
<file path=[Content_Types].xml><?xml version="1.0" encoding="utf-8"?>
<Types xmlns="http://schemas.openxmlformats.org/package/2006/content-types">
  <Default Extension="jpeg" ContentType="image/jpeg"/>
  <Default Extension="png" ContentType="image/png"/>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6"/>
  </p:notesMasterIdLst>
  <p:sldIdLst>
    <p:sldId id="256" r:id="rId3"/>
    <p:sldId id="263" r:id="rId4"/>
    <p:sldId id="257" r:id="rId5"/>
    <p:sldId id="418" r:id="rId7"/>
    <p:sldId id="273" r:id="rId8"/>
    <p:sldId id="393" r:id="rId9"/>
    <p:sldId id="433" r:id="rId10"/>
    <p:sldId id="434" r:id="rId11"/>
    <p:sldId id="419" r:id="rId12"/>
    <p:sldId id="420" r:id="rId13"/>
    <p:sldId id="421" r:id="rId14"/>
    <p:sldId id="422" r:id="rId15"/>
    <p:sldId id="423" r:id="rId16"/>
    <p:sldId id="424" r:id="rId17"/>
    <p:sldId id="426" r:id="rId18"/>
    <p:sldId id="427" r:id="rId19"/>
    <p:sldId id="428" r:id="rId20"/>
    <p:sldId id="320" r:id="rId21"/>
    <p:sldId id="321" r:id="rId22"/>
    <p:sldId id="322" r:id="rId23"/>
    <p:sldId id="324" r:id="rId24"/>
    <p:sldId id="325" r:id="rId25"/>
    <p:sldId id="326" r:id="rId26"/>
    <p:sldId id="327" r:id="rId27"/>
    <p:sldId id="328" r:id="rId28"/>
    <p:sldId id="329" r:id="rId29"/>
    <p:sldId id="330" r:id="rId30"/>
    <p:sldId id="331" r:id="rId31"/>
    <p:sldId id="356" r:id="rId32"/>
    <p:sldId id="357" r:id="rId33"/>
    <p:sldId id="358" r:id="rId34"/>
    <p:sldId id="359" r:id="rId35"/>
    <p:sldId id="360" r:id="rId36"/>
    <p:sldId id="288" r:id="rId37"/>
    <p:sldId id="289" r:id="rId38"/>
    <p:sldId id="290" r:id="rId39"/>
    <p:sldId id="291" r:id="rId40"/>
    <p:sldId id="404" r:id="rId41"/>
    <p:sldId id="405" r:id="rId42"/>
    <p:sldId id="406" r:id="rId43"/>
    <p:sldId id="407" r:id="rId44"/>
    <p:sldId id="412" r:id="rId45"/>
    <p:sldId id="413" r:id="rId46"/>
    <p:sldId id="415" r:id="rId47"/>
    <p:sldId id="367" r:id="rId48"/>
    <p:sldId id="368" r:id="rId49"/>
    <p:sldId id="369" r:id="rId50"/>
    <p:sldId id="370" r:id="rId51"/>
    <p:sldId id="372" r:id="rId52"/>
    <p:sldId id="338" r:id="rId53"/>
    <p:sldId id="339" r:id="rId54"/>
    <p:sldId id="340" r:id="rId55"/>
    <p:sldId id="361" r:id="rId56"/>
    <p:sldId id="362" r:id="rId57"/>
    <p:sldId id="363" r:id="rId58"/>
    <p:sldId id="364" r:id="rId59"/>
    <p:sldId id="366" r:id="rId60"/>
    <p:sldId id="373" r:id="rId61"/>
    <p:sldId id="374" r:id="rId62"/>
    <p:sldId id="375" r:id="rId63"/>
    <p:sldId id="377" r:id="rId64"/>
    <p:sldId id="378" r:id="rId65"/>
    <p:sldId id="380" r:id="rId66"/>
    <p:sldId id="381" r:id="rId67"/>
    <p:sldId id="382" r:id="rId68"/>
    <p:sldId id="383" r:id="rId69"/>
    <p:sldId id="384" r:id="rId70"/>
    <p:sldId id="385" r:id="rId71"/>
    <p:sldId id="386" r:id="rId72"/>
    <p:sldId id="387" r:id="rId73"/>
    <p:sldId id="388" r:id="rId74"/>
    <p:sldId id="389" r:id="rId75"/>
    <p:sldId id="390" r:id="rId76"/>
    <p:sldId id="391" r:id="rId77"/>
    <p:sldId id="394" r:id="rId78"/>
    <p:sldId id="395" r:id="rId79"/>
    <p:sldId id="396" r:id="rId80"/>
    <p:sldId id="398" r:id="rId81"/>
    <p:sldId id="341" r:id="rId82"/>
    <p:sldId id="342" r:id="rId83"/>
    <p:sldId id="343" r:id="rId84"/>
    <p:sldId id="399" r:id="rId85"/>
    <p:sldId id="400" r:id="rId86"/>
    <p:sldId id="401" r:id="rId87"/>
    <p:sldId id="403" r:id="rId88"/>
    <p:sldId id="344" r:id="rId89"/>
    <p:sldId id="345" r:id="rId90"/>
    <p:sldId id="346" r:id="rId91"/>
    <p:sldId id="353" r:id="rId92"/>
    <p:sldId id="354" r:id="rId93"/>
    <p:sldId id="355" r:id="rId94"/>
    <p:sldId id="429" r:id="rId95"/>
    <p:sldId id="430" r:id="rId96"/>
    <p:sldId id="431" r:id="rId97"/>
    <p:sldId id="432" r:id="rId98"/>
    <p:sldId id="347" r:id="rId99"/>
    <p:sldId id="348" r:id="rId100"/>
    <p:sldId id="349" r:id="rId101"/>
    <p:sldId id="269" r:id="rId102"/>
    <p:sldId id="272" r:id="rId103"/>
    <p:sldId id="270" r:id="rId104"/>
    <p:sldId id="271" r:id="rId105"/>
    <p:sldId id="350" r:id="rId106"/>
    <p:sldId id="351" r:id="rId107"/>
    <p:sldId id="352" r:id="rId108"/>
    <p:sldId id="258" r:id="rId109"/>
    <p:sldId id="259" r:id="rId110"/>
    <p:sldId id="260" r:id="rId111"/>
    <p:sldId id="319" r:id="rId112"/>
    <p:sldId id="262" r:id="rId113"/>
    <p:sldId id="292" r:id="rId114"/>
    <p:sldId id="293" r:id="rId115"/>
    <p:sldId id="294" r:id="rId116"/>
    <p:sldId id="295" r:id="rId117"/>
    <p:sldId id="296" r:id="rId118"/>
    <p:sldId id="297" r:id="rId119"/>
    <p:sldId id="298" r:id="rId120"/>
    <p:sldId id="410" r:id="rId121"/>
    <p:sldId id="411" r:id="rId122"/>
    <p:sldId id="408" r:id="rId123"/>
    <p:sldId id="409" r:id="rId124"/>
    <p:sldId id="313" r:id="rId125"/>
    <p:sldId id="317" r:id="rId126"/>
    <p:sldId id="314" r:id="rId127"/>
    <p:sldId id="316" r:id="rId128"/>
    <p:sldId id="299" r:id="rId129"/>
    <p:sldId id="300" r:id="rId130"/>
    <p:sldId id="301" r:id="rId131"/>
    <p:sldId id="435" r:id="rId132"/>
    <p:sldId id="318" r:id="rId133"/>
    <p:sldId id="302" r:id="rId134"/>
    <p:sldId id="416" r:id="rId135"/>
    <p:sldId id="417" r:id="rId136"/>
    <p:sldId id="303" r:id="rId137"/>
    <p:sldId id="308" r:id="rId138"/>
    <p:sldId id="304" r:id="rId139"/>
    <p:sldId id="306" r:id="rId140"/>
    <p:sldId id="309" r:id="rId141"/>
    <p:sldId id="310" r:id="rId142"/>
    <p:sldId id="311" r:id="rId143"/>
    <p:sldId id="312" r:id="rId144"/>
    <p:sldId id="283" r:id="rId145"/>
    <p:sldId id="287" r:id="rId146"/>
    <p:sldId id="284" r:id="rId147"/>
    <p:sldId id="285" r:id="rId148"/>
    <p:sldId id="274" r:id="rId149"/>
    <p:sldId id="277" r:id="rId150"/>
    <p:sldId id="275" r:id="rId151"/>
    <p:sldId id="276" r:id="rId152"/>
    <p:sldId id="278" r:id="rId153"/>
    <p:sldId id="282" r:id="rId154"/>
    <p:sldId id="279" r:id="rId155"/>
    <p:sldId id="280" r:id="rId156"/>
    <p:sldId id="264" r:id="rId157"/>
    <p:sldId id="268" r:id="rId158"/>
    <p:sldId id="265" r:id="rId159"/>
    <p:sldId id="266" r:id="rId160"/>
    <p:sldId id="267" r:id="rId161"/>
    <p:sldId id="332" r:id="rId162"/>
    <p:sldId id="333" r:id="rId163"/>
    <p:sldId id="334" r:id="rId164"/>
    <p:sldId id="337" r:id="rId165"/>
    <p:sldId id="335" r:id="rId166"/>
    <p:sldId id="336" r:id="rId167"/>
    <p:sldId id="437" r:id="rId168"/>
  </p:sldIdLst>
  <p:sldSz cx="12192000" cy="6858000"/>
  <p:notesSz cx="6858000" cy="9144000"/>
  <p:defaultText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BDBD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9" d="100"/>
          <a:sy n="109" d="100"/>
        </p:scale>
        <p:origin x="636"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6.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6.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notesMaster" Target="notesMasters/notesMaster1.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3.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1" Type="http://schemas.openxmlformats.org/officeDocument/2006/relationships/tableStyles" Target="tableStyles.xml"/><Relationship Id="rId170" Type="http://schemas.openxmlformats.org/officeDocument/2006/relationships/viewProps" Target="viewProps.xml"/><Relationship Id="rId17" Type="http://schemas.openxmlformats.org/officeDocument/2006/relationships/slide" Target="slides/slide14.xml"/><Relationship Id="rId169" Type="http://schemas.openxmlformats.org/officeDocument/2006/relationships/presProps" Target="presProps.xml"/><Relationship Id="rId168" Type="http://schemas.openxmlformats.org/officeDocument/2006/relationships/slide" Target="slides/slide165.xml"/><Relationship Id="rId167" Type="http://schemas.openxmlformats.org/officeDocument/2006/relationships/slide" Target="slides/slide164.xml"/><Relationship Id="rId166" Type="http://schemas.openxmlformats.org/officeDocument/2006/relationships/slide" Target="slides/slide163.xml"/><Relationship Id="rId165" Type="http://schemas.openxmlformats.org/officeDocument/2006/relationships/slide" Target="slides/slide162.xml"/><Relationship Id="rId164" Type="http://schemas.openxmlformats.org/officeDocument/2006/relationships/slide" Target="slides/slide161.xml"/><Relationship Id="rId163" Type="http://schemas.openxmlformats.org/officeDocument/2006/relationships/slide" Target="slides/slide160.xml"/><Relationship Id="rId162" Type="http://schemas.openxmlformats.org/officeDocument/2006/relationships/slide" Target="slides/slide159.xml"/><Relationship Id="rId161" Type="http://schemas.openxmlformats.org/officeDocument/2006/relationships/slide" Target="slides/slide158.xml"/><Relationship Id="rId160" Type="http://schemas.openxmlformats.org/officeDocument/2006/relationships/slide" Target="slides/slide157.xml"/><Relationship Id="rId16" Type="http://schemas.openxmlformats.org/officeDocument/2006/relationships/slide" Target="slides/slide13.xml"/><Relationship Id="rId159" Type="http://schemas.openxmlformats.org/officeDocument/2006/relationships/slide" Target="slides/slide156.xml"/><Relationship Id="rId158" Type="http://schemas.openxmlformats.org/officeDocument/2006/relationships/slide" Target="slides/slide155.xml"/><Relationship Id="rId157" Type="http://schemas.openxmlformats.org/officeDocument/2006/relationships/slide" Target="slides/slide154.xml"/><Relationship Id="rId156" Type="http://schemas.openxmlformats.org/officeDocument/2006/relationships/slide" Target="slides/slide153.xml"/><Relationship Id="rId155" Type="http://schemas.openxmlformats.org/officeDocument/2006/relationships/slide" Target="slides/slide152.xml"/><Relationship Id="rId154" Type="http://schemas.openxmlformats.org/officeDocument/2006/relationships/slide" Target="slides/slide151.xml"/><Relationship Id="rId153" Type="http://schemas.openxmlformats.org/officeDocument/2006/relationships/slide" Target="slides/slide150.xml"/><Relationship Id="rId152" Type="http://schemas.openxmlformats.org/officeDocument/2006/relationships/slide" Target="slides/slide149.xml"/><Relationship Id="rId151" Type="http://schemas.openxmlformats.org/officeDocument/2006/relationships/slide" Target="slides/slide148.xml"/><Relationship Id="rId150" Type="http://schemas.openxmlformats.org/officeDocument/2006/relationships/slide" Target="slides/slide147.xml"/><Relationship Id="rId15" Type="http://schemas.openxmlformats.org/officeDocument/2006/relationships/slide" Target="slides/slide12.xml"/><Relationship Id="rId149" Type="http://schemas.openxmlformats.org/officeDocument/2006/relationships/slide" Target="slides/slide146.xml"/><Relationship Id="rId148" Type="http://schemas.openxmlformats.org/officeDocument/2006/relationships/slide" Target="slides/slide145.xml"/><Relationship Id="rId147" Type="http://schemas.openxmlformats.org/officeDocument/2006/relationships/slide" Target="slides/slide144.xml"/><Relationship Id="rId146" Type="http://schemas.openxmlformats.org/officeDocument/2006/relationships/slide" Target="slides/slide143.xml"/><Relationship Id="rId145" Type="http://schemas.openxmlformats.org/officeDocument/2006/relationships/slide" Target="slides/slide142.xml"/><Relationship Id="rId144" Type="http://schemas.openxmlformats.org/officeDocument/2006/relationships/slide" Target="slides/slide141.xml"/><Relationship Id="rId143" Type="http://schemas.openxmlformats.org/officeDocument/2006/relationships/slide" Target="slides/slide140.xml"/><Relationship Id="rId142" Type="http://schemas.openxmlformats.org/officeDocument/2006/relationships/slide" Target="slides/slide139.xml"/><Relationship Id="rId141" Type="http://schemas.openxmlformats.org/officeDocument/2006/relationships/slide" Target="slides/slide138.xml"/><Relationship Id="rId140" Type="http://schemas.openxmlformats.org/officeDocument/2006/relationships/slide" Target="slides/slide137.xml"/><Relationship Id="rId14" Type="http://schemas.openxmlformats.org/officeDocument/2006/relationships/slide" Target="slides/slide11.xml"/><Relationship Id="rId139" Type="http://schemas.openxmlformats.org/officeDocument/2006/relationships/slide" Target="slides/slide136.xml"/><Relationship Id="rId138" Type="http://schemas.openxmlformats.org/officeDocument/2006/relationships/slide" Target="slides/slide135.xml"/><Relationship Id="rId137" Type="http://schemas.openxmlformats.org/officeDocument/2006/relationships/slide" Target="slides/slide134.xml"/><Relationship Id="rId136" Type="http://schemas.openxmlformats.org/officeDocument/2006/relationships/slide" Target="slides/slide133.xml"/><Relationship Id="rId135" Type="http://schemas.openxmlformats.org/officeDocument/2006/relationships/slide" Target="slides/slide132.xml"/><Relationship Id="rId134" Type="http://schemas.openxmlformats.org/officeDocument/2006/relationships/slide" Target="slides/slide131.xml"/><Relationship Id="rId133" Type="http://schemas.openxmlformats.org/officeDocument/2006/relationships/slide" Target="slides/slide130.xml"/><Relationship Id="rId132" Type="http://schemas.openxmlformats.org/officeDocument/2006/relationships/slide" Target="slides/slide129.xml"/><Relationship Id="rId131" Type="http://schemas.openxmlformats.org/officeDocument/2006/relationships/slide" Target="slides/slide128.xml"/><Relationship Id="rId130" Type="http://schemas.openxmlformats.org/officeDocument/2006/relationships/slide" Target="slides/slide127.xml"/><Relationship Id="rId13" Type="http://schemas.openxmlformats.org/officeDocument/2006/relationships/slide" Target="slides/slide10.xml"/><Relationship Id="rId129" Type="http://schemas.openxmlformats.org/officeDocument/2006/relationships/slide" Target="slides/slide126.xml"/><Relationship Id="rId128" Type="http://schemas.openxmlformats.org/officeDocument/2006/relationships/slide" Target="slides/slide125.xml"/><Relationship Id="rId127" Type="http://schemas.openxmlformats.org/officeDocument/2006/relationships/slide" Target="slides/slide124.xml"/><Relationship Id="rId126" Type="http://schemas.openxmlformats.org/officeDocument/2006/relationships/slide" Target="slides/slide123.xml"/><Relationship Id="rId125" Type="http://schemas.openxmlformats.org/officeDocument/2006/relationships/slide" Target="slides/slide122.xml"/><Relationship Id="rId124" Type="http://schemas.openxmlformats.org/officeDocument/2006/relationships/slide" Target="slides/slide121.xml"/><Relationship Id="rId123" Type="http://schemas.openxmlformats.org/officeDocument/2006/relationships/slide" Target="slides/slide120.xml"/><Relationship Id="rId122" Type="http://schemas.openxmlformats.org/officeDocument/2006/relationships/slide" Target="slides/slide119.xml"/><Relationship Id="rId121" Type="http://schemas.openxmlformats.org/officeDocument/2006/relationships/slide" Target="slides/slide118.xml"/><Relationship Id="rId120" Type="http://schemas.openxmlformats.org/officeDocument/2006/relationships/slide" Target="slides/slide117.xml"/><Relationship Id="rId12" Type="http://schemas.openxmlformats.org/officeDocument/2006/relationships/slide" Target="slides/slide9.xml"/><Relationship Id="rId119" Type="http://schemas.openxmlformats.org/officeDocument/2006/relationships/slide" Target="slides/slide116.xml"/><Relationship Id="rId118" Type="http://schemas.openxmlformats.org/officeDocument/2006/relationships/slide" Target="slides/slide115.xml"/><Relationship Id="rId117" Type="http://schemas.openxmlformats.org/officeDocument/2006/relationships/slide" Target="slides/slide114.xml"/><Relationship Id="rId116" Type="http://schemas.openxmlformats.org/officeDocument/2006/relationships/slide" Target="slides/slide113.xml"/><Relationship Id="rId115" Type="http://schemas.openxmlformats.org/officeDocument/2006/relationships/slide" Target="slides/slide112.xml"/><Relationship Id="rId114" Type="http://schemas.openxmlformats.org/officeDocument/2006/relationships/slide" Target="slides/slide111.xml"/><Relationship Id="rId113" Type="http://schemas.openxmlformats.org/officeDocument/2006/relationships/slide" Target="slides/slide110.xml"/><Relationship Id="rId112" Type="http://schemas.openxmlformats.org/officeDocument/2006/relationships/slide" Target="slides/slide109.xml"/><Relationship Id="rId111" Type="http://schemas.openxmlformats.org/officeDocument/2006/relationships/slide" Target="slides/slide108.xml"/><Relationship Id="rId110" Type="http://schemas.openxmlformats.org/officeDocument/2006/relationships/slide" Target="slides/slide107.xml"/><Relationship Id="rId11" Type="http://schemas.openxmlformats.org/officeDocument/2006/relationships/slide" Target="slides/slide8.xml"/><Relationship Id="rId109" Type="http://schemas.openxmlformats.org/officeDocument/2006/relationships/slide" Target="slides/slide106.xml"/><Relationship Id="rId108" Type="http://schemas.openxmlformats.org/officeDocument/2006/relationships/slide" Target="slides/slide105.xml"/><Relationship Id="rId107" Type="http://schemas.openxmlformats.org/officeDocument/2006/relationships/slide" Target="slides/slide104.xml"/><Relationship Id="rId106" Type="http://schemas.openxmlformats.org/officeDocument/2006/relationships/slide" Target="slides/slide103.xml"/><Relationship Id="rId105" Type="http://schemas.openxmlformats.org/officeDocument/2006/relationships/slide" Target="slides/slide102.xml"/><Relationship Id="rId104" Type="http://schemas.openxmlformats.org/officeDocument/2006/relationships/slide" Target="slides/slide101.xml"/><Relationship Id="rId103" Type="http://schemas.openxmlformats.org/officeDocument/2006/relationships/slide" Target="slides/slide100.xml"/><Relationship Id="rId102" Type="http://schemas.openxmlformats.org/officeDocument/2006/relationships/slide" Target="slides/slide99.xml"/><Relationship Id="rId101" Type="http://schemas.openxmlformats.org/officeDocument/2006/relationships/slide" Target="slides/slide98.xml"/><Relationship Id="rId100" Type="http://schemas.openxmlformats.org/officeDocument/2006/relationships/slide" Target="slides/slide97.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EB9EB2B-D8B2-49D0-B6B0-34456E84723A}" type="datetimeFigureOut">
              <a:rPr lang="zh-TW" altLang="en-US" smtClean="0"/>
            </a:fld>
            <a:endParaRPr lang="zh-TW" altLang="en-US"/>
          </a:p>
        </p:txBody>
      </p:sp>
      <p:sp>
        <p:nvSpPr>
          <p:cNvPr id="4" name="投影片圖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smtClean="0"/>
              <a:t>編輯母片文字樣式</a:t>
            </a:r>
            <a:endParaRPr lang="zh-TW" altLang="en-US" smtClean="0"/>
          </a:p>
          <a:p>
            <a:pPr lvl="1"/>
            <a:r>
              <a:rPr lang="zh-TW" altLang="en-US" smtClean="0"/>
              <a:t>第二層</a:t>
            </a:r>
            <a:endParaRPr lang="zh-TW" altLang="en-US" smtClean="0"/>
          </a:p>
          <a:p>
            <a:pPr lvl="2"/>
            <a:r>
              <a:rPr lang="zh-TW" altLang="en-US" smtClean="0"/>
              <a:t>第三層</a:t>
            </a:r>
            <a:endParaRPr lang="zh-TW" altLang="en-US" smtClean="0"/>
          </a:p>
          <a:p>
            <a:pPr lvl="3"/>
            <a:r>
              <a:rPr lang="zh-TW" altLang="en-US" smtClean="0"/>
              <a:t>第四層</a:t>
            </a:r>
            <a:endParaRPr lang="zh-TW" altLang="en-US" smtClean="0"/>
          </a:p>
          <a:p>
            <a:pPr lvl="4"/>
            <a:r>
              <a:rPr lang="zh-TW" altLang="en-US" smtClean="0"/>
              <a:t>第五層</a:t>
            </a:r>
            <a:endParaRPr lang="zh-TW" altLang="en-US"/>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D171A06-754B-45B3-A870-E6098F29081C}" type="slidenum">
              <a:rPr lang="zh-TW" altLang="en-US" smtClean="0"/>
            </a:fld>
            <a:endParaRPr lang="zh-TW"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0.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0.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1.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8.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1.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7D171A06-754B-45B3-A870-E6098F29081C}" type="slidenum">
              <a:rPr lang="zh-TW" altLang="en-US" smtClean="0"/>
            </a:fld>
            <a:endParaRPr lang="zh-TW" alt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idx="2"/>
          </p:nvPr>
        </p:nvSpPr>
        <p:spPr/>
      </p:sp>
      <p:sp>
        <p:nvSpPr>
          <p:cNvPr id="3" name="文字版面配置區 2"/>
          <p:cNvSpPr>
            <a:spLocks noGrp="1"/>
          </p:cNvSpPr>
          <p:nvPr>
            <p:ph type="body" idx="3"/>
          </p:nvPr>
        </p:nvSpPr>
        <p:spPr/>
        <p:txBody>
          <a:bodyPr/>
          <a:lstStyle/>
          <a:p>
            <a:endParaRPr lang="zh-TW"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7D171A06-754B-45B3-A870-E6098F29081C}" type="slidenum">
              <a:rPr lang="zh-TW" altLang="en-US" smtClean="0"/>
            </a:fld>
            <a:endParaRPr lang="zh-TW" alt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idx="2"/>
          </p:nvPr>
        </p:nvSpPr>
        <p:spPr/>
      </p:sp>
      <p:sp>
        <p:nvSpPr>
          <p:cNvPr id="3" name="文字版面配置區 2"/>
          <p:cNvSpPr>
            <a:spLocks noGrp="1"/>
          </p:cNvSpPr>
          <p:nvPr>
            <p:ph type="body" idx="3"/>
          </p:nvPr>
        </p:nvSpPr>
        <p:spPr/>
        <p:txBody>
          <a:bodyPr/>
          <a:lstStyle/>
          <a:p>
            <a:endParaRPr lang="zh-TW"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idx="2"/>
          </p:nvPr>
        </p:nvSpPr>
        <p:spPr/>
      </p:sp>
      <p:sp>
        <p:nvSpPr>
          <p:cNvPr id="3" name="文字版面配置區 2"/>
          <p:cNvSpPr>
            <a:spLocks noGrp="1"/>
          </p:cNvSpPr>
          <p:nvPr>
            <p:ph type="body" idx="3"/>
          </p:nvPr>
        </p:nvSpPr>
        <p:spPr/>
        <p:txBody>
          <a:bodyPr/>
          <a:lstStyle/>
          <a:p>
            <a:endParaRPr lang="zh-TW"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idx="2"/>
          </p:nvPr>
        </p:nvSpPr>
        <p:spPr/>
      </p:sp>
      <p:sp>
        <p:nvSpPr>
          <p:cNvPr id="3" name="文字版面配置區 2"/>
          <p:cNvSpPr>
            <a:spLocks noGrp="1"/>
          </p:cNvSpPr>
          <p:nvPr>
            <p:ph type="body" idx="3"/>
          </p:nvPr>
        </p:nvSpPr>
        <p:spPr/>
        <p:txBody>
          <a:bodyPr/>
          <a:lstStyle/>
          <a:p>
            <a:endParaRPr lang="zh-TW"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idx="2"/>
          </p:nvPr>
        </p:nvSpPr>
        <p:spPr/>
      </p:sp>
      <p:sp>
        <p:nvSpPr>
          <p:cNvPr id="3" name="文字版面配置區 2"/>
          <p:cNvSpPr>
            <a:spLocks noGrp="1"/>
          </p:cNvSpPr>
          <p:nvPr>
            <p:ph type="body" idx="3"/>
          </p:nvPr>
        </p:nvSpPr>
        <p:spPr/>
        <p:txBody>
          <a:bodyPr/>
          <a:lstStyle/>
          <a:p>
            <a:endParaRPr lang="zh-TW"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idx="2"/>
          </p:nvPr>
        </p:nvSpPr>
        <p:spPr/>
      </p:sp>
      <p:sp>
        <p:nvSpPr>
          <p:cNvPr id="3" name="文字版面配置區 2"/>
          <p:cNvSpPr>
            <a:spLocks noGrp="1"/>
          </p:cNvSpPr>
          <p:nvPr>
            <p:ph type="body" idx="3"/>
          </p:nvPr>
        </p:nvSpPr>
        <p:spPr/>
        <p:txBody>
          <a:bodyPr/>
          <a:lstStyle/>
          <a:p>
            <a:endParaRPr lang="zh-TW"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idx="2"/>
          </p:nvPr>
        </p:nvSpPr>
        <p:spPr/>
      </p:sp>
      <p:sp>
        <p:nvSpPr>
          <p:cNvPr id="3" name="文字版面配置區 2"/>
          <p:cNvSpPr>
            <a:spLocks noGrp="1"/>
          </p:cNvSpPr>
          <p:nvPr>
            <p:ph type="body" idx="3"/>
          </p:nvPr>
        </p:nvSpPr>
        <p:spPr/>
        <p:txBody>
          <a:bodyPr/>
          <a:lstStyle/>
          <a:p>
            <a:endParaRPr lang="zh-TW"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idx="2"/>
          </p:nvPr>
        </p:nvSpPr>
        <p:spPr/>
      </p:sp>
      <p:sp>
        <p:nvSpPr>
          <p:cNvPr id="3" name="文字版面配置區 2"/>
          <p:cNvSpPr>
            <a:spLocks noGrp="1"/>
          </p:cNvSpPr>
          <p:nvPr>
            <p:ph type="body" idx="3"/>
          </p:nvPr>
        </p:nvSpPr>
        <p:spPr/>
        <p:txBody>
          <a:bodyPr/>
          <a:lstStyle/>
          <a:p>
            <a:endParaRPr lang="zh-TW"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1524000" y="1122363"/>
            <a:ext cx="9144000" cy="2387600"/>
          </a:xfrm>
        </p:spPr>
        <p:txBody>
          <a:bodyPr anchor="b"/>
          <a:lstStyle>
            <a:lvl1pPr algn="ctr">
              <a:defRPr sz="6000"/>
            </a:lvl1pPr>
          </a:lstStyle>
          <a:p>
            <a:r>
              <a:rPr lang="zh-TW" altLang="en-US" smtClean="0"/>
              <a:t>按一下以編輯母片標題樣式</a:t>
            </a:r>
            <a:endParaRPr lang="zh-TW" altLang="en-US"/>
          </a:p>
        </p:txBody>
      </p:sp>
      <p:sp>
        <p:nvSpPr>
          <p:cNvPr id="3" name="副標題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smtClean="0"/>
              <a:t>按一下以編輯母片副標題樣式</a:t>
            </a:r>
            <a:endParaRPr lang="zh-TW" altLang="en-US"/>
          </a:p>
        </p:txBody>
      </p:sp>
      <p:sp>
        <p:nvSpPr>
          <p:cNvPr id="4" name="日期版面配置區 3"/>
          <p:cNvSpPr>
            <a:spLocks noGrp="1"/>
          </p:cNvSpPr>
          <p:nvPr>
            <p:ph type="dt" sz="half" idx="10"/>
          </p:nvPr>
        </p:nvSpPr>
        <p:spPr/>
        <p:txBody>
          <a:bodyPr/>
          <a:lstStyle/>
          <a:p>
            <a:fld id="{0F2C6475-6917-4E0B-8FF2-92672B0580A4}" type="datetimeFigureOut">
              <a:rPr lang="zh-TW" altLang="en-US" smtClean="0"/>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E4A5502B-791E-4607-ACA4-EF13F88C5D48}" type="slidenum">
              <a:rPr lang="zh-TW" altLang="en-US" smtClean="0"/>
            </a:fld>
            <a:endParaRPr lang="zh-TW"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直排文字版面配置區 2"/>
          <p:cNvSpPr>
            <a:spLocks noGrp="1"/>
          </p:cNvSpPr>
          <p:nvPr>
            <p:ph type="body" orient="vert" idx="1" hasCustomPrompt="1"/>
          </p:nvPr>
        </p:nvSpPr>
        <p:spPr/>
        <p:txBody>
          <a:bodyPr vert="eaVert"/>
          <a:lstStyle/>
          <a:p>
            <a:pPr lvl="0"/>
            <a:r>
              <a:rPr lang="zh-TW" altLang="en-US" smtClean="0"/>
              <a:t>編輯母片文字樣式</a:t>
            </a:r>
            <a:endParaRPr lang="zh-TW" altLang="en-US" smtClean="0"/>
          </a:p>
          <a:p>
            <a:pPr lvl="1"/>
            <a:r>
              <a:rPr lang="zh-TW" altLang="en-US" smtClean="0"/>
              <a:t>第二層</a:t>
            </a:r>
            <a:endParaRPr lang="zh-TW" altLang="en-US" smtClean="0"/>
          </a:p>
          <a:p>
            <a:pPr lvl="2"/>
            <a:r>
              <a:rPr lang="zh-TW" altLang="en-US" smtClean="0"/>
              <a:t>第三層</a:t>
            </a:r>
            <a:endParaRPr lang="zh-TW" altLang="en-US" smtClean="0"/>
          </a:p>
          <a:p>
            <a:pPr lvl="3"/>
            <a:r>
              <a:rPr lang="zh-TW" altLang="en-US" smtClean="0"/>
              <a:t>第四層</a:t>
            </a:r>
            <a:endParaRPr lang="zh-TW" altLang="en-US" smtClean="0"/>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p>
            <a:fld id="{0F2C6475-6917-4E0B-8FF2-92672B0580A4}" type="datetimeFigureOut">
              <a:rPr lang="zh-TW" altLang="en-US" smtClean="0"/>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E4A5502B-791E-4607-ACA4-EF13F88C5D48}" type="slidenum">
              <a:rPr lang="zh-TW" altLang="en-US" smtClean="0"/>
            </a:fld>
            <a:endParaRPr lang="zh-TW"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8724900" y="365125"/>
            <a:ext cx="2628900" cy="5811838"/>
          </a:xfrm>
        </p:spPr>
        <p:txBody>
          <a:bodyPr vert="eaVert"/>
          <a:lstStyle/>
          <a:p>
            <a:r>
              <a:rPr lang="zh-TW" altLang="en-US" smtClean="0"/>
              <a:t>按一下以編輯母片標題樣式</a:t>
            </a:r>
            <a:endParaRPr lang="zh-TW" altLang="en-US"/>
          </a:p>
        </p:txBody>
      </p:sp>
      <p:sp>
        <p:nvSpPr>
          <p:cNvPr id="3" name="直排文字版面配置區 2"/>
          <p:cNvSpPr>
            <a:spLocks noGrp="1"/>
          </p:cNvSpPr>
          <p:nvPr>
            <p:ph type="body" orient="vert" idx="1" hasCustomPrompt="1"/>
          </p:nvPr>
        </p:nvSpPr>
        <p:spPr>
          <a:xfrm>
            <a:off x="838200" y="365125"/>
            <a:ext cx="7734300" cy="5811838"/>
          </a:xfrm>
        </p:spPr>
        <p:txBody>
          <a:bodyPr vert="eaVert"/>
          <a:lstStyle/>
          <a:p>
            <a:pPr lvl="0"/>
            <a:r>
              <a:rPr lang="zh-TW" altLang="en-US" smtClean="0"/>
              <a:t>編輯母片文字樣式</a:t>
            </a:r>
            <a:endParaRPr lang="zh-TW" altLang="en-US" smtClean="0"/>
          </a:p>
          <a:p>
            <a:pPr lvl="1"/>
            <a:r>
              <a:rPr lang="zh-TW" altLang="en-US" smtClean="0"/>
              <a:t>第二層</a:t>
            </a:r>
            <a:endParaRPr lang="zh-TW" altLang="en-US" smtClean="0"/>
          </a:p>
          <a:p>
            <a:pPr lvl="2"/>
            <a:r>
              <a:rPr lang="zh-TW" altLang="en-US" smtClean="0"/>
              <a:t>第三層</a:t>
            </a:r>
            <a:endParaRPr lang="zh-TW" altLang="en-US" smtClean="0"/>
          </a:p>
          <a:p>
            <a:pPr lvl="3"/>
            <a:r>
              <a:rPr lang="zh-TW" altLang="en-US" smtClean="0"/>
              <a:t>第四層</a:t>
            </a:r>
            <a:endParaRPr lang="zh-TW" altLang="en-US" smtClean="0"/>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p>
            <a:fld id="{0F2C6475-6917-4E0B-8FF2-92672B0580A4}" type="datetimeFigureOut">
              <a:rPr lang="zh-TW" altLang="en-US" smtClean="0"/>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E4A5502B-791E-4607-ACA4-EF13F88C5D48}" type="slidenum">
              <a:rPr lang="zh-TW" altLang="en-US" smtClean="0"/>
            </a:fld>
            <a:endParaRPr lang="zh-TW"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PEGATRON">
    <p:spTree>
      <p:nvGrpSpPr>
        <p:cNvPr id="1" name=""/>
        <p:cNvGrpSpPr/>
        <p:nvPr/>
      </p:nvGrpSpPr>
      <p:grpSpPr>
        <a:xfrm>
          <a:off x="0" y="0"/>
          <a:ext cx="0" cy="0"/>
          <a:chOff x="0" y="0"/>
          <a:chExt cx="0" cy="0"/>
        </a:xfrm>
      </p:grpSpPr>
      <p:pic>
        <p:nvPicPr>
          <p:cNvPr id="2" name="圖片 1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293601"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 name="直線接點 2"/>
          <p:cNvCxnSpPr/>
          <p:nvPr/>
        </p:nvCxnSpPr>
        <p:spPr>
          <a:xfrm flipV="1">
            <a:off x="360000" y="684000"/>
            <a:ext cx="11556000" cy="0"/>
          </a:xfrm>
          <a:prstGeom prst="line">
            <a:avLst/>
          </a:prstGeom>
          <a:ln w="38100">
            <a:solidFill>
              <a:srgbClr val="DBDBDB"/>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idx="1" hasCustomPrompt="1"/>
          </p:nvPr>
        </p:nvSpPr>
        <p:spPr/>
        <p:txBody>
          <a:bodyPr/>
          <a:lstStyle/>
          <a:p>
            <a:pPr lvl="0"/>
            <a:r>
              <a:rPr lang="zh-TW" altLang="en-US" smtClean="0"/>
              <a:t>編輯母片文字樣式</a:t>
            </a:r>
            <a:endParaRPr lang="zh-TW" altLang="en-US" smtClean="0"/>
          </a:p>
          <a:p>
            <a:pPr lvl="1"/>
            <a:r>
              <a:rPr lang="zh-TW" altLang="en-US" smtClean="0"/>
              <a:t>第二層</a:t>
            </a:r>
            <a:endParaRPr lang="zh-TW" altLang="en-US" smtClean="0"/>
          </a:p>
          <a:p>
            <a:pPr lvl="2"/>
            <a:r>
              <a:rPr lang="zh-TW" altLang="en-US" smtClean="0"/>
              <a:t>第三層</a:t>
            </a:r>
            <a:endParaRPr lang="zh-TW" altLang="en-US" smtClean="0"/>
          </a:p>
          <a:p>
            <a:pPr lvl="3"/>
            <a:r>
              <a:rPr lang="zh-TW" altLang="en-US" smtClean="0"/>
              <a:t>第四層</a:t>
            </a:r>
            <a:endParaRPr lang="zh-TW" altLang="en-US" smtClean="0"/>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p>
            <a:fld id="{0F2C6475-6917-4E0B-8FF2-92672B0580A4}" type="datetimeFigureOut">
              <a:rPr lang="zh-TW" altLang="en-US" smtClean="0"/>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E4A5502B-791E-4607-ACA4-EF13F88C5D48}" type="slidenum">
              <a:rPr lang="zh-TW" altLang="en-US" smtClean="0"/>
            </a:fld>
            <a:endParaRPr lang="zh-TW"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p:cNvSpPr>
            <a:spLocks noGrp="1"/>
          </p:cNvSpPr>
          <p:nvPr>
            <p:ph type="title"/>
          </p:nvPr>
        </p:nvSpPr>
        <p:spPr>
          <a:xfrm>
            <a:off x="831850" y="1709738"/>
            <a:ext cx="10515600" cy="2852737"/>
          </a:xfrm>
        </p:spPr>
        <p:txBody>
          <a:bodyPr anchor="b"/>
          <a:lstStyle>
            <a:lvl1pPr>
              <a:defRPr sz="6000"/>
            </a:lvl1pPr>
          </a:lstStyle>
          <a:p>
            <a:r>
              <a:rPr lang="zh-TW" altLang="en-US" smtClean="0"/>
              <a:t>按一下以編輯母片標題樣式</a:t>
            </a:r>
            <a:endParaRPr lang="zh-TW" altLang="en-US"/>
          </a:p>
        </p:txBody>
      </p:sp>
      <p:sp>
        <p:nvSpPr>
          <p:cNvPr id="3" name="文字版面配置區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smtClean="0"/>
              <a:t>編輯母片文字樣式</a:t>
            </a:r>
            <a:endParaRPr lang="zh-TW" altLang="en-US" smtClean="0"/>
          </a:p>
        </p:txBody>
      </p:sp>
      <p:sp>
        <p:nvSpPr>
          <p:cNvPr id="4" name="日期版面配置區 3"/>
          <p:cNvSpPr>
            <a:spLocks noGrp="1"/>
          </p:cNvSpPr>
          <p:nvPr>
            <p:ph type="dt" sz="half" idx="10"/>
          </p:nvPr>
        </p:nvSpPr>
        <p:spPr/>
        <p:txBody>
          <a:bodyPr/>
          <a:lstStyle/>
          <a:p>
            <a:fld id="{0F2C6475-6917-4E0B-8FF2-92672B0580A4}" type="datetimeFigureOut">
              <a:rPr lang="zh-TW" altLang="en-US" smtClean="0"/>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E4A5502B-791E-4607-ACA4-EF13F88C5D48}" type="slidenum">
              <a:rPr lang="zh-TW" altLang="en-US" smtClean="0"/>
            </a:fld>
            <a:endParaRPr lang="zh-TW"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sz="half" idx="1" hasCustomPrompt="1"/>
          </p:nvPr>
        </p:nvSpPr>
        <p:spPr>
          <a:xfrm>
            <a:off x="838200" y="1825625"/>
            <a:ext cx="5181600" cy="4351338"/>
          </a:xfrm>
        </p:spPr>
        <p:txBody>
          <a:bodyPr/>
          <a:lstStyle/>
          <a:p>
            <a:pPr lvl="0"/>
            <a:r>
              <a:rPr lang="zh-TW" altLang="en-US" smtClean="0"/>
              <a:t>編輯母片文字樣式</a:t>
            </a:r>
            <a:endParaRPr lang="zh-TW" altLang="en-US" smtClean="0"/>
          </a:p>
          <a:p>
            <a:pPr lvl="1"/>
            <a:r>
              <a:rPr lang="zh-TW" altLang="en-US" smtClean="0"/>
              <a:t>第二層</a:t>
            </a:r>
            <a:endParaRPr lang="zh-TW" altLang="en-US" smtClean="0"/>
          </a:p>
          <a:p>
            <a:pPr lvl="2"/>
            <a:r>
              <a:rPr lang="zh-TW" altLang="en-US" smtClean="0"/>
              <a:t>第三層</a:t>
            </a:r>
            <a:endParaRPr lang="zh-TW" altLang="en-US" smtClean="0"/>
          </a:p>
          <a:p>
            <a:pPr lvl="3"/>
            <a:r>
              <a:rPr lang="zh-TW" altLang="en-US" smtClean="0"/>
              <a:t>第四層</a:t>
            </a:r>
            <a:endParaRPr lang="zh-TW" altLang="en-US" smtClean="0"/>
          </a:p>
          <a:p>
            <a:pPr lvl="4"/>
            <a:r>
              <a:rPr lang="zh-TW" altLang="en-US" smtClean="0"/>
              <a:t>第五層</a:t>
            </a:r>
            <a:endParaRPr lang="zh-TW" altLang="en-US"/>
          </a:p>
        </p:txBody>
      </p:sp>
      <p:sp>
        <p:nvSpPr>
          <p:cNvPr id="4" name="內容版面配置區 3"/>
          <p:cNvSpPr>
            <a:spLocks noGrp="1"/>
          </p:cNvSpPr>
          <p:nvPr>
            <p:ph sz="half" idx="2" hasCustomPrompt="1"/>
          </p:nvPr>
        </p:nvSpPr>
        <p:spPr>
          <a:xfrm>
            <a:off x="6172200" y="1825625"/>
            <a:ext cx="5181600" cy="4351338"/>
          </a:xfrm>
        </p:spPr>
        <p:txBody>
          <a:bodyPr/>
          <a:lstStyle/>
          <a:p>
            <a:pPr lvl="0"/>
            <a:r>
              <a:rPr lang="zh-TW" altLang="en-US" smtClean="0"/>
              <a:t>編輯母片文字樣式</a:t>
            </a:r>
            <a:endParaRPr lang="zh-TW" altLang="en-US" smtClean="0"/>
          </a:p>
          <a:p>
            <a:pPr lvl="1"/>
            <a:r>
              <a:rPr lang="zh-TW" altLang="en-US" smtClean="0"/>
              <a:t>第二層</a:t>
            </a:r>
            <a:endParaRPr lang="zh-TW" altLang="en-US" smtClean="0"/>
          </a:p>
          <a:p>
            <a:pPr lvl="2"/>
            <a:r>
              <a:rPr lang="zh-TW" altLang="en-US" smtClean="0"/>
              <a:t>第三層</a:t>
            </a:r>
            <a:endParaRPr lang="zh-TW" altLang="en-US" smtClean="0"/>
          </a:p>
          <a:p>
            <a:pPr lvl="3"/>
            <a:r>
              <a:rPr lang="zh-TW" altLang="en-US" smtClean="0"/>
              <a:t>第四層</a:t>
            </a:r>
            <a:endParaRPr lang="zh-TW" altLang="en-US" smtClean="0"/>
          </a:p>
          <a:p>
            <a:pPr lvl="4"/>
            <a:r>
              <a:rPr lang="zh-TW" altLang="en-US" smtClean="0"/>
              <a:t>第五層</a:t>
            </a:r>
            <a:endParaRPr lang="zh-TW" altLang="en-US"/>
          </a:p>
        </p:txBody>
      </p:sp>
      <p:sp>
        <p:nvSpPr>
          <p:cNvPr id="5" name="日期版面配置區 4"/>
          <p:cNvSpPr>
            <a:spLocks noGrp="1"/>
          </p:cNvSpPr>
          <p:nvPr>
            <p:ph type="dt" sz="half" idx="10"/>
          </p:nvPr>
        </p:nvSpPr>
        <p:spPr/>
        <p:txBody>
          <a:bodyPr/>
          <a:lstStyle/>
          <a:p>
            <a:fld id="{0F2C6475-6917-4E0B-8FF2-92672B0580A4}" type="datetimeFigureOut">
              <a:rPr lang="zh-TW" altLang="en-US" smtClean="0"/>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E4A5502B-791E-4607-ACA4-EF13F88C5D48}" type="slidenum">
              <a:rPr lang="zh-TW" altLang="en-US" smtClean="0"/>
            </a:fld>
            <a:endParaRPr lang="zh-TW"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839788" y="365125"/>
            <a:ext cx="10515600" cy="1325563"/>
          </a:xfrm>
        </p:spPr>
        <p:txBody>
          <a:bodyPr/>
          <a:lstStyle/>
          <a:p>
            <a:r>
              <a:rPr lang="zh-TW" altLang="en-US" smtClean="0"/>
              <a:t>按一下以編輯母片標題樣式</a:t>
            </a:r>
            <a:endParaRPr lang="zh-TW" altLang="en-US"/>
          </a:p>
        </p:txBody>
      </p:sp>
      <p:sp>
        <p:nvSpPr>
          <p:cNvPr id="3" name="文字版面配置區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編輯母片文字樣式</a:t>
            </a:r>
            <a:endParaRPr lang="zh-TW" altLang="en-US" smtClean="0"/>
          </a:p>
        </p:txBody>
      </p:sp>
      <p:sp>
        <p:nvSpPr>
          <p:cNvPr id="4" name="內容版面配置區 3"/>
          <p:cNvSpPr>
            <a:spLocks noGrp="1"/>
          </p:cNvSpPr>
          <p:nvPr>
            <p:ph sz="half" idx="2" hasCustomPrompt="1"/>
          </p:nvPr>
        </p:nvSpPr>
        <p:spPr>
          <a:xfrm>
            <a:off x="839788" y="2505075"/>
            <a:ext cx="5157787" cy="3684588"/>
          </a:xfrm>
        </p:spPr>
        <p:txBody>
          <a:bodyPr/>
          <a:lstStyle/>
          <a:p>
            <a:pPr lvl="0"/>
            <a:r>
              <a:rPr lang="zh-TW" altLang="en-US" smtClean="0"/>
              <a:t>編輯母片文字樣式</a:t>
            </a:r>
            <a:endParaRPr lang="zh-TW" altLang="en-US" smtClean="0"/>
          </a:p>
          <a:p>
            <a:pPr lvl="1"/>
            <a:r>
              <a:rPr lang="zh-TW" altLang="en-US" smtClean="0"/>
              <a:t>第二層</a:t>
            </a:r>
            <a:endParaRPr lang="zh-TW" altLang="en-US" smtClean="0"/>
          </a:p>
          <a:p>
            <a:pPr lvl="2"/>
            <a:r>
              <a:rPr lang="zh-TW" altLang="en-US" smtClean="0"/>
              <a:t>第三層</a:t>
            </a:r>
            <a:endParaRPr lang="zh-TW" altLang="en-US" smtClean="0"/>
          </a:p>
          <a:p>
            <a:pPr lvl="3"/>
            <a:r>
              <a:rPr lang="zh-TW" altLang="en-US" smtClean="0"/>
              <a:t>第四層</a:t>
            </a:r>
            <a:endParaRPr lang="zh-TW" altLang="en-US" smtClean="0"/>
          </a:p>
          <a:p>
            <a:pPr lvl="4"/>
            <a:r>
              <a:rPr lang="zh-TW" altLang="en-US" smtClean="0"/>
              <a:t>第五層</a:t>
            </a:r>
            <a:endParaRPr lang="zh-TW" altLang="en-US"/>
          </a:p>
        </p:txBody>
      </p:sp>
      <p:sp>
        <p:nvSpPr>
          <p:cNvPr id="5" name="文字版面配置區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編輯母片文字樣式</a:t>
            </a:r>
            <a:endParaRPr lang="zh-TW" altLang="en-US" smtClean="0"/>
          </a:p>
        </p:txBody>
      </p:sp>
      <p:sp>
        <p:nvSpPr>
          <p:cNvPr id="6" name="內容版面配置區 5"/>
          <p:cNvSpPr>
            <a:spLocks noGrp="1"/>
          </p:cNvSpPr>
          <p:nvPr>
            <p:ph sz="quarter" idx="4" hasCustomPrompt="1"/>
          </p:nvPr>
        </p:nvSpPr>
        <p:spPr>
          <a:xfrm>
            <a:off x="6172200" y="2505075"/>
            <a:ext cx="5183188" cy="3684588"/>
          </a:xfrm>
        </p:spPr>
        <p:txBody>
          <a:bodyPr/>
          <a:lstStyle/>
          <a:p>
            <a:pPr lvl="0"/>
            <a:r>
              <a:rPr lang="zh-TW" altLang="en-US" smtClean="0"/>
              <a:t>編輯母片文字樣式</a:t>
            </a:r>
            <a:endParaRPr lang="zh-TW" altLang="en-US" smtClean="0"/>
          </a:p>
          <a:p>
            <a:pPr lvl="1"/>
            <a:r>
              <a:rPr lang="zh-TW" altLang="en-US" smtClean="0"/>
              <a:t>第二層</a:t>
            </a:r>
            <a:endParaRPr lang="zh-TW" altLang="en-US" smtClean="0"/>
          </a:p>
          <a:p>
            <a:pPr lvl="2"/>
            <a:r>
              <a:rPr lang="zh-TW" altLang="en-US" smtClean="0"/>
              <a:t>第三層</a:t>
            </a:r>
            <a:endParaRPr lang="zh-TW" altLang="en-US" smtClean="0"/>
          </a:p>
          <a:p>
            <a:pPr lvl="3"/>
            <a:r>
              <a:rPr lang="zh-TW" altLang="en-US" smtClean="0"/>
              <a:t>第四層</a:t>
            </a:r>
            <a:endParaRPr lang="zh-TW" altLang="en-US" smtClean="0"/>
          </a:p>
          <a:p>
            <a:pPr lvl="4"/>
            <a:r>
              <a:rPr lang="zh-TW" altLang="en-US" smtClean="0"/>
              <a:t>第五層</a:t>
            </a:r>
            <a:endParaRPr lang="zh-TW" altLang="en-US"/>
          </a:p>
        </p:txBody>
      </p:sp>
      <p:sp>
        <p:nvSpPr>
          <p:cNvPr id="7" name="日期版面配置區 6"/>
          <p:cNvSpPr>
            <a:spLocks noGrp="1"/>
          </p:cNvSpPr>
          <p:nvPr>
            <p:ph type="dt" sz="half" idx="10"/>
          </p:nvPr>
        </p:nvSpPr>
        <p:spPr/>
        <p:txBody>
          <a:bodyPr/>
          <a:lstStyle/>
          <a:p>
            <a:fld id="{0F2C6475-6917-4E0B-8FF2-92672B0580A4}" type="datetimeFigureOut">
              <a:rPr lang="zh-TW" altLang="en-US" smtClean="0"/>
            </a:fld>
            <a:endParaRPr lang="zh-TW" altLang="en-US"/>
          </a:p>
        </p:txBody>
      </p:sp>
      <p:sp>
        <p:nvSpPr>
          <p:cNvPr id="8" name="頁尾版面配置區 7"/>
          <p:cNvSpPr>
            <a:spLocks noGrp="1"/>
          </p:cNvSpPr>
          <p:nvPr>
            <p:ph type="ftr" sz="quarter" idx="11"/>
          </p:nvPr>
        </p:nvSpPr>
        <p:spPr/>
        <p:txBody>
          <a:bodyPr/>
          <a:lstStyle/>
          <a:p>
            <a:endParaRPr lang="zh-TW" altLang="en-US"/>
          </a:p>
        </p:txBody>
      </p:sp>
      <p:sp>
        <p:nvSpPr>
          <p:cNvPr id="9" name="投影片編號版面配置區 8"/>
          <p:cNvSpPr>
            <a:spLocks noGrp="1"/>
          </p:cNvSpPr>
          <p:nvPr>
            <p:ph type="sldNum" sz="quarter" idx="12"/>
          </p:nvPr>
        </p:nvSpPr>
        <p:spPr/>
        <p:txBody>
          <a:bodyPr/>
          <a:lstStyle/>
          <a:p>
            <a:fld id="{E4A5502B-791E-4607-ACA4-EF13F88C5D48}" type="slidenum">
              <a:rPr lang="zh-TW" altLang="en-US" smtClean="0"/>
            </a:fld>
            <a:endParaRPr lang="zh-TW"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日期版面配置區 2"/>
          <p:cNvSpPr>
            <a:spLocks noGrp="1"/>
          </p:cNvSpPr>
          <p:nvPr>
            <p:ph type="dt" sz="half" idx="10"/>
          </p:nvPr>
        </p:nvSpPr>
        <p:spPr/>
        <p:txBody>
          <a:bodyPr/>
          <a:lstStyle/>
          <a:p>
            <a:fld id="{0F2C6475-6917-4E0B-8FF2-92672B0580A4}" type="datetimeFigureOut">
              <a:rPr lang="zh-TW" altLang="en-US" smtClean="0"/>
            </a:fld>
            <a:endParaRPr lang="zh-TW" altLang="en-US"/>
          </a:p>
        </p:txBody>
      </p:sp>
      <p:sp>
        <p:nvSpPr>
          <p:cNvPr id="4" name="頁尾版面配置區 3"/>
          <p:cNvSpPr>
            <a:spLocks noGrp="1"/>
          </p:cNvSpPr>
          <p:nvPr>
            <p:ph type="ftr" sz="quarter" idx="11"/>
          </p:nvPr>
        </p:nvSpPr>
        <p:spPr/>
        <p:txBody>
          <a:bodyPr/>
          <a:lstStyle/>
          <a:p>
            <a:endParaRPr lang="zh-TW" altLang="en-US"/>
          </a:p>
        </p:txBody>
      </p:sp>
      <p:sp>
        <p:nvSpPr>
          <p:cNvPr id="5" name="投影片編號版面配置區 4"/>
          <p:cNvSpPr>
            <a:spLocks noGrp="1"/>
          </p:cNvSpPr>
          <p:nvPr>
            <p:ph type="sldNum" sz="quarter" idx="12"/>
          </p:nvPr>
        </p:nvSpPr>
        <p:spPr/>
        <p:txBody>
          <a:bodyPr/>
          <a:lstStyle/>
          <a:p>
            <a:fld id="{E4A5502B-791E-4607-ACA4-EF13F88C5D48}" type="slidenum">
              <a:rPr lang="zh-TW" altLang="en-US" smtClean="0"/>
            </a:fld>
            <a:endParaRPr lang="zh-TW"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p:cNvSpPr>
            <a:spLocks noGrp="1"/>
          </p:cNvSpPr>
          <p:nvPr>
            <p:ph type="dt" sz="half" idx="10"/>
          </p:nvPr>
        </p:nvSpPr>
        <p:spPr/>
        <p:txBody>
          <a:bodyPr/>
          <a:lstStyle/>
          <a:p>
            <a:fld id="{0F2C6475-6917-4E0B-8FF2-92672B0580A4}" type="datetimeFigureOut">
              <a:rPr lang="zh-TW" altLang="en-US" smtClean="0"/>
            </a:fld>
            <a:endParaRPr lang="zh-TW" altLang="en-US"/>
          </a:p>
        </p:txBody>
      </p:sp>
      <p:sp>
        <p:nvSpPr>
          <p:cNvPr id="3" name="頁尾版面配置區 2"/>
          <p:cNvSpPr>
            <a:spLocks noGrp="1"/>
          </p:cNvSpPr>
          <p:nvPr>
            <p:ph type="ftr" sz="quarter" idx="11"/>
          </p:nvPr>
        </p:nvSpPr>
        <p:spPr/>
        <p:txBody>
          <a:bodyPr/>
          <a:lstStyle/>
          <a:p>
            <a:endParaRPr lang="zh-TW" altLang="en-US"/>
          </a:p>
        </p:txBody>
      </p:sp>
      <p:sp>
        <p:nvSpPr>
          <p:cNvPr id="4" name="投影片編號版面配置區 3"/>
          <p:cNvSpPr>
            <a:spLocks noGrp="1"/>
          </p:cNvSpPr>
          <p:nvPr>
            <p:ph type="sldNum" sz="quarter" idx="12"/>
          </p:nvPr>
        </p:nvSpPr>
        <p:spPr/>
        <p:txBody>
          <a:bodyPr/>
          <a:lstStyle/>
          <a:p>
            <a:fld id="{E4A5502B-791E-4607-ACA4-EF13F88C5D48}" type="slidenum">
              <a:rPr lang="zh-TW" altLang="en-US" smtClean="0"/>
            </a:fld>
            <a:endParaRPr lang="zh-TW"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839788" y="457200"/>
            <a:ext cx="3932237" cy="1600200"/>
          </a:xfrm>
        </p:spPr>
        <p:txBody>
          <a:bodyPr anchor="b"/>
          <a:lstStyle>
            <a:lvl1pPr>
              <a:defRPr sz="3200"/>
            </a:lvl1pPr>
          </a:lstStyle>
          <a:p>
            <a:r>
              <a:rPr lang="zh-TW" altLang="en-US" smtClean="0"/>
              <a:t>按一下以編輯母片標題樣式</a:t>
            </a:r>
            <a:endParaRPr lang="zh-TW" altLang="en-US"/>
          </a:p>
        </p:txBody>
      </p:sp>
      <p:sp>
        <p:nvSpPr>
          <p:cNvPr id="3" name="內容版面配置區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編輯母片文字樣式</a:t>
            </a:r>
            <a:endParaRPr lang="zh-TW" altLang="en-US" smtClean="0"/>
          </a:p>
          <a:p>
            <a:pPr lvl="1"/>
            <a:r>
              <a:rPr lang="zh-TW" altLang="en-US" smtClean="0"/>
              <a:t>第二層</a:t>
            </a:r>
            <a:endParaRPr lang="zh-TW" altLang="en-US" smtClean="0"/>
          </a:p>
          <a:p>
            <a:pPr lvl="2"/>
            <a:r>
              <a:rPr lang="zh-TW" altLang="en-US" smtClean="0"/>
              <a:t>第三層</a:t>
            </a:r>
            <a:endParaRPr lang="zh-TW" altLang="en-US" smtClean="0"/>
          </a:p>
          <a:p>
            <a:pPr lvl="3"/>
            <a:r>
              <a:rPr lang="zh-TW" altLang="en-US" smtClean="0"/>
              <a:t>第四層</a:t>
            </a:r>
            <a:endParaRPr lang="zh-TW" altLang="en-US" smtClean="0"/>
          </a:p>
          <a:p>
            <a:pPr lvl="4"/>
            <a:r>
              <a:rPr lang="zh-TW" altLang="en-US" smtClean="0"/>
              <a:t>第五層</a:t>
            </a:r>
            <a:endParaRPr lang="zh-TW" altLang="en-US"/>
          </a:p>
        </p:txBody>
      </p:sp>
      <p:sp>
        <p:nvSpPr>
          <p:cNvPr id="4" name="文字版面配置區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smtClean="0"/>
              <a:t>編輯母片文字樣式</a:t>
            </a:r>
            <a:endParaRPr lang="zh-TW" altLang="en-US" smtClean="0"/>
          </a:p>
        </p:txBody>
      </p:sp>
      <p:sp>
        <p:nvSpPr>
          <p:cNvPr id="5" name="日期版面配置區 4"/>
          <p:cNvSpPr>
            <a:spLocks noGrp="1"/>
          </p:cNvSpPr>
          <p:nvPr>
            <p:ph type="dt" sz="half" idx="10"/>
          </p:nvPr>
        </p:nvSpPr>
        <p:spPr/>
        <p:txBody>
          <a:bodyPr/>
          <a:lstStyle/>
          <a:p>
            <a:fld id="{0F2C6475-6917-4E0B-8FF2-92672B0580A4}" type="datetimeFigureOut">
              <a:rPr lang="zh-TW" altLang="en-US" smtClean="0"/>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E4A5502B-791E-4607-ACA4-EF13F88C5D48}" type="slidenum">
              <a:rPr lang="zh-TW" altLang="en-US" smtClean="0"/>
            </a:fld>
            <a:endParaRPr lang="zh-TW"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839788" y="457200"/>
            <a:ext cx="3932237" cy="1600200"/>
          </a:xfrm>
        </p:spPr>
        <p:txBody>
          <a:bodyPr anchor="b"/>
          <a:lstStyle>
            <a:lvl1pPr>
              <a:defRPr sz="3200"/>
            </a:lvl1pPr>
          </a:lstStyle>
          <a:p>
            <a:r>
              <a:rPr lang="zh-TW" altLang="en-US" smtClean="0"/>
              <a:t>按一下以編輯母片標題樣式</a:t>
            </a:r>
            <a:endParaRPr lang="zh-TW" altLang="en-US"/>
          </a:p>
        </p:txBody>
      </p:sp>
      <p:sp>
        <p:nvSpPr>
          <p:cNvPr id="3" name="圖片版面配置區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smtClean="0"/>
              <a:t>按一下圖示以新增圖片</a:t>
            </a:r>
            <a:endParaRPr lang="zh-TW" altLang="en-US"/>
          </a:p>
        </p:txBody>
      </p:sp>
      <p:sp>
        <p:nvSpPr>
          <p:cNvPr id="4" name="文字版面配置區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smtClean="0"/>
              <a:t>編輯母片文字樣式</a:t>
            </a:r>
            <a:endParaRPr lang="zh-TW" altLang="en-US" smtClean="0"/>
          </a:p>
        </p:txBody>
      </p:sp>
      <p:sp>
        <p:nvSpPr>
          <p:cNvPr id="5" name="日期版面配置區 4"/>
          <p:cNvSpPr>
            <a:spLocks noGrp="1"/>
          </p:cNvSpPr>
          <p:nvPr>
            <p:ph type="dt" sz="half" idx="10"/>
          </p:nvPr>
        </p:nvSpPr>
        <p:spPr/>
        <p:txBody>
          <a:bodyPr/>
          <a:lstStyle/>
          <a:p>
            <a:fld id="{0F2C6475-6917-4E0B-8FF2-92672B0580A4}" type="datetimeFigureOut">
              <a:rPr lang="zh-TW" altLang="en-US" smtClean="0"/>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E4A5502B-791E-4607-ACA4-EF13F88C5D48}" type="slidenum">
              <a:rPr lang="zh-TW" altLang="en-US" smtClean="0"/>
            </a:fld>
            <a:endParaRPr lang="zh-TW"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smtClean="0"/>
              <a:t>編輯母片文字樣式</a:t>
            </a:r>
            <a:endParaRPr lang="zh-TW" altLang="en-US" smtClean="0"/>
          </a:p>
          <a:p>
            <a:pPr lvl="1"/>
            <a:r>
              <a:rPr lang="zh-TW" altLang="en-US" smtClean="0"/>
              <a:t>第二層</a:t>
            </a:r>
            <a:endParaRPr lang="zh-TW" altLang="en-US" smtClean="0"/>
          </a:p>
          <a:p>
            <a:pPr lvl="2"/>
            <a:r>
              <a:rPr lang="zh-TW" altLang="en-US" smtClean="0"/>
              <a:t>第三層</a:t>
            </a:r>
            <a:endParaRPr lang="zh-TW" altLang="en-US" smtClean="0"/>
          </a:p>
          <a:p>
            <a:pPr lvl="3"/>
            <a:r>
              <a:rPr lang="zh-TW" altLang="en-US" smtClean="0"/>
              <a:t>第四層</a:t>
            </a:r>
            <a:endParaRPr lang="zh-TW" altLang="en-US" smtClean="0"/>
          </a:p>
          <a:p>
            <a:pPr lvl="4"/>
            <a:r>
              <a:rPr lang="zh-TW" altLang="en-US" smtClean="0"/>
              <a:t>第五層</a:t>
            </a:r>
            <a:endParaRPr lang="zh-TW" altLang="en-US"/>
          </a:p>
        </p:txBody>
      </p:sp>
      <p:sp>
        <p:nvSpPr>
          <p:cNvPr id="4" name="日期版面配置區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F2C6475-6917-4E0B-8FF2-92672B0580A4}" type="datetimeFigureOut">
              <a:rPr lang="zh-TW" altLang="en-US" smtClean="0"/>
            </a:fld>
            <a:endParaRPr lang="zh-TW" altLang="en-US"/>
          </a:p>
        </p:txBody>
      </p:sp>
      <p:sp>
        <p:nvSpPr>
          <p:cNvPr id="5" name="頁尾版面配置區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投影片編號版面配置區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4A5502B-791E-4607-ACA4-EF13F88C5D48}" type="slidenum">
              <a:rPr lang="zh-TW" altLang="en-US" smtClean="0"/>
            </a:fld>
            <a:endParaRPr lang="zh-TW"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image" Target="../media/image11.png"/></Relationships>
</file>

<file path=ppt/slides/_rels/slide100.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190.png"/><Relationship Id="rId1" Type="http://schemas.openxmlformats.org/officeDocument/2006/relationships/image" Target="../media/image189.png"/></Relationships>
</file>

<file path=ppt/slides/_rels/slide101.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191.png"/></Relationships>
</file>

<file path=ppt/slides/_rels/slide102.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192.png"/></Relationships>
</file>

<file path=ppt/slides/_rels/slide103.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193.png"/></Relationships>
</file>

<file path=ppt/slides/_rels/slide104.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image" Target="../media/image196.png"/><Relationship Id="rId2" Type="http://schemas.openxmlformats.org/officeDocument/2006/relationships/image" Target="../media/image195.png"/><Relationship Id="rId1" Type="http://schemas.openxmlformats.org/officeDocument/2006/relationships/image" Target="../media/image194.png"/></Relationships>
</file>

<file path=ppt/slides/_rels/slide105.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198.png"/><Relationship Id="rId1" Type="http://schemas.openxmlformats.org/officeDocument/2006/relationships/image" Target="../media/image197.png"/></Relationships>
</file>

<file path=ppt/slides/_rels/slide106.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199.png"/></Relationships>
</file>

<file path=ppt/slides/_rels/slide107.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image" Target="../media/image202.png"/><Relationship Id="rId2" Type="http://schemas.openxmlformats.org/officeDocument/2006/relationships/image" Target="../media/image201.png"/><Relationship Id="rId1" Type="http://schemas.openxmlformats.org/officeDocument/2006/relationships/image" Target="../media/image200.png"/></Relationships>
</file>

<file path=ppt/slides/_rels/slide108.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2.xml"/><Relationship Id="rId1" Type="http://schemas.openxmlformats.org/officeDocument/2006/relationships/image" Target="../media/image203.png"/></Relationships>
</file>

<file path=ppt/slides/_rels/slide109.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204.png"/></Relationships>
</file>

<file path=ppt/slides/_rels/slide11.xml.rels><?xml version="1.0" encoding="UTF-8" standalone="yes"?>
<Relationships xmlns="http://schemas.openxmlformats.org/package/2006/relationships"><Relationship Id="rId5" Type="http://schemas.openxmlformats.org/officeDocument/2006/relationships/slideLayout" Target="../slideLayouts/slideLayout12.xml"/><Relationship Id="rId4" Type="http://schemas.openxmlformats.org/officeDocument/2006/relationships/image" Target="../media/image17.png"/><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image" Target="../media/image14.png"/></Relationships>
</file>

<file path=ppt/slides/_rels/slide110.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206.png"/><Relationship Id="rId1" Type="http://schemas.openxmlformats.org/officeDocument/2006/relationships/image" Target="../media/image205.png"/></Relationships>
</file>

<file path=ppt/slides/_rels/slide111.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2.xml"/><Relationship Id="rId1" Type="http://schemas.openxmlformats.org/officeDocument/2006/relationships/image" Target="../media/image207.png"/></Relationships>
</file>

<file path=ppt/slides/_rels/slide112.xml.rels><?xml version="1.0" encoding="UTF-8" standalone="yes"?>
<Relationships xmlns="http://schemas.openxmlformats.org/package/2006/relationships"><Relationship Id="rId5" Type="http://schemas.openxmlformats.org/officeDocument/2006/relationships/slideLayout" Target="../slideLayouts/slideLayout12.xml"/><Relationship Id="rId4" Type="http://schemas.openxmlformats.org/officeDocument/2006/relationships/image" Target="../media/image211.png"/><Relationship Id="rId3" Type="http://schemas.openxmlformats.org/officeDocument/2006/relationships/image" Target="../media/image210.png"/><Relationship Id="rId2" Type="http://schemas.openxmlformats.org/officeDocument/2006/relationships/image" Target="../media/image209.png"/><Relationship Id="rId1" Type="http://schemas.openxmlformats.org/officeDocument/2006/relationships/image" Target="../media/image208.png"/></Relationships>
</file>

<file path=ppt/slides/_rels/slide113.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212.png"/></Relationships>
</file>

<file path=ppt/slides/_rels/slide114.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213.png"/></Relationships>
</file>

<file path=ppt/slides/_rels/slide115.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214.png"/></Relationships>
</file>

<file path=ppt/slides/_rels/slide116.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215.png"/></Relationships>
</file>

<file path=ppt/slides/_rels/slide117.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217.png"/><Relationship Id="rId1" Type="http://schemas.openxmlformats.org/officeDocument/2006/relationships/image" Target="../media/image216.png"/></Relationships>
</file>

<file path=ppt/slides/_rels/slide118.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218.png"/></Relationships>
</file>

<file path=ppt/slides/_rels/slide119.xml.rels><?xml version="1.0" encoding="UTF-8" standalone="yes"?>
<Relationships xmlns="http://schemas.openxmlformats.org/package/2006/relationships"><Relationship Id="rId5" Type="http://schemas.openxmlformats.org/officeDocument/2006/relationships/slideLayout" Target="../slideLayouts/slideLayout12.xml"/><Relationship Id="rId4" Type="http://schemas.openxmlformats.org/officeDocument/2006/relationships/image" Target="../media/image222.png"/><Relationship Id="rId3" Type="http://schemas.openxmlformats.org/officeDocument/2006/relationships/image" Target="../media/image221.png"/><Relationship Id="rId2" Type="http://schemas.openxmlformats.org/officeDocument/2006/relationships/image" Target="../media/image220.png"/><Relationship Id="rId1" Type="http://schemas.openxmlformats.org/officeDocument/2006/relationships/image" Target="../media/image219.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19.png"/><Relationship Id="rId1" Type="http://schemas.openxmlformats.org/officeDocument/2006/relationships/image" Target="../media/image18.emf"/></Relationships>
</file>

<file path=ppt/slides/_rels/slide120.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223.png"/></Relationships>
</file>

<file path=ppt/slides/_rels/slide121.xml.rels><?xml version="1.0" encoding="UTF-8" standalone="yes"?>
<Relationships xmlns="http://schemas.openxmlformats.org/package/2006/relationships"><Relationship Id="rId5" Type="http://schemas.openxmlformats.org/officeDocument/2006/relationships/slideLayout" Target="../slideLayouts/slideLayout12.xml"/><Relationship Id="rId4" Type="http://schemas.openxmlformats.org/officeDocument/2006/relationships/image" Target="../media/image227.png"/><Relationship Id="rId3" Type="http://schemas.openxmlformats.org/officeDocument/2006/relationships/image" Target="../media/image226.png"/><Relationship Id="rId2" Type="http://schemas.openxmlformats.org/officeDocument/2006/relationships/image" Target="../media/image225.png"/><Relationship Id="rId1" Type="http://schemas.openxmlformats.org/officeDocument/2006/relationships/image" Target="../media/image224.png"/></Relationships>
</file>

<file path=ppt/slides/_rels/slide12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229.png"/><Relationship Id="rId1" Type="http://schemas.openxmlformats.org/officeDocument/2006/relationships/image" Target="../media/image228.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4.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231.png"/><Relationship Id="rId1" Type="http://schemas.openxmlformats.org/officeDocument/2006/relationships/image" Target="../media/image230.png"/></Relationships>
</file>

<file path=ppt/slides/_rels/slide125.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image" Target="../media/image234.png"/><Relationship Id="rId2" Type="http://schemas.openxmlformats.org/officeDocument/2006/relationships/image" Target="../media/image233.png"/><Relationship Id="rId1" Type="http://schemas.openxmlformats.org/officeDocument/2006/relationships/image" Target="../media/image232.png"/></Relationships>
</file>

<file path=ppt/slides/_rels/slide126.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235.png"/></Relationships>
</file>

<file path=ppt/slides/_rels/slide127.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image" Target="../media/image238.png"/><Relationship Id="rId2" Type="http://schemas.openxmlformats.org/officeDocument/2006/relationships/image" Target="../media/image237.png"/><Relationship Id="rId1" Type="http://schemas.openxmlformats.org/officeDocument/2006/relationships/image" Target="../media/image236.png"/></Relationships>
</file>

<file path=ppt/slides/_rels/slide128.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12.xml"/><Relationship Id="rId2" Type="http://schemas.openxmlformats.org/officeDocument/2006/relationships/image" Target="../media/image240.png"/><Relationship Id="rId1" Type="http://schemas.openxmlformats.org/officeDocument/2006/relationships/image" Target="../media/image239.png"/></Relationships>
</file>

<file path=ppt/slides/_rels/slide129.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242.png"/><Relationship Id="rId1" Type="http://schemas.openxmlformats.org/officeDocument/2006/relationships/image" Target="../media/image241.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20.png"/></Relationships>
</file>

<file path=ppt/slides/_rels/slide130.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244.png"/><Relationship Id="rId1" Type="http://schemas.openxmlformats.org/officeDocument/2006/relationships/image" Target="../media/image243.png"/></Relationships>
</file>

<file path=ppt/slides/_rels/slide131.xml.rels><?xml version="1.0" encoding="UTF-8" standalone="yes"?>
<Relationships xmlns="http://schemas.openxmlformats.org/package/2006/relationships"><Relationship Id="rId5" Type="http://schemas.openxmlformats.org/officeDocument/2006/relationships/slideLayout" Target="../slideLayouts/slideLayout12.xml"/><Relationship Id="rId4" Type="http://schemas.openxmlformats.org/officeDocument/2006/relationships/image" Target="../media/image248.png"/><Relationship Id="rId3" Type="http://schemas.openxmlformats.org/officeDocument/2006/relationships/image" Target="../media/image247.png"/><Relationship Id="rId2" Type="http://schemas.openxmlformats.org/officeDocument/2006/relationships/image" Target="../media/image246.png"/><Relationship Id="rId1" Type="http://schemas.openxmlformats.org/officeDocument/2006/relationships/image" Target="../media/image245.png"/></Relationships>
</file>

<file path=ppt/slides/_rels/slide132.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249.png"/></Relationships>
</file>

<file path=ppt/slides/_rels/slide133.xml.rels><?xml version="1.0" encoding="UTF-8" standalone="yes"?>
<Relationships xmlns="http://schemas.openxmlformats.org/package/2006/relationships"><Relationship Id="rId5" Type="http://schemas.openxmlformats.org/officeDocument/2006/relationships/slideLayout" Target="../slideLayouts/slideLayout12.xml"/><Relationship Id="rId4" Type="http://schemas.openxmlformats.org/officeDocument/2006/relationships/image" Target="../media/image253.png"/><Relationship Id="rId3" Type="http://schemas.openxmlformats.org/officeDocument/2006/relationships/image" Target="../media/image252.png"/><Relationship Id="rId2" Type="http://schemas.openxmlformats.org/officeDocument/2006/relationships/image" Target="../media/image251.png"/><Relationship Id="rId1" Type="http://schemas.openxmlformats.org/officeDocument/2006/relationships/image" Target="../media/image250.png"/></Relationships>
</file>

<file path=ppt/slides/_rels/slide134.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255.png"/><Relationship Id="rId1" Type="http://schemas.openxmlformats.org/officeDocument/2006/relationships/image" Target="../media/image254.pn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6.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257.png"/><Relationship Id="rId1" Type="http://schemas.openxmlformats.org/officeDocument/2006/relationships/image" Target="../media/image256.png"/></Relationships>
</file>

<file path=ppt/slides/_rels/slide137.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image" Target="../media/image260.png"/><Relationship Id="rId2" Type="http://schemas.openxmlformats.org/officeDocument/2006/relationships/image" Target="../media/image259.png"/><Relationship Id="rId1" Type="http://schemas.openxmlformats.org/officeDocument/2006/relationships/image" Target="../media/image258.png"/></Relationships>
</file>

<file path=ppt/slides/_rels/slide138.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261.png"/></Relationships>
</file>

<file path=ppt/slides/_rels/slide139.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image" Target="../media/image264.png"/><Relationship Id="rId2" Type="http://schemas.openxmlformats.org/officeDocument/2006/relationships/image" Target="../media/image263.png"/><Relationship Id="rId1" Type="http://schemas.openxmlformats.org/officeDocument/2006/relationships/image" Target="../media/image262.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22.png"/><Relationship Id="rId1" Type="http://schemas.openxmlformats.org/officeDocument/2006/relationships/image" Target="../media/image21.png"/></Relationships>
</file>

<file path=ppt/slides/_rels/slide140.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12.xml"/><Relationship Id="rId2" Type="http://schemas.openxmlformats.org/officeDocument/2006/relationships/image" Target="../media/image240.png"/><Relationship Id="rId1" Type="http://schemas.openxmlformats.org/officeDocument/2006/relationships/image" Target="../media/image239.png"/></Relationships>
</file>

<file path=ppt/slides/_rels/slide141.xml.rels><?xml version="1.0" encoding="UTF-8" standalone="yes"?>
<Relationships xmlns="http://schemas.openxmlformats.org/package/2006/relationships"><Relationship Id="rId5" Type="http://schemas.openxmlformats.org/officeDocument/2006/relationships/slideLayout" Target="../slideLayouts/slideLayout12.xml"/><Relationship Id="rId4" Type="http://schemas.openxmlformats.org/officeDocument/2006/relationships/image" Target="../media/image268.png"/><Relationship Id="rId3" Type="http://schemas.openxmlformats.org/officeDocument/2006/relationships/image" Target="../media/image267.png"/><Relationship Id="rId2" Type="http://schemas.openxmlformats.org/officeDocument/2006/relationships/image" Target="../media/image266.png"/><Relationship Id="rId1" Type="http://schemas.openxmlformats.org/officeDocument/2006/relationships/image" Target="../media/image265.png"/></Relationships>
</file>

<file path=ppt/slides/_rels/slide14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270.png"/><Relationship Id="rId1" Type="http://schemas.openxmlformats.org/officeDocument/2006/relationships/image" Target="../media/image269.pn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4.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191.png"/><Relationship Id="rId1" Type="http://schemas.openxmlformats.org/officeDocument/2006/relationships/image" Target="../media/image271.png"/></Relationships>
</file>

<file path=ppt/slides/_rels/slide145.xml.rels><?xml version="1.0" encoding="UTF-8" standalone="yes"?>
<Relationships xmlns="http://schemas.openxmlformats.org/package/2006/relationships"><Relationship Id="rId5" Type="http://schemas.openxmlformats.org/officeDocument/2006/relationships/slideLayout" Target="../slideLayouts/slideLayout12.xml"/><Relationship Id="rId4" Type="http://schemas.openxmlformats.org/officeDocument/2006/relationships/image" Target="../media/image275.png"/><Relationship Id="rId3" Type="http://schemas.openxmlformats.org/officeDocument/2006/relationships/image" Target="../media/image274.png"/><Relationship Id="rId2" Type="http://schemas.openxmlformats.org/officeDocument/2006/relationships/image" Target="../media/image273.png"/><Relationship Id="rId1" Type="http://schemas.openxmlformats.org/officeDocument/2006/relationships/image" Target="../media/image272.png"/></Relationships>
</file>

<file path=ppt/slides/_rels/slide146.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277.png"/><Relationship Id="rId1" Type="http://schemas.openxmlformats.org/officeDocument/2006/relationships/image" Target="../media/image276.png"/></Relationships>
</file>

<file path=ppt/slides/_rels/slide147.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279.png"/><Relationship Id="rId1" Type="http://schemas.openxmlformats.org/officeDocument/2006/relationships/image" Target="../media/image278.png"/></Relationships>
</file>

<file path=ppt/slides/_rels/slide148.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191.png"/></Relationships>
</file>

<file path=ppt/slides/_rels/slide149.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280.png"/></Relationships>
</file>

<file path=ppt/slides/_rels/slide15.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image" Target="../media/image23.png"/></Relationships>
</file>

<file path=ppt/slides/_rels/slide150.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282.png"/><Relationship Id="rId1" Type="http://schemas.openxmlformats.org/officeDocument/2006/relationships/image" Target="../media/image281.png"/></Relationships>
</file>

<file path=ppt/slides/_rels/slide15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284.png"/><Relationship Id="rId1" Type="http://schemas.openxmlformats.org/officeDocument/2006/relationships/image" Target="../media/image283.png"/></Relationships>
</file>

<file path=ppt/slides/_rels/slide152.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285.png"/></Relationships>
</file>

<file path=ppt/slides/_rels/slide153.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191.png"/><Relationship Id="rId1" Type="http://schemas.openxmlformats.org/officeDocument/2006/relationships/image" Target="../media/image286.png"/></Relationships>
</file>

<file path=ppt/slides/_rels/slide154.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288.png"/><Relationship Id="rId1" Type="http://schemas.openxmlformats.org/officeDocument/2006/relationships/image" Target="../media/image287.png"/></Relationships>
</file>

<file path=ppt/slides/_rels/slide155.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290.png"/><Relationship Id="rId1" Type="http://schemas.openxmlformats.org/officeDocument/2006/relationships/image" Target="../media/image289.png"/></Relationships>
</file>

<file path=ppt/slides/_rels/slide156.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285.png"/></Relationships>
</file>

<file path=ppt/slides/_rels/slide157.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191.png"/></Relationships>
</file>

<file path=ppt/slides/_rels/slide158.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291.png"/></Relationships>
</file>

<file path=ppt/slides/_rels/slide159.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29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0.xml.rels><?xml version="1.0" encoding="UTF-8" standalone="yes"?>
<Relationships xmlns="http://schemas.openxmlformats.org/package/2006/relationships"><Relationship Id="rId5" Type="http://schemas.openxmlformats.org/officeDocument/2006/relationships/notesSlide" Target="../notesSlides/notesSlide10.xml"/><Relationship Id="rId4" Type="http://schemas.openxmlformats.org/officeDocument/2006/relationships/slideLayout" Target="../slideLayouts/slideLayout12.xml"/><Relationship Id="rId3" Type="http://schemas.openxmlformats.org/officeDocument/2006/relationships/image" Target="../media/image295.png"/><Relationship Id="rId2" Type="http://schemas.openxmlformats.org/officeDocument/2006/relationships/image" Target="../media/image294.png"/><Relationship Id="rId1" Type="http://schemas.openxmlformats.org/officeDocument/2006/relationships/image" Target="../media/image293.png"/></Relationships>
</file>

<file path=ppt/slides/_rels/slide16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297.png"/><Relationship Id="rId1" Type="http://schemas.openxmlformats.org/officeDocument/2006/relationships/image" Target="../media/image296.png"/></Relationships>
</file>

<file path=ppt/slides/_rels/slide162.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image" Target="../media/image300.png"/><Relationship Id="rId2" Type="http://schemas.openxmlformats.org/officeDocument/2006/relationships/image" Target="../media/image299.png"/><Relationship Id="rId1" Type="http://schemas.openxmlformats.org/officeDocument/2006/relationships/image" Target="../media/image298.png"/></Relationships>
</file>

<file path=ppt/slides/_rels/slide163.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image" Target="../media/image303.png"/><Relationship Id="rId2" Type="http://schemas.openxmlformats.org/officeDocument/2006/relationships/image" Target="../media/image302.png"/><Relationship Id="rId1" Type="http://schemas.openxmlformats.org/officeDocument/2006/relationships/image" Target="../media/image301.png"/></Relationships>
</file>

<file path=ppt/slides/_rels/slide164.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image" Target="../media/image301.png"/><Relationship Id="rId2" Type="http://schemas.openxmlformats.org/officeDocument/2006/relationships/image" Target="../media/image305.png"/><Relationship Id="rId1" Type="http://schemas.openxmlformats.org/officeDocument/2006/relationships/image" Target="../media/image304.png"/></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26.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27.png"/></Relationships>
</file>

<file path=ppt/slides/_rels/slide19.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12.xml"/><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image" Target="../media/image28.png"/></Relationships>
</file>

<file path=ppt/slides/_rels/slide2.xml.rels><?xml version="1.0" encoding="UTF-8" standalone="yes"?>
<Relationships xmlns="http://schemas.openxmlformats.org/package/2006/relationships"><Relationship Id="rId9" Type="http://schemas.openxmlformats.org/officeDocument/2006/relationships/slide" Target="slide42.xml"/><Relationship Id="rId8" Type="http://schemas.openxmlformats.org/officeDocument/2006/relationships/slide" Target="slide38.xml"/><Relationship Id="rId7" Type="http://schemas.openxmlformats.org/officeDocument/2006/relationships/slide" Target="slide34.xml"/><Relationship Id="rId6" Type="http://schemas.openxmlformats.org/officeDocument/2006/relationships/slide" Target="slide29.xml"/><Relationship Id="rId5" Type="http://schemas.openxmlformats.org/officeDocument/2006/relationships/slide" Target="slide24.xml"/><Relationship Id="rId4" Type="http://schemas.openxmlformats.org/officeDocument/2006/relationships/slide" Target="slide18.xml"/><Relationship Id="rId32" Type="http://schemas.openxmlformats.org/officeDocument/2006/relationships/slideLayout" Target="../slideLayouts/slideLayout12.xml"/><Relationship Id="rId31" Type="http://schemas.openxmlformats.org/officeDocument/2006/relationships/slide" Target="slide159.xml"/><Relationship Id="rId30" Type="http://schemas.openxmlformats.org/officeDocument/2006/relationships/slide" Target="slide138.xml"/><Relationship Id="rId3" Type="http://schemas.openxmlformats.org/officeDocument/2006/relationships/slide" Target="slide6.xml"/><Relationship Id="rId29" Type="http://schemas.openxmlformats.org/officeDocument/2006/relationships/slide" Target="slide134.xml"/><Relationship Id="rId28" Type="http://schemas.openxmlformats.org/officeDocument/2006/relationships/slide" Target="slide132.xml"/><Relationship Id="rId27" Type="http://schemas.openxmlformats.org/officeDocument/2006/relationships/slide" Target="slide126.xml"/><Relationship Id="rId26" Type="http://schemas.openxmlformats.org/officeDocument/2006/relationships/slide" Target="slide120.xml"/><Relationship Id="rId25" Type="http://schemas.openxmlformats.org/officeDocument/2006/relationships/slide" Target="slide118.xml"/><Relationship Id="rId24" Type="http://schemas.openxmlformats.org/officeDocument/2006/relationships/slide" Target="slide111.xml"/><Relationship Id="rId23" Type="http://schemas.openxmlformats.org/officeDocument/2006/relationships/slide" Target="slide106.xml"/><Relationship Id="rId22" Type="http://schemas.openxmlformats.org/officeDocument/2006/relationships/slide" Target="slide103.xml"/><Relationship Id="rId21" Type="http://schemas.openxmlformats.org/officeDocument/2006/relationships/slide" Target="slide96.xml"/><Relationship Id="rId20" Type="http://schemas.openxmlformats.org/officeDocument/2006/relationships/slide" Target="slide92.xml"/><Relationship Id="rId2" Type="http://schemas.openxmlformats.org/officeDocument/2006/relationships/slide" Target="slide5.xml"/><Relationship Id="rId19" Type="http://schemas.openxmlformats.org/officeDocument/2006/relationships/slide" Target="slide89.xml"/><Relationship Id="rId18" Type="http://schemas.openxmlformats.org/officeDocument/2006/relationships/slide" Target="slide86.xml"/><Relationship Id="rId17" Type="http://schemas.openxmlformats.org/officeDocument/2006/relationships/slide" Target="slide82.xml"/><Relationship Id="rId16" Type="http://schemas.openxmlformats.org/officeDocument/2006/relationships/slide" Target="slide79.xml"/><Relationship Id="rId15" Type="http://schemas.openxmlformats.org/officeDocument/2006/relationships/slide" Target="slide75.xml"/><Relationship Id="rId14" Type="http://schemas.openxmlformats.org/officeDocument/2006/relationships/slide" Target="slide66.xml"/><Relationship Id="rId13" Type="http://schemas.openxmlformats.org/officeDocument/2006/relationships/slide" Target="slide58.xml"/><Relationship Id="rId12" Type="http://schemas.openxmlformats.org/officeDocument/2006/relationships/slide" Target="slide53.xml"/><Relationship Id="rId11" Type="http://schemas.openxmlformats.org/officeDocument/2006/relationships/slide" Target="slide50.xml"/><Relationship Id="rId10" Type="http://schemas.openxmlformats.org/officeDocument/2006/relationships/slide" Target="slide45.xml"/><Relationship Id="rId1" Type="http://schemas.openxmlformats.org/officeDocument/2006/relationships/slide" Target="slide3.xml"/></Relationships>
</file>

<file path=ppt/slides/_rels/slide20.xml.rels><?xml version="1.0" encoding="UTF-8" standalone="yes"?>
<Relationships xmlns="http://schemas.openxmlformats.org/package/2006/relationships"><Relationship Id="rId5" Type="http://schemas.openxmlformats.org/officeDocument/2006/relationships/slideLayout" Target="../slideLayouts/slideLayout12.xml"/><Relationship Id="rId4" Type="http://schemas.openxmlformats.org/officeDocument/2006/relationships/image" Target="../media/image34.png"/><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image" Target="../media/image31.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36.png"/><Relationship Id="rId1" Type="http://schemas.openxmlformats.org/officeDocument/2006/relationships/image" Target="../media/image35.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38.png"/><Relationship Id="rId1" Type="http://schemas.openxmlformats.org/officeDocument/2006/relationships/image" Target="../media/image37.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40.png"/><Relationship Id="rId1" Type="http://schemas.openxmlformats.org/officeDocument/2006/relationships/image" Target="../media/image39.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41.png"/></Relationships>
</file>

<file path=ppt/slides/_rels/slide25.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image" Target="../media/image42.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46.png"/><Relationship Id="rId1" Type="http://schemas.openxmlformats.org/officeDocument/2006/relationships/image" Target="../media/image45.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48.png"/><Relationship Id="rId1" Type="http://schemas.openxmlformats.org/officeDocument/2006/relationships/image" Target="../media/image47.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50.png"/><Relationship Id="rId1" Type="http://schemas.openxmlformats.org/officeDocument/2006/relationships/image" Target="../media/image49.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51.png"/></Relationships>
</file>

<file path=ppt/slides/_rels/slide3.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2.xml"/><Relationship Id="rId2" Type="http://schemas.openxmlformats.org/officeDocument/2006/relationships/image" Target="../media/image3.png"/><Relationship Id="rId1" Type="http://schemas.openxmlformats.org/officeDocument/2006/relationships/image" Target="../media/image2.png"/></Relationships>
</file>

<file path=ppt/slides/_rels/slide30.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image" Target="../media/image52.png"/></Relationships>
</file>

<file path=ppt/slides/_rels/slide31.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image" Target="../media/image5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59.png"/><Relationship Id="rId1" Type="http://schemas.openxmlformats.org/officeDocument/2006/relationships/image" Target="../media/image58.pn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60.png"/></Relationships>
</file>

<file path=ppt/slides/_rels/slide35.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image" Target="../media/image61.png"/></Relationships>
</file>

<file path=ppt/slides/_rels/slide36.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image" Target="../media/image64.png"/></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68.png"/><Relationship Id="rId1" Type="http://schemas.openxmlformats.org/officeDocument/2006/relationships/image" Target="../media/image67.pn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69.png"/></Relationships>
</file>

<file path=ppt/slides/_rels/slide39.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image" Target="../media/image70.png"/></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12.xml"/><Relationship Id="rId2" Type="http://schemas.openxmlformats.org/officeDocument/2006/relationships/image" Target="../media/image5.png"/><Relationship Id="rId1" Type="http://schemas.openxmlformats.org/officeDocument/2006/relationships/image" Target="../media/image4.png"/></Relationships>
</file>

<file path=ppt/slides/_rels/slide40.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image" Target="../media/image73.png"/></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77.png"/><Relationship Id="rId1" Type="http://schemas.openxmlformats.org/officeDocument/2006/relationships/image" Target="../media/image76.png"/></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78.png"/></Relationships>
</file>

<file path=ppt/slides/_rels/slide43.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image" Target="../media/image79.png"/></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83.png"/><Relationship Id="rId1" Type="http://schemas.openxmlformats.org/officeDocument/2006/relationships/image" Target="../media/image82.png"/></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84.png"/></Relationships>
</file>

<file path=ppt/slides/_rels/slide46.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image" Target="../media/image85.png"/></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89.png"/><Relationship Id="rId1" Type="http://schemas.openxmlformats.org/officeDocument/2006/relationships/image" Target="../media/image88.png"/></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90.png"/></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92.png"/><Relationship Id="rId1" Type="http://schemas.openxmlformats.org/officeDocument/2006/relationships/image" Target="../media/image9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93.png"/></Relationships>
</file>

<file path=ppt/slides/_rels/slide51.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image" Target="../media/image94.png"/></Relationships>
</file>

<file path=ppt/slides/_rels/slide52.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image" Target="../media/image97.png"/></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100.png"/></Relationships>
</file>

<file path=ppt/slides/_rels/slide54.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image" Target="../media/image101.png"/></Relationships>
</file>

<file path=ppt/slides/_rels/slide55.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image" Target="../media/image104.png"/></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107.png"/></Relationships>
</file>

<file path=ppt/slides/_rels/slide57.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109.png"/><Relationship Id="rId1" Type="http://schemas.openxmlformats.org/officeDocument/2006/relationships/image" Target="../media/image108.png"/></Relationships>
</file>

<file path=ppt/slides/_rels/slide58.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110.png"/></Relationships>
</file>

<file path=ppt/slides/_rels/slide59.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image" Target="../media/image1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image" Target="../media/image114.png"/></Relationships>
</file>

<file path=ppt/slides/_rels/slide61.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117.png"/></Relationships>
</file>

<file path=ppt/slides/_rels/slide62.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118.png"/></Relationships>
</file>

<file path=ppt/slides/_rels/slide63.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120.png"/><Relationship Id="rId1" Type="http://schemas.openxmlformats.org/officeDocument/2006/relationships/image" Target="../media/image119.png"/></Relationships>
</file>

<file path=ppt/slides/_rels/slide64.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121.png"/></Relationships>
</file>

<file path=ppt/slides/_rels/slide65.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image" Target="../media/image109.png"/></Relationships>
</file>

<file path=ppt/slides/_rels/slide66.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124.png"/></Relationships>
</file>

<file path=ppt/slides/_rels/slide67.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image" Target="../media/image125.png"/></Relationships>
</file>

<file path=ppt/slides/_rels/slide68.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129.png"/><Relationship Id="rId1" Type="http://schemas.openxmlformats.org/officeDocument/2006/relationships/image" Target="../media/image128.png"/></Relationships>
</file>

<file path=ppt/slides/_rels/slide69.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131.png"/><Relationship Id="rId1" Type="http://schemas.openxmlformats.org/officeDocument/2006/relationships/image" Target="../media/image130.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7.png"/><Relationship Id="rId1" Type="http://schemas.openxmlformats.org/officeDocument/2006/relationships/image" Target="../media/image6.png"/></Relationships>
</file>

<file path=ppt/slides/_rels/slide70.xml.rels><?xml version="1.0" encoding="UTF-8" standalone="yes"?>
<Relationships xmlns="http://schemas.openxmlformats.org/package/2006/relationships"><Relationship Id="rId6" Type="http://schemas.openxmlformats.org/officeDocument/2006/relationships/notesSlide" Target="../notesSlides/notesSlide4.xml"/><Relationship Id="rId5" Type="http://schemas.openxmlformats.org/officeDocument/2006/relationships/slideLayout" Target="../slideLayouts/slideLayout12.xml"/><Relationship Id="rId4" Type="http://schemas.openxmlformats.org/officeDocument/2006/relationships/image" Target="../media/image135.png"/><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image" Target="../media/image132.png"/></Relationships>
</file>

<file path=ppt/slides/_rels/slide71.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12.xml"/><Relationship Id="rId2" Type="http://schemas.openxmlformats.org/officeDocument/2006/relationships/image" Target="../media/image137.png"/><Relationship Id="rId1" Type="http://schemas.openxmlformats.org/officeDocument/2006/relationships/image" Target="../media/image136.png"/></Relationships>
</file>

<file path=ppt/slides/_rels/slide72.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138.png"/></Relationships>
</file>

<file path=ppt/slides/_rels/slide73.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140.png"/><Relationship Id="rId1" Type="http://schemas.openxmlformats.org/officeDocument/2006/relationships/image" Target="../media/image139.png"/></Relationships>
</file>

<file path=ppt/slides/_rels/slide74.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image" Target="../media/image141.png"/></Relationships>
</file>

<file path=ppt/slides/_rels/slide75.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144.png"/></Relationships>
</file>

<file path=ppt/slides/_rels/slide76.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image" Target="../media/image147.png"/><Relationship Id="rId2" Type="http://schemas.openxmlformats.org/officeDocument/2006/relationships/image" Target="../media/image146.png"/><Relationship Id="rId1" Type="http://schemas.openxmlformats.org/officeDocument/2006/relationships/image" Target="../media/image145.png"/></Relationships>
</file>

<file path=ppt/slides/_rels/slide77.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115.png"/><Relationship Id="rId1" Type="http://schemas.openxmlformats.org/officeDocument/2006/relationships/image" Target="../media/image148.png"/></Relationships>
</file>

<file path=ppt/slides/_rels/slide78.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image" Target="../media/image150.png"/><Relationship Id="rId2" Type="http://schemas.openxmlformats.org/officeDocument/2006/relationships/image" Target="../media/image149.png"/><Relationship Id="rId1" Type="http://schemas.openxmlformats.org/officeDocument/2006/relationships/image" Target="../media/image92.png"/></Relationships>
</file>

<file path=ppt/slides/_rels/slide79.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151.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9.png"/><Relationship Id="rId1" Type="http://schemas.openxmlformats.org/officeDocument/2006/relationships/image" Target="../media/image8.png"/></Relationships>
</file>

<file path=ppt/slides/_rels/slide80.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image" Target="../media/image154.png"/><Relationship Id="rId2" Type="http://schemas.openxmlformats.org/officeDocument/2006/relationships/image" Target="../media/image153.png"/><Relationship Id="rId1" Type="http://schemas.openxmlformats.org/officeDocument/2006/relationships/image" Target="../media/image152.png"/></Relationships>
</file>

<file path=ppt/slides/_rels/slide8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156.png"/><Relationship Id="rId1" Type="http://schemas.openxmlformats.org/officeDocument/2006/relationships/image" Target="../media/image155.png"/></Relationships>
</file>

<file path=ppt/slides/_rels/slide82.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51.png"/></Relationships>
</file>

<file path=ppt/slides/_rels/slide83.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image" Target="../media/image159.png"/><Relationship Id="rId2" Type="http://schemas.openxmlformats.org/officeDocument/2006/relationships/image" Target="../media/image158.png"/><Relationship Id="rId1" Type="http://schemas.openxmlformats.org/officeDocument/2006/relationships/image" Target="../media/image157.png"/></Relationships>
</file>

<file path=ppt/slides/_rels/slide84.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57.png"/><Relationship Id="rId1" Type="http://schemas.openxmlformats.org/officeDocument/2006/relationships/image" Target="../media/image55.png"/></Relationships>
</file>

<file path=ppt/slides/_rels/slide85.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161.png"/><Relationship Id="rId1" Type="http://schemas.openxmlformats.org/officeDocument/2006/relationships/image" Target="../media/image160.png"/></Relationships>
</file>

<file path=ppt/slides/_rels/slide86.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162.png"/></Relationships>
</file>

<file path=ppt/slides/_rels/slide87.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image" Target="../media/image163.png"/></Relationships>
</file>

<file path=ppt/slides/_rels/slide88.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167.png"/><Relationship Id="rId1" Type="http://schemas.openxmlformats.org/officeDocument/2006/relationships/image" Target="../media/image166.png"/></Relationships>
</file>

<file path=ppt/slides/_rels/slide89.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168.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10.png"/></Relationships>
</file>

<file path=ppt/slides/_rels/slide90.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image" Target="../media/image171.png"/><Relationship Id="rId2" Type="http://schemas.openxmlformats.org/officeDocument/2006/relationships/image" Target="../media/image170.png"/><Relationship Id="rId1" Type="http://schemas.openxmlformats.org/officeDocument/2006/relationships/image" Target="../media/image169.png"/></Relationships>
</file>

<file path=ppt/slides/_rels/slide9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173.png"/><Relationship Id="rId1" Type="http://schemas.openxmlformats.org/officeDocument/2006/relationships/image" Target="../media/image172.png"/></Relationships>
</file>

<file path=ppt/slides/_rels/slide9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175.png"/><Relationship Id="rId1" Type="http://schemas.openxmlformats.org/officeDocument/2006/relationships/image" Target="../media/image174.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4.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177.png"/><Relationship Id="rId1" Type="http://schemas.openxmlformats.org/officeDocument/2006/relationships/image" Target="../media/image176.png"/></Relationships>
</file>

<file path=ppt/slides/_rels/slide95.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image" Target="../media/image180.png"/><Relationship Id="rId2" Type="http://schemas.openxmlformats.org/officeDocument/2006/relationships/image" Target="../media/image179.png"/><Relationship Id="rId1" Type="http://schemas.openxmlformats.org/officeDocument/2006/relationships/image" Target="../media/image178.png"/></Relationships>
</file>

<file path=ppt/slides/_rels/slide96.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181.png"/></Relationships>
</file>

<file path=ppt/slides/_rels/slide97.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image" Target="../media/image184.png"/><Relationship Id="rId2" Type="http://schemas.openxmlformats.org/officeDocument/2006/relationships/image" Target="../media/image183.png"/><Relationship Id="rId1" Type="http://schemas.openxmlformats.org/officeDocument/2006/relationships/image" Target="../media/image182.png"/></Relationships>
</file>

<file path=ppt/slides/_rels/slide98.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186.png"/><Relationship Id="rId1" Type="http://schemas.openxmlformats.org/officeDocument/2006/relationships/image" Target="../media/image185.png"/></Relationships>
</file>

<file path=ppt/slides/_rels/slide99.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188.png"/><Relationship Id="rId1" Type="http://schemas.openxmlformats.org/officeDocument/2006/relationships/image" Target="../media/image18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文字方塊 4"/>
          <p:cNvSpPr txBox="1"/>
          <p:nvPr/>
        </p:nvSpPr>
        <p:spPr>
          <a:xfrm>
            <a:off x="3232785" y="3013710"/>
            <a:ext cx="5726430" cy="829945"/>
          </a:xfrm>
          <a:prstGeom prst="rect">
            <a:avLst/>
          </a:prstGeom>
          <a:noFill/>
        </p:spPr>
        <p:txBody>
          <a:bodyPr wrap="square" rtlCol="0">
            <a:spAutoFit/>
          </a:bodyPr>
          <a:lstStyle/>
          <a:p>
            <a:pPr algn="ctr"/>
            <a:r>
              <a:rPr lang="en-GB" altLang="zh-TW" sz="4800" b="1" dirty="0" smtClean="0">
                <a:latin typeface="Arial" panose="020B0604020202020204" pitchFamily="34" charset="0"/>
                <a:ea typeface="Microsoft YaHei" panose="020B0503020204020204" pitchFamily="34" charset="-122"/>
                <a:cs typeface="Arial" panose="020B0604020202020204" pitchFamily="34" charset="0"/>
              </a:rPr>
              <a:t>HSG </a:t>
            </a:r>
            <a:r>
              <a:rPr lang="en-US" altLang="en-GB" sz="4800" b="1" dirty="0" smtClean="0">
                <a:latin typeface="Arial" panose="020B0604020202020204" pitchFamily="34" charset="0"/>
                <a:ea typeface="Microsoft YaHei" panose="020B0503020204020204" pitchFamily="34" charset="-122"/>
                <a:cs typeface="Arial" panose="020B0604020202020204" pitchFamily="34" charset="0"/>
              </a:rPr>
              <a:t>P</a:t>
            </a:r>
            <a:r>
              <a:rPr lang="en-GB" altLang="en-US" sz="4800" b="1" dirty="0" smtClean="0">
                <a:latin typeface="Arial" panose="020B0604020202020204" pitchFamily="34" charset="0"/>
                <a:ea typeface="Microsoft YaHei" panose="020B0503020204020204" pitchFamily="34" charset="-122"/>
                <a:cs typeface="Arial" panose="020B0604020202020204" pitchFamily="34" charset="0"/>
              </a:rPr>
              <a:t>rocess </a:t>
            </a:r>
            <a:r>
              <a:rPr lang="en-GB" altLang="zh-CN" sz="4800" b="1" dirty="0" smtClean="0">
                <a:latin typeface="Arial" panose="020B0604020202020204" pitchFamily="34" charset="0"/>
                <a:ea typeface="Microsoft YaHei" panose="020B0503020204020204" pitchFamily="34" charset="-122"/>
                <a:cs typeface="Arial" panose="020B0604020202020204" pitchFamily="34" charset="0"/>
              </a:rPr>
              <a:t>SOP</a:t>
            </a:r>
            <a:endParaRPr lang="zh-TW" altLang="en-US" sz="4800" b="1" dirty="0">
              <a:latin typeface="Arial" panose="020B0604020202020204" pitchFamily="34" charset="0"/>
              <a:ea typeface="Microsoft YaHei" panose="020B0503020204020204" pitchFamily="34" charset="-122"/>
              <a:cs typeface="Arial" panose="020B0604020202020204" pitchFamily="34"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方塊 2"/>
          <p:cNvSpPr txBox="1"/>
          <p:nvPr/>
        </p:nvSpPr>
        <p:spPr>
          <a:xfrm>
            <a:off x="285889" y="191493"/>
            <a:ext cx="10297671" cy="460375"/>
          </a:xfrm>
          <a:prstGeom prst="rect">
            <a:avLst/>
          </a:prstGeom>
          <a:noFill/>
        </p:spPr>
        <p:txBody>
          <a:bodyPr wrap="square" rtlCol="0">
            <a:spAutoFit/>
          </a:bodyPr>
          <a:lstStyle/>
          <a:p>
            <a:r>
              <a:rPr lang="en-GB" altLang="zh-TW" sz="2400" dirty="0">
                <a:latin typeface="Times New Roman" panose="02020603050405020304" charset="0"/>
                <a:ea typeface="Microsoft YaHei" panose="020B0503020204020204" pitchFamily="34" charset="-122"/>
                <a:cs typeface="Times New Roman" panose="02020603050405020304" charset="0"/>
              </a:rPr>
              <a:t>HSG-MO_LINK_LOTCODE- </a:t>
            </a:r>
            <a:r>
              <a:rPr lang="en-GB" altLang="en-US" sz="2400" dirty="0">
                <a:latin typeface="Times New Roman" panose="02020603050405020304" charset="0"/>
                <a:ea typeface="Microsoft YaHei" panose="020B0503020204020204" pitchFamily="34" charset="-122"/>
                <a:cs typeface="Times New Roman" panose="02020603050405020304" charset="0"/>
              </a:rPr>
              <a:t>Hand Brush Station</a:t>
            </a:r>
            <a:endParaRPr lang="en-US" altLang="zh-TW" sz="2400" dirty="0">
              <a:latin typeface="Times New Roman" panose="02020603050405020304" charset="0"/>
              <a:ea typeface="Microsoft YaHei" panose="020B0503020204020204" pitchFamily="34" charset="-122"/>
              <a:cs typeface="Times New Roman" panose="02020603050405020304" charset="0"/>
            </a:endParaRPr>
          </a:p>
        </p:txBody>
      </p:sp>
      <p:sp>
        <p:nvSpPr>
          <p:cNvPr id="6" name="文字方塊 5"/>
          <p:cNvSpPr txBox="1"/>
          <p:nvPr/>
        </p:nvSpPr>
        <p:spPr>
          <a:xfrm>
            <a:off x="285889" y="766762"/>
            <a:ext cx="11350488" cy="4799965"/>
          </a:xfrm>
          <a:prstGeom prst="rect">
            <a:avLst/>
          </a:prstGeom>
          <a:noFill/>
        </p:spPr>
        <p:txBody>
          <a:bodyPr wrap="square" rtlCol="0">
            <a:spAutoFit/>
          </a:bodyPr>
          <a:lstStyle/>
          <a:p>
            <a:r>
              <a:rPr lang="en-GB" altLang="zh-CN" b="1" dirty="0" smtClean="0">
                <a:latin typeface="Times New Roman" panose="02020603050405020304" charset="0"/>
                <a:ea typeface="Microsoft YaHei" panose="020B0503020204020204" pitchFamily="34" charset="-122"/>
                <a:cs typeface="Times New Roman" panose="02020603050405020304" charset="0"/>
              </a:rPr>
              <a:t>DEVICE </a:t>
            </a:r>
            <a:r>
              <a:rPr lang="en-GB" altLang="en-US" b="1" dirty="0" smtClean="0">
                <a:latin typeface="Times New Roman" panose="02020603050405020304" charset="0"/>
                <a:ea typeface="Microsoft YaHei" panose="020B0503020204020204" pitchFamily="34" charset="-122"/>
                <a:cs typeface="Times New Roman" panose="02020603050405020304" charset="0"/>
              </a:rPr>
              <a:t>configuration information:</a:t>
            </a:r>
            <a:endParaRPr lang="en-GB" altLang="en-US" b="1" dirty="0" smtClean="0">
              <a:latin typeface="Times New Roman" panose="02020603050405020304" charset="0"/>
              <a:ea typeface="Microsoft YaHei" panose="020B0503020204020204" pitchFamily="34" charset="-122"/>
              <a:cs typeface="Times New Roman" panose="02020603050405020304" charset="0"/>
            </a:endParaRPr>
          </a:p>
          <a:p>
            <a:endParaRPr lang="en-US" altLang="zh-CN" b="1" dirty="0" smtClean="0">
              <a:latin typeface="Times New Roman" panose="02020603050405020304" charset="0"/>
              <a:ea typeface="Microsoft YaHei" panose="020B0503020204020204" pitchFamily="34" charset="-122"/>
              <a:cs typeface="Times New Roman" panose="02020603050405020304" charset="0"/>
            </a:endParaRPr>
          </a:p>
          <a:p>
            <a:r>
              <a:rPr lang="en-GB" altLang="zh-CN" sz="1400" dirty="0" smtClean="0">
                <a:solidFill>
                  <a:schemeClr val="accent2">
                    <a:lumMod val="75000"/>
                  </a:schemeClr>
                </a:solidFill>
                <a:latin typeface="Times New Roman" panose="02020603050405020304" charset="0"/>
                <a:ea typeface="Microsoft YaHei" panose="020B0503020204020204" pitchFamily="34" charset="-122"/>
                <a:cs typeface="Times New Roman" panose="02020603050405020304" charset="0"/>
              </a:rPr>
              <a:t>SELECT * FROM DEVICE@SHKGF3_RPT WHERE DEVICE='350192';</a:t>
            </a:r>
            <a:endParaRPr lang="en-GB" altLang="zh-CN" sz="1400" dirty="0" smtClean="0">
              <a:solidFill>
                <a:schemeClr val="accent2">
                  <a:lumMod val="75000"/>
                </a:schemeClr>
              </a:solidFill>
              <a:latin typeface="Times New Roman" panose="02020603050405020304" charset="0"/>
              <a:ea typeface="Microsoft YaHei" panose="020B0503020204020204" pitchFamily="34" charset="-122"/>
              <a:cs typeface="Times New Roman" panose="02020603050405020304" charset="0"/>
            </a:endParaRPr>
          </a:p>
          <a:p>
            <a:endParaRPr lang="zh-CN" altLang="en-US" dirty="0" smtClean="0">
              <a:latin typeface="Times New Roman" panose="02020603050405020304" charset="0"/>
              <a:ea typeface="Microsoft YaHei" panose="020B0503020204020204" pitchFamily="34" charset="-122"/>
              <a:cs typeface="Times New Roman" panose="02020603050405020304" charset="0"/>
            </a:endParaRPr>
          </a:p>
          <a:p>
            <a:endParaRPr lang="zh-CN" altLang="en-US" dirty="0" smtClean="0">
              <a:latin typeface="Times New Roman" panose="02020603050405020304" charset="0"/>
              <a:ea typeface="Microsoft YaHei" panose="020B0503020204020204" pitchFamily="34" charset="-122"/>
              <a:cs typeface="Times New Roman" panose="02020603050405020304" charset="0"/>
            </a:endParaRPr>
          </a:p>
          <a:p>
            <a:endParaRPr lang="zh-CN" altLang="en-US" dirty="0" smtClean="0">
              <a:latin typeface="Times New Roman" panose="02020603050405020304" charset="0"/>
              <a:ea typeface="Microsoft YaHei" panose="020B0503020204020204" pitchFamily="34" charset="-122"/>
              <a:cs typeface="Times New Roman" panose="02020603050405020304" charset="0"/>
            </a:endParaRPr>
          </a:p>
          <a:p>
            <a:endParaRPr lang="en-US" altLang="zh-CN" dirty="0" smtClean="0">
              <a:latin typeface="Times New Roman" panose="02020603050405020304" charset="0"/>
              <a:ea typeface="Microsoft YaHei" panose="020B0503020204020204" pitchFamily="34" charset="-122"/>
              <a:cs typeface="Times New Roman" panose="02020603050405020304" charset="0"/>
            </a:endParaRPr>
          </a:p>
          <a:p>
            <a:r>
              <a:rPr lang="en-GB" altLang="zh-CN" sz="1400" dirty="0" smtClean="0">
                <a:solidFill>
                  <a:schemeClr val="accent2">
                    <a:lumMod val="75000"/>
                  </a:schemeClr>
                </a:solidFill>
                <a:latin typeface="Times New Roman" panose="02020603050405020304" charset="0"/>
                <a:ea typeface="Microsoft YaHei" panose="020B0503020204020204" pitchFamily="34" charset="-122"/>
                <a:cs typeface="Times New Roman" panose="02020603050405020304" charset="0"/>
              </a:rPr>
              <a:t>SELECT * FROM DEVICE_CFG@SHKGF3_RPT WHERE DEVICE='350192';</a:t>
            </a:r>
            <a:endParaRPr lang="en-GB" altLang="zh-CN" sz="1400" dirty="0" smtClean="0">
              <a:solidFill>
                <a:schemeClr val="accent2">
                  <a:lumMod val="75000"/>
                </a:schemeClr>
              </a:solidFill>
              <a:latin typeface="Times New Roman" panose="02020603050405020304" charset="0"/>
              <a:ea typeface="Microsoft YaHei" panose="020B0503020204020204" pitchFamily="34" charset="-122"/>
              <a:cs typeface="Times New Roman" panose="02020603050405020304" charset="0"/>
            </a:endParaRPr>
          </a:p>
          <a:p>
            <a:endParaRPr lang="zh-CN" altLang="en-US" dirty="0" smtClean="0">
              <a:latin typeface="Times New Roman" panose="02020603050405020304" charset="0"/>
              <a:ea typeface="Microsoft YaHei" panose="020B0503020204020204" pitchFamily="34" charset="-122"/>
              <a:cs typeface="Times New Roman" panose="02020603050405020304" charset="0"/>
            </a:endParaRPr>
          </a:p>
          <a:p>
            <a:endParaRPr lang="en-US" altLang="zh-CN" dirty="0" smtClean="0">
              <a:latin typeface="Times New Roman" panose="02020603050405020304" charset="0"/>
              <a:ea typeface="Microsoft YaHei" panose="020B0503020204020204" pitchFamily="34" charset="-122"/>
              <a:cs typeface="Times New Roman" panose="02020603050405020304" charset="0"/>
            </a:endParaRPr>
          </a:p>
          <a:p>
            <a:endParaRPr lang="en-US" altLang="zh-CN" dirty="0" smtClean="0">
              <a:latin typeface="Times New Roman" panose="02020603050405020304" charset="0"/>
              <a:ea typeface="Microsoft YaHei" panose="020B0503020204020204" pitchFamily="34" charset="-122"/>
              <a:cs typeface="Times New Roman" panose="02020603050405020304" charset="0"/>
            </a:endParaRPr>
          </a:p>
          <a:p>
            <a:endParaRPr lang="en-US" altLang="zh-CN" dirty="0" smtClean="0">
              <a:latin typeface="Times New Roman" panose="02020603050405020304" charset="0"/>
              <a:ea typeface="Microsoft YaHei" panose="020B0503020204020204" pitchFamily="34" charset="-122"/>
              <a:cs typeface="Times New Roman" panose="02020603050405020304" charset="0"/>
            </a:endParaRPr>
          </a:p>
          <a:p>
            <a:r>
              <a:rPr lang="en-GB" altLang="zh-CN" sz="1400" dirty="0" smtClean="0">
                <a:solidFill>
                  <a:schemeClr val="accent2">
                    <a:lumMod val="75000"/>
                  </a:schemeClr>
                </a:solidFill>
                <a:latin typeface="Times New Roman" panose="02020603050405020304" charset="0"/>
                <a:ea typeface="Microsoft YaHei" panose="020B0503020204020204" pitchFamily="34" charset="-122"/>
                <a:cs typeface="Times New Roman" panose="02020603050405020304" charset="0"/>
              </a:rPr>
              <a:t>SELECT * FROM DEVICE_COLLECT </a:t>
            </a:r>
            <a:r>
              <a:rPr lang="en-GB" altLang="zh-CN" sz="1400" dirty="0" smtClean="0">
                <a:solidFill>
                  <a:schemeClr val="accent2">
                    <a:lumMod val="75000"/>
                  </a:schemeClr>
                </a:solidFill>
                <a:latin typeface="Times New Roman" panose="02020603050405020304" charset="0"/>
                <a:ea typeface="Microsoft YaHei" panose="020B0503020204020204" pitchFamily="34" charset="-122"/>
                <a:cs typeface="Times New Roman" panose="02020603050405020304" charset="0"/>
                <a:sym typeface="+mn-ea"/>
              </a:rPr>
              <a:t>WHERE DEVICE='350192'</a:t>
            </a:r>
            <a:endParaRPr lang="en-US" altLang="zh-CN" sz="1400" dirty="0" smtClean="0">
              <a:solidFill>
                <a:schemeClr val="accent2">
                  <a:lumMod val="75000"/>
                </a:schemeClr>
              </a:solidFill>
              <a:latin typeface="Times New Roman" panose="02020603050405020304" charset="0"/>
              <a:ea typeface="Microsoft YaHei" panose="020B0503020204020204" pitchFamily="34" charset="-122"/>
              <a:cs typeface="Times New Roman" panose="02020603050405020304" charset="0"/>
            </a:endParaRPr>
          </a:p>
          <a:p>
            <a:endParaRPr lang="en-US" altLang="zh-CN" dirty="0" smtClean="0">
              <a:latin typeface="Times New Roman" panose="02020603050405020304" charset="0"/>
              <a:ea typeface="Microsoft YaHei" panose="020B0503020204020204" pitchFamily="34" charset="-122"/>
              <a:cs typeface="Times New Roman" panose="02020603050405020304" charset="0"/>
            </a:endParaRPr>
          </a:p>
          <a:p>
            <a:r>
              <a:rPr lang="en-GB" altLang="zh-CN" dirty="0" smtClean="0">
                <a:latin typeface="Times New Roman" panose="02020603050405020304" charset="0"/>
                <a:ea typeface="Microsoft YaHei" panose="020B0503020204020204" pitchFamily="34" charset="-122"/>
                <a:cs typeface="Times New Roman" panose="02020603050405020304" charset="0"/>
              </a:rPr>
              <a:t>                                                </a:t>
            </a:r>
            <a:endParaRPr lang="en-GB" altLang="zh-CN" dirty="0" smtClean="0">
              <a:latin typeface="Times New Roman" panose="02020603050405020304" charset="0"/>
              <a:ea typeface="Microsoft YaHei" panose="020B0503020204020204" pitchFamily="34" charset="-122"/>
              <a:cs typeface="Times New Roman" panose="02020603050405020304" charset="0"/>
            </a:endParaRPr>
          </a:p>
          <a:p>
            <a:endParaRPr lang="en-US" altLang="zh-CN" dirty="0" smtClean="0">
              <a:latin typeface="Times New Roman" panose="02020603050405020304" charset="0"/>
              <a:ea typeface="Microsoft YaHei" panose="020B0503020204020204" pitchFamily="34" charset="-122"/>
              <a:cs typeface="Times New Roman" panose="02020603050405020304" charset="0"/>
            </a:endParaRPr>
          </a:p>
          <a:p>
            <a:endParaRPr lang="en-US" altLang="zh-CN" dirty="0" smtClean="0">
              <a:latin typeface="Times New Roman" panose="02020603050405020304" charset="0"/>
              <a:ea typeface="Microsoft YaHei" panose="020B0503020204020204" pitchFamily="34" charset="-122"/>
              <a:cs typeface="Times New Roman" panose="02020603050405020304" charset="0"/>
            </a:endParaRPr>
          </a:p>
        </p:txBody>
      </p:sp>
      <p:pic>
        <p:nvPicPr>
          <p:cNvPr id="2" name="圖片 1"/>
          <p:cNvPicPr>
            <a:picLocks noChangeAspect="1"/>
          </p:cNvPicPr>
          <p:nvPr/>
        </p:nvPicPr>
        <p:blipFill>
          <a:blip r:embed="rId1"/>
          <a:stretch>
            <a:fillRect/>
          </a:stretch>
        </p:blipFill>
        <p:spPr>
          <a:xfrm>
            <a:off x="380365" y="1749425"/>
            <a:ext cx="8829040" cy="584200"/>
          </a:xfrm>
          <a:prstGeom prst="rect">
            <a:avLst/>
          </a:prstGeom>
        </p:spPr>
      </p:pic>
      <p:pic>
        <p:nvPicPr>
          <p:cNvPr id="4" name="圖片 3"/>
          <p:cNvPicPr>
            <a:picLocks noChangeAspect="1"/>
          </p:cNvPicPr>
          <p:nvPr/>
        </p:nvPicPr>
        <p:blipFill>
          <a:blip r:embed="rId2"/>
          <a:stretch>
            <a:fillRect/>
          </a:stretch>
        </p:blipFill>
        <p:spPr>
          <a:xfrm>
            <a:off x="380365" y="3086735"/>
            <a:ext cx="9282430" cy="483870"/>
          </a:xfrm>
          <a:prstGeom prst="rect">
            <a:avLst/>
          </a:prstGeom>
        </p:spPr>
      </p:pic>
      <p:pic>
        <p:nvPicPr>
          <p:cNvPr id="5" name="圖片 4"/>
          <p:cNvPicPr>
            <a:picLocks noChangeAspect="1"/>
          </p:cNvPicPr>
          <p:nvPr/>
        </p:nvPicPr>
        <p:blipFill>
          <a:blip r:embed="rId3"/>
          <a:stretch>
            <a:fillRect/>
          </a:stretch>
        </p:blipFill>
        <p:spPr>
          <a:xfrm>
            <a:off x="380365" y="4439285"/>
            <a:ext cx="2704465" cy="537845"/>
          </a:xfrm>
          <a:prstGeom prst="rect">
            <a:avLst/>
          </a:prstGeom>
        </p:spPr>
      </p:pic>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a:picLocks noChangeAspect="1"/>
          </p:cNvPicPr>
          <p:nvPr/>
        </p:nvPicPr>
        <p:blipFill>
          <a:blip r:embed="rId1"/>
          <a:stretch>
            <a:fillRect/>
          </a:stretch>
        </p:blipFill>
        <p:spPr>
          <a:xfrm>
            <a:off x="409440" y="1323161"/>
            <a:ext cx="11313160" cy="890270"/>
          </a:xfrm>
          <a:prstGeom prst="rect">
            <a:avLst/>
          </a:prstGeom>
        </p:spPr>
      </p:pic>
      <p:sp>
        <p:nvSpPr>
          <p:cNvPr id="3" name="矩形 2"/>
          <p:cNvSpPr/>
          <p:nvPr/>
        </p:nvSpPr>
        <p:spPr>
          <a:xfrm>
            <a:off x="409440" y="875888"/>
            <a:ext cx="992964" cy="369332"/>
          </a:xfrm>
          <a:prstGeom prst="rect">
            <a:avLst/>
          </a:prstGeom>
        </p:spPr>
        <p:txBody>
          <a:bodyPr wrap="none">
            <a:spAutoFit/>
          </a:bodyPr>
          <a:lstStyle/>
          <a:p>
            <a:r>
              <a:rPr lang="en-GB" altLang="zh-CN" b="1" dirty="0" smtClean="0">
                <a:latin typeface="Microsoft YaHei" panose="020B0503020204020204" pitchFamily="34" charset="-122"/>
                <a:ea typeface="Microsoft YaHei" panose="020B0503020204020204" pitchFamily="34" charset="-122"/>
              </a:rPr>
              <a:t>QUERY</a:t>
            </a:r>
            <a:endParaRPr lang="en-US" altLang="zh-CN" dirty="0" smtClean="0">
              <a:latin typeface="Microsoft YaHei" panose="020B0503020204020204" pitchFamily="34" charset="-122"/>
              <a:ea typeface="Microsoft YaHei" panose="020B0503020204020204" pitchFamily="34" charset="-122"/>
            </a:endParaRPr>
          </a:p>
        </p:txBody>
      </p:sp>
      <p:pic>
        <p:nvPicPr>
          <p:cNvPr id="4" name="圖片 3"/>
          <p:cNvPicPr>
            <a:picLocks noChangeAspect="1"/>
          </p:cNvPicPr>
          <p:nvPr/>
        </p:nvPicPr>
        <p:blipFill>
          <a:blip r:embed="rId2"/>
          <a:stretch>
            <a:fillRect/>
          </a:stretch>
        </p:blipFill>
        <p:spPr>
          <a:xfrm>
            <a:off x="409440" y="3544570"/>
            <a:ext cx="11656060" cy="1014095"/>
          </a:xfrm>
          <a:prstGeom prst="rect">
            <a:avLst/>
          </a:prstGeom>
        </p:spPr>
      </p:pic>
      <p:sp>
        <p:nvSpPr>
          <p:cNvPr id="5" name="矩形 4"/>
          <p:cNvSpPr/>
          <p:nvPr/>
        </p:nvSpPr>
        <p:spPr>
          <a:xfrm>
            <a:off x="409440" y="3175238"/>
            <a:ext cx="723275" cy="369332"/>
          </a:xfrm>
          <a:prstGeom prst="rect">
            <a:avLst/>
          </a:prstGeom>
        </p:spPr>
        <p:txBody>
          <a:bodyPr wrap="none">
            <a:spAutoFit/>
          </a:bodyPr>
          <a:lstStyle/>
          <a:p>
            <a:r>
              <a:rPr lang="en-GB" altLang="zh-CN" b="1" dirty="0" smtClean="0">
                <a:latin typeface="Microsoft YaHei" panose="020B0503020204020204" pitchFamily="34" charset="-122"/>
                <a:ea typeface="Microsoft YaHei" panose="020B0503020204020204" pitchFamily="34" charset="-122"/>
                <a:sym typeface="+mn-ea"/>
              </a:rPr>
              <a:t>ADD</a:t>
            </a:r>
            <a:endParaRPr lang="en-US" altLang="zh-CN" dirty="0" smtClean="0">
              <a:latin typeface="Microsoft YaHei" panose="020B0503020204020204" pitchFamily="34" charset="-122"/>
              <a:ea typeface="Microsoft YaHei" panose="020B0503020204020204" pitchFamily="34" charset="-122"/>
            </a:endParaRPr>
          </a:p>
        </p:txBody>
      </p:sp>
      <p:sp>
        <p:nvSpPr>
          <p:cNvPr id="6" name="矩形 5"/>
          <p:cNvSpPr/>
          <p:nvPr/>
        </p:nvSpPr>
        <p:spPr>
          <a:xfrm>
            <a:off x="409440" y="2273705"/>
            <a:ext cx="1513556" cy="369332"/>
          </a:xfrm>
          <a:prstGeom prst="rect">
            <a:avLst/>
          </a:prstGeom>
        </p:spPr>
        <p:txBody>
          <a:bodyPr wrap="none">
            <a:spAutoFit/>
          </a:bodyPr>
          <a:lstStyle/>
          <a:p>
            <a:r>
              <a:rPr lang="en-GB" altLang="zh-CN" dirty="0" smtClean="0">
                <a:latin typeface="Microsoft YaHei" panose="020B0503020204020204" pitchFamily="34" charset="-122"/>
                <a:ea typeface="Microsoft YaHei" panose="020B0503020204020204" pitchFamily="34" charset="-122"/>
                <a:sym typeface="+mn-ea"/>
              </a:rPr>
              <a:t>CHECK UOP</a:t>
            </a:r>
            <a:endParaRPr lang="en-GB" altLang="zh-CN" dirty="0" smtClean="0">
              <a:latin typeface="Microsoft YaHei" panose="020B0503020204020204" pitchFamily="34" charset="-122"/>
              <a:ea typeface="Microsoft YaHei" panose="020B0503020204020204" pitchFamily="34" charset="-122"/>
              <a:sym typeface="+mn-ea"/>
            </a:endParaRPr>
          </a:p>
        </p:txBody>
      </p:sp>
      <p:sp>
        <p:nvSpPr>
          <p:cNvPr id="7" name="矩形 6"/>
          <p:cNvSpPr/>
          <p:nvPr/>
        </p:nvSpPr>
        <p:spPr>
          <a:xfrm>
            <a:off x="409440" y="4691043"/>
            <a:ext cx="4287456" cy="369332"/>
          </a:xfrm>
          <a:prstGeom prst="rect">
            <a:avLst/>
          </a:prstGeom>
        </p:spPr>
        <p:txBody>
          <a:bodyPr wrap="none">
            <a:spAutoFit/>
          </a:bodyPr>
          <a:lstStyle/>
          <a:p>
            <a:r>
              <a:rPr lang="en-GB" altLang="zh-CN" dirty="0" smtClean="0">
                <a:latin typeface="Microsoft YaHei" panose="020B0503020204020204" pitchFamily="34" charset="-122"/>
                <a:ea typeface="Microsoft YaHei" panose="020B0503020204020204" pitchFamily="34" charset="-122"/>
                <a:sym typeface="+mn-ea"/>
              </a:rPr>
              <a:t>MO_D </a:t>
            </a:r>
            <a:r>
              <a:rPr lang="en-GB" altLang="en-US" dirty="0" smtClean="0">
                <a:latin typeface="Microsoft YaHei" panose="020B0503020204020204" pitchFamily="34" charset="-122"/>
                <a:ea typeface="Microsoft YaHei" panose="020B0503020204020204" pitchFamily="34" charset="-122"/>
                <a:sym typeface="+mn-ea"/>
              </a:rPr>
              <a:t>transfers and stores </a:t>
            </a:r>
            <a:r>
              <a:rPr lang="en-GB" altLang="zh-CN" dirty="0" smtClean="0">
                <a:latin typeface="Microsoft YaHei" panose="020B0503020204020204" pitchFamily="34" charset="-122"/>
                <a:ea typeface="Microsoft YaHei" panose="020B0503020204020204" pitchFamily="34" charset="-122"/>
                <a:sym typeface="+mn-ea"/>
              </a:rPr>
              <a:t>MO_ROUTE_PDCA </a:t>
            </a:r>
            <a:r>
              <a:rPr lang="en-GB" altLang="en-US" dirty="0" smtClean="0">
                <a:latin typeface="Microsoft YaHei" panose="020B0503020204020204" pitchFamily="34" charset="-122"/>
                <a:ea typeface="Microsoft YaHei" panose="020B0503020204020204" pitchFamily="34" charset="-122"/>
                <a:sym typeface="+mn-ea"/>
              </a:rPr>
              <a:t>records</a:t>
            </a:r>
            <a:endParaRPr lang="en-US" altLang="zh-CN" dirty="0" smtClean="0">
              <a:latin typeface="Microsoft YaHei" panose="020B0503020204020204" pitchFamily="34" charset="-122"/>
              <a:ea typeface="Microsoft YaHei" panose="020B0503020204020204" pitchFamily="34" charset="-122"/>
              <a:sym typeface="+mn-ea"/>
            </a:endParaRPr>
          </a:p>
        </p:txBody>
      </p:sp>
      <p:sp>
        <p:nvSpPr>
          <p:cNvPr id="8" name="文字方塊 7"/>
          <p:cNvSpPr txBox="1"/>
          <p:nvPr/>
        </p:nvSpPr>
        <p:spPr>
          <a:xfrm>
            <a:off x="285889" y="191493"/>
            <a:ext cx="10297671" cy="460375"/>
          </a:xfrm>
          <a:prstGeom prst="rect">
            <a:avLst/>
          </a:prstGeom>
          <a:noFill/>
        </p:spPr>
        <p:txBody>
          <a:bodyPr wrap="square" rtlCol="0">
            <a:spAutoFit/>
          </a:bodyPr>
          <a:lstStyle/>
          <a:p>
            <a:r>
              <a:rPr lang="en-GB" sz="2400" dirty="0">
                <a:latin typeface="Microsoft YaHei" panose="020B0503020204020204" pitchFamily="34" charset="-122"/>
                <a:ea typeface="Microsoft YaHei" panose="020B0503020204020204" pitchFamily="34" charset="-122"/>
              </a:rPr>
              <a:t>HSG-HBT- </a:t>
            </a:r>
            <a:r>
              <a:rPr lang="en-GB" altLang="en-US" sz="2400" dirty="0">
                <a:latin typeface="Microsoft YaHei" panose="020B0503020204020204" pitchFamily="34" charset="-122"/>
                <a:ea typeface="Microsoft YaHei" panose="020B0503020204020204" pitchFamily="34" charset="-122"/>
              </a:rPr>
              <a:t>Test Station</a:t>
            </a:r>
            <a:endParaRPr lang="en-GB" altLang="en-US" sz="2400" dirty="0">
              <a:latin typeface="Microsoft YaHei" panose="020B0503020204020204" pitchFamily="34" charset="-122"/>
              <a:ea typeface="Microsoft YaHei" panose="020B0503020204020204" pitchFamily="34" charset="-122"/>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字方塊 5"/>
          <p:cNvSpPr txBox="1"/>
          <p:nvPr/>
        </p:nvSpPr>
        <p:spPr>
          <a:xfrm>
            <a:off x="305821" y="639514"/>
            <a:ext cx="11350488" cy="2862322"/>
          </a:xfrm>
          <a:prstGeom prst="rect">
            <a:avLst/>
          </a:prstGeom>
          <a:noFill/>
        </p:spPr>
        <p:txBody>
          <a:bodyPr wrap="square" rtlCol="0">
            <a:spAutoFit/>
          </a:bodyPr>
          <a:lstStyle/>
          <a:p>
            <a:r>
              <a:rPr lang="en-GB" altLang="zh-CN" b="1" dirty="0" err="1" smtClean="0">
                <a:latin typeface="Microsoft YaHei" panose="020B0503020204020204" pitchFamily="34" charset="-122"/>
                <a:ea typeface="Microsoft YaHei" panose="020B0503020204020204" pitchFamily="34" charset="-122"/>
                <a:sym typeface="+mn-ea"/>
              </a:rPr>
              <a:t>unit_process_check </a:t>
            </a:r>
            <a:r>
              <a:rPr lang="en-GB" altLang="en-US" b="1" dirty="0" smtClean="0">
                <a:latin typeface="Microsoft YaHei" panose="020B0503020204020204" pitchFamily="34" charset="-122"/>
                <a:ea typeface="Microsoft YaHei" panose="020B0503020204020204" pitchFamily="34" charset="-122"/>
                <a:sym typeface="+mn-ea"/>
              </a:rPr>
              <a:t>:</a:t>
            </a:r>
            <a:endParaRPr lang="en-US" altLang="zh-CN" b="1" dirty="0" smtClean="0">
              <a:latin typeface="Microsoft YaHei" panose="020B0503020204020204" pitchFamily="34" charset="-122"/>
              <a:ea typeface="Microsoft YaHei" panose="020B0503020204020204" pitchFamily="34" charset="-122"/>
              <a:sym typeface="+mn-ea"/>
            </a:endParaRPr>
          </a:p>
          <a:p>
            <a:r>
              <a:rPr lang="en-GB" altLang="en-US" dirty="0" smtClean="0">
                <a:latin typeface="Microsoft YaHei" panose="020B0503020204020204" pitchFamily="34" charset="-122"/>
                <a:ea typeface="Microsoft YaHei" panose="020B0503020204020204" pitchFamily="34" charset="-122"/>
                <a:sym typeface="+mn-ea"/>
              </a:rPr>
              <a:t>Check </a:t>
            </a:r>
            <a:r>
              <a:rPr lang="en-GB" altLang="zh-CN" dirty="0" smtClean="0">
                <a:latin typeface="Microsoft YaHei" panose="020B0503020204020204" pitchFamily="34" charset="-122"/>
                <a:ea typeface="Microsoft YaHei" panose="020B0503020204020204" pitchFamily="34" charset="-122"/>
                <a:sym typeface="+mn-ea"/>
              </a:rPr>
              <a:t>UOP </a:t>
            </a:r>
            <a:r>
              <a:rPr lang="en-GB" altLang="en-US" dirty="0" smtClean="0">
                <a:latin typeface="Microsoft YaHei" panose="020B0503020204020204" pitchFamily="34" charset="-122"/>
                <a:ea typeface="Microsoft YaHei" panose="020B0503020204020204" pitchFamily="34" charset="-122"/>
                <a:sym typeface="+mn-ea"/>
              </a:rPr>
              <a:t>with </a:t>
            </a:r>
            <a:r>
              <a:rPr lang="en-GB" altLang="zh-CN" dirty="0" smtClean="0">
                <a:latin typeface="Microsoft YaHei" panose="020B0503020204020204" pitchFamily="34" charset="-122"/>
                <a:ea typeface="Microsoft YaHei" panose="020B0503020204020204" pitchFamily="34" charset="-122"/>
                <a:sym typeface="+mn-ea"/>
              </a:rPr>
              <a:t>ROUTE_STEP_CHECK </a:t>
            </a:r>
            <a:r>
              <a:rPr lang="en-GB" altLang="en-US" dirty="0" smtClean="0">
                <a:latin typeface="Microsoft YaHei" panose="020B0503020204020204" pitchFamily="34" charset="-122"/>
                <a:ea typeface="Microsoft YaHei" panose="020B0503020204020204" pitchFamily="34" charset="-122"/>
                <a:sym typeface="+mn-ea"/>
              </a:rPr>
              <a:t>and </a:t>
            </a:r>
            <a:r>
              <a:rPr lang="en-GB" altLang="zh-CN" dirty="0" smtClean="0">
                <a:latin typeface="Microsoft YaHei" panose="020B0503020204020204" pitchFamily="34" charset="-122"/>
                <a:ea typeface="Microsoft YaHei" panose="020B0503020204020204" pitchFamily="34" charset="-122"/>
                <a:sym typeface="+mn-ea"/>
              </a:rPr>
              <a:t>ALLDEV_CFG</a:t>
            </a:r>
            <a:endParaRPr lang="en-US" altLang="zh-CN" dirty="0" smtClean="0">
              <a:latin typeface="Microsoft YaHei" panose="020B0503020204020204" pitchFamily="34" charset="-122"/>
              <a:ea typeface="Microsoft YaHei" panose="020B0503020204020204" pitchFamily="34" charset="-122"/>
            </a:endParaRPr>
          </a:p>
          <a:p>
            <a:endParaRPr lang="en-US" altLang="zh-CN" dirty="0" smtClean="0">
              <a:latin typeface="Microsoft YaHei" panose="020B0503020204020204" pitchFamily="34" charset="-122"/>
              <a:ea typeface="Microsoft YaHei" panose="020B0503020204020204" pitchFamily="34" charset="-122"/>
              <a:sym typeface="+mn-ea"/>
            </a:endParaRPr>
          </a:p>
          <a:p>
            <a:r>
              <a:rPr lang="en-GB" altLang="en-US" dirty="0" smtClean="0">
                <a:latin typeface="Microsoft YaHei" panose="020B0503020204020204" pitchFamily="34" charset="-122"/>
                <a:ea typeface="Microsoft YaHei" panose="020B0503020204020204" pitchFamily="34" charset="-122"/>
                <a:sym typeface="+mn-ea"/>
              </a:rPr>
              <a:t>The line body where </a:t>
            </a:r>
            <a:r>
              <a:rPr lang="en-GB" altLang="zh-CN" dirty="0" smtClean="0">
                <a:latin typeface="Microsoft YaHei" panose="020B0503020204020204" pitchFamily="34" charset="-122"/>
                <a:ea typeface="Microsoft YaHei" panose="020B0503020204020204" pitchFamily="34" charset="-122"/>
                <a:sym typeface="+mn-ea"/>
              </a:rPr>
              <a:t>ALLDEV_CFG </a:t>
            </a:r>
            <a:r>
              <a:rPr lang="en-GB" altLang="en-US" dirty="0" smtClean="0">
                <a:latin typeface="Microsoft YaHei" panose="020B0503020204020204" pitchFamily="34" charset="-122"/>
                <a:ea typeface="Microsoft YaHei" panose="020B0503020204020204" pitchFamily="34" charset="-122"/>
                <a:sym typeface="+mn-ea"/>
              </a:rPr>
              <a:t>table </a:t>
            </a:r>
            <a:r>
              <a:rPr lang="en-GB" altLang="zh-CN" dirty="0" smtClean="0">
                <a:latin typeface="Microsoft YaHei" panose="020B0503020204020204" pitchFamily="34" charset="-122"/>
                <a:ea typeface="Microsoft YaHei" panose="020B0503020204020204" pitchFamily="34" charset="-122"/>
                <a:sym typeface="+mn-ea"/>
              </a:rPr>
              <a:t>DEVICE is located sets STATUS </a:t>
            </a:r>
            <a:r>
              <a:rPr lang="en-GB" altLang="en-US" dirty="0" smtClean="0">
                <a:latin typeface="Microsoft YaHei" panose="020B0503020204020204" pitchFamily="34" charset="-122"/>
                <a:ea typeface="Microsoft YaHei" panose="020B0503020204020204" pitchFamily="34" charset="-122"/>
                <a:sym typeface="+mn-ea"/>
              </a:rPr>
              <a:t>to </a:t>
            </a:r>
            <a:r>
              <a:rPr lang="en-GB" altLang="zh-CN" dirty="0" smtClean="0">
                <a:latin typeface="Microsoft YaHei" panose="020B0503020204020204" pitchFamily="34" charset="-122"/>
                <a:ea typeface="Microsoft YaHei" panose="020B0503020204020204" pitchFamily="34" charset="-122"/>
                <a:sym typeface="+mn-ea"/>
              </a:rPr>
              <a:t>1 </a:t>
            </a:r>
            <a:r>
              <a:rPr lang="en-GB" altLang="en-US" dirty="0" smtClean="0">
                <a:latin typeface="Microsoft YaHei" panose="020B0503020204020204" pitchFamily="34" charset="-122"/>
                <a:ea typeface="Microsoft YaHei" panose="020B0503020204020204" pitchFamily="34" charset="-122"/>
                <a:sym typeface="+mn-ea"/>
              </a:rPr>
              <a:t>and </a:t>
            </a:r>
            <a:r>
              <a:rPr lang="en-GB" altLang="zh-CN" dirty="0" smtClean="0">
                <a:latin typeface="Microsoft YaHei" panose="020B0503020204020204" pitchFamily="34" charset="-122"/>
                <a:ea typeface="Microsoft YaHei" panose="020B0503020204020204" pitchFamily="34" charset="-122"/>
                <a:sym typeface="+mn-ea"/>
              </a:rPr>
              <a:t>UOP </a:t>
            </a:r>
            <a:r>
              <a:rPr lang="en-GB" altLang="en-US" dirty="0" smtClean="0">
                <a:latin typeface="Microsoft YaHei" panose="020B0503020204020204" pitchFamily="34" charset="-122"/>
                <a:ea typeface="Microsoft YaHei" panose="020B0503020204020204" pitchFamily="34" charset="-122"/>
                <a:sym typeface="+mn-ea"/>
              </a:rPr>
              <a:t>is enabled.</a:t>
            </a:r>
            <a:endParaRPr dirty="0" smtClean="0">
              <a:latin typeface="Microsoft YaHei" panose="020B0503020204020204" pitchFamily="34" charset="-122"/>
              <a:ea typeface="Microsoft YaHei" panose="020B0503020204020204" pitchFamily="34" charset="-122"/>
              <a:sym typeface="+mn-ea"/>
            </a:endParaRPr>
          </a:p>
          <a:p>
            <a:endParaRPr dirty="0" smtClean="0">
              <a:latin typeface="Microsoft YaHei" panose="020B0503020204020204" pitchFamily="34" charset="-122"/>
              <a:ea typeface="Microsoft YaHei" panose="020B0503020204020204" pitchFamily="34" charset="-122"/>
              <a:sym typeface="+mn-ea"/>
            </a:endParaRPr>
          </a:p>
          <a:p>
            <a:r>
              <a:rPr sz="1400" dirty="0" smtClean="0">
                <a:solidFill>
                  <a:schemeClr val="accent2">
                    <a:lumMod val="75000"/>
                  </a:schemeClr>
                </a:solidFill>
                <a:latin typeface="Microsoft YaHei" panose="020B0503020204020204" pitchFamily="34" charset="-122"/>
                <a:ea typeface="Microsoft YaHei" panose="020B0503020204020204" pitchFamily="34" charset="-122"/>
                <a:sym typeface="+mn-ea"/>
              </a:rPr>
              <a:t>SELECT * FROM ALLDEV_CFG WHERE M_KEY='PGPD_F03-4FHC-03'</a:t>
            </a:r>
            <a:endParaRPr lang="en-US" altLang="zh-CN" sz="1400" dirty="0">
              <a:solidFill>
                <a:schemeClr val="accent2">
                  <a:lumMod val="75000"/>
                </a:schemeClr>
              </a:solidFill>
              <a:latin typeface="Microsoft YaHei" panose="020B0503020204020204" pitchFamily="34" charset="-122"/>
              <a:ea typeface="Microsoft YaHei" panose="020B0503020204020204" pitchFamily="34" charset="-122"/>
            </a:endParaRPr>
          </a:p>
          <a:p>
            <a:endParaRPr lang="en-US" altLang="zh-CN" dirty="0">
              <a:latin typeface="Microsoft YaHei" panose="020B0503020204020204" pitchFamily="34" charset="-122"/>
              <a:ea typeface="Microsoft YaHei" panose="020B0503020204020204" pitchFamily="34" charset="-122"/>
            </a:endParaRPr>
          </a:p>
          <a:p>
            <a:endParaRPr lang="en-US" altLang="zh-CN" dirty="0" smtClean="0">
              <a:latin typeface="Microsoft JhengHei" panose="020B0604030504040204" charset="-120"/>
              <a:ea typeface="Microsoft JhengHei" panose="020B0604030504040204" charset="-120"/>
              <a:cs typeface="Microsoft JhengHei" panose="020B0604030504040204" charset="-120"/>
              <a:sym typeface="+mn-ea"/>
            </a:endParaRPr>
          </a:p>
          <a:p>
            <a:endParaRPr lang="en-US" dirty="0" smtClean="0">
              <a:latin typeface="Microsoft YaHei" panose="020B0503020204020204" pitchFamily="34" charset="-122"/>
              <a:ea typeface="Microsoft YaHei" panose="020B0503020204020204" pitchFamily="34" charset="-122"/>
              <a:sym typeface="+mn-ea"/>
            </a:endParaRPr>
          </a:p>
          <a:p>
            <a:endParaRPr lang="en-US" dirty="0" smtClean="0">
              <a:latin typeface="Microsoft YaHei" panose="020B0503020204020204" pitchFamily="34" charset="-122"/>
              <a:ea typeface="Microsoft YaHei" panose="020B0503020204020204" pitchFamily="34" charset="-122"/>
              <a:sym typeface="+mn-ea"/>
            </a:endParaRPr>
          </a:p>
        </p:txBody>
      </p:sp>
      <p:pic>
        <p:nvPicPr>
          <p:cNvPr id="2" name="圖片 1"/>
          <p:cNvPicPr>
            <a:picLocks noChangeAspect="1"/>
          </p:cNvPicPr>
          <p:nvPr/>
        </p:nvPicPr>
        <p:blipFill>
          <a:blip r:embed="rId1"/>
          <a:stretch>
            <a:fillRect/>
          </a:stretch>
        </p:blipFill>
        <p:spPr>
          <a:xfrm>
            <a:off x="402590" y="2477603"/>
            <a:ext cx="11156950" cy="715645"/>
          </a:xfrm>
          <a:prstGeom prst="rect">
            <a:avLst/>
          </a:prstGeom>
        </p:spPr>
      </p:pic>
      <p:sp>
        <p:nvSpPr>
          <p:cNvPr id="7" name="文字方塊 6"/>
          <p:cNvSpPr txBox="1"/>
          <p:nvPr/>
        </p:nvSpPr>
        <p:spPr>
          <a:xfrm>
            <a:off x="285889" y="191493"/>
            <a:ext cx="10297671" cy="460375"/>
          </a:xfrm>
          <a:prstGeom prst="rect">
            <a:avLst/>
          </a:prstGeom>
          <a:noFill/>
        </p:spPr>
        <p:txBody>
          <a:bodyPr wrap="square" rtlCol="0">
            <a:spAutoFit/>
          </a:bodyPr>
          <a:lstStyle/>
          <a:p>
            <a:r>
              <a:rPr lang="en-GB" sz="2400" dirty="0">
                <a:latin typeface="Microsoft YaHei" panose="020B0503020204020204" pitchFamily="34" charset="-122"/>
                <a:ea typeface="Microsoft YaHei" panose="020B0503020204020204" pitchFamily="34" charset="-122"/>
              </a:rPr>
              <a:t>HSG-HBT- </a:t>
            </a:r>
            <a:r>
              <a:rPr lang="en-GB" altLang="en-US" sz="2400" dirty="0">
                <a:latin typeface="Microsoft YaHei" panose="020B0503020204020204" pitchFamily="34" charset="-122"/>
                <a:ea typeface="Microsoft YaHei" panose="020B0503020204020204" pitchFamily="34" charset="-122"/>
              </a:rPr>
              <a:t>Test Station</a:t>
            </a:r>
            <a:endParaRPr lang="en-GB" altLang="en-US" sz="2400" dirty="0">
              <a:latin typeface="Microsoft YaHei" panose="020B0503020204020204" pitchFamily="34" charset="-122"/>
              <a:ea typeface="Microsoft YaHei" panose="020B0503020204020204" pitchFamily="34" charset="-122"/>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字方塊 5"/>
          <p:cNvSpPr txBox="1"/>
          <p:nvPr/>
        </p:nvSpPr>
        <p:spPr>
          <a:xfrm>
            <a:off x="285889" y="779620"/>
            <a:ext cx="11350488" cy="5355312"/>
          </a:xfrm>
          <a:prstGeom prst="rect">
            <a:avLst/>
          </a:prstGeom>
          <a:noFill/>
        </p:spPr>
        <p:txBody>
          <a:bodyPr wrap="square" rtlCol="0">
            <a:spAutoFit/>
          </a:bodyPr>
          <a:lstStyle/>
          <a:p>
            <a:r>
              <a:rPr lang="en-GB" altLang="zh-TW" b="1" dirty="0" smtClean="0">
                <a:latin typeface="Microsoft YaHei" panose="020B0503020204020204" pitchFamily="34" charset="-122"/>
                <a:ea typeface="Microsoft YaHei" panose="020B0503020204020204" pitchFamily="34" charset="-122"/>
                <a:sym typeface="+mn-ea"/>
              </a:rPr>
              <a:t>ROUTE_STEP_CHECK </a:t>
            </a:r>
            <a:r>
              <a:rPr lang="en-GB" altLang="en-US" b="1" dirty="0" smtClean="0">
                <a:latin typeface="Microsoft YaHei" panose="020B0503020204020204" pitchFamily="34" charset="-122"/>
                <a:ea typeface="Microsoft YaHei" panose="020B0503020204020204" pitchFamily="34" charset="-122"/>
                <a:sym typeface="+mn-ea"/>
              </a:rPr>
              <a:t>setting block</a:t>
            </a:r>
            <a:endParaRPr lang="en-US" altLang="zh-CN" b="1" dirty="0" smtClean="0">
              <a:latin typeface="Microsoft YaHei" panose="020B0503020204020204" pitchFamily="34" charset="-122"/>
              <a:ea typeface="Microsoft YaHei" panose="020B0503020204020204" pitchFamily="34" charset="-122"/>
              <a:sym typeface="+mn-ea"/>
            </a:endParaRPr>
          </a:p>
          <a:p>
            <a:r>
              <a:rPr lang="en-GB" altLang="zh-CN" sz="1400" dirty="0">
                <a:solidFill>
                  <a:schemeClr val="accent2">
                    <a:lumMod val="75000"/>
                  </a:schemeClr>
                </a:solidFill>
                <a:latin typeface="Microsoft YaHei" panose="020B0503020204020204" pitchFamily="34" charset="-122"/>
                <a:ea typeface="Microsoft YaHei" panose="020B0503020204020204" pitchFamily="34" charset="-122"/>
              </a:rPr>
              <a:t>SELECT * FROM ROUTE_STEP_CHECK WHERE STEP=' </a:t>
            </a:r>
            <a:r>
              <a:rPr lang="en-GB" altLang="zh-CN" sz="1400" dirty="0" smtClean="0">
                <a:solidFill>
                  <a:schemeClr val="accent2">
                    <a:lumMod val="75000"/>
                  </a:schemeClr>
                </a:solidFill>
                <a:latin typeface="Microsoft YaHei" panose="020B0503020204020204" pitchFamily="34" charset="-122"/>
                <a:ea typeface="Microsoft YaHei" panose="020B0503020204020204" pitchFamily="34" charset="-122"/>
              </a:rPr>
              <a:t>KAM1TGUO';</a:t>
            </a:r>
            <a:endParaRPr lang="en-US" altLang="zh-CN" sz="1400" dirty="0">
              <a:solidFill>
                <a:schemeClr val="accent2">
                  <a:lumMod val="75000"/>
                </a:schemeClr>
              </a:solidFill>
              <a:latin typeface="Microsoft YaHei" panose="020B0503020204020204" pitchFamily="34" charset="-122"/>
              <a:ea typeface="Microsoft YaHei" panose="020B0503020204020204" pitchFamily="34" charset="-122"/>
            </a:endParaRPr>
          </a:p>
          <a:p>
            <a:endParaRPr lang="en-US" altLang="zh-CN" dirty="0" smtClean="0">
              <a:latin typeface="Microsoft YaHei" panose="020B0503020204020204" pitchFamily="34" charset="-122"/>
              <a:ea typeface="Microsoft YaHei" panose="020B0503020204020204" pitchFamily="34" charset="-122"/>
              <a:sym typeface="+mn-ea"/>
            </a:endParaRPr>
          </a:p>
          <a:p>
            <a:endParaRPr lang="en-US" altLang="zh-CN" dirty="0" smtClean="0">
              <a:latin typeface="Microsoft YaHei" panose="020B0503020204020204" pitchFamily="34" charset="-122"/>
              <a:ea typeface="Microsoft YaHei" panose="020B0503020204020204" pitchFamily="34" charset="-122"/>
            </a:endParaRPr>
          </a:p>
          <a:p>
            <a:endParaRPr lang="en-US" altLang="zh-CN" dirty="0" smtClean="0">
              <a:latin typeface="Microsoft YaHei" panose="020B0503020204020204" pitchFamily="34" charset="-122"/>
              <a:ea typeface="Microsoft YaHei" panose="020B0503020204020204" pitchFamily="34" charset="-122"/>
            </a:endParaRPr>
          </a:p>
          <a:p>
            <a:endParaRPr lang="en-US" altLang="zh-CN" dirty="0" smtClean="0">
              <a:latin typeface="Microsoft YaHei" panose="020B0503020204020204" pitchFamily="34" charset="-122"/>
              <a:ea typeface="Microsoft YaHei" panose="020B0503020204020204" pitchFamily="34" charset="-122"/>
            </a:endParaRPr>
          </a:p>
          <a:p>
            <a:endParaRPr lang="zh-CN" altLang="en-US" dirty="0" smtClean="0">
              <a:latin typeface="Microsoft YaHei" panose="020B0503020204020204" pitchFamily="34" charset="-122"/>
              <a:ea typeface="Microsoft YaHei" panose="020B0503020204020204" pitchFamily="34" charset="-122"/>
            </a:endParaRPr>
          </a:p>
          <a:p>
            <a:r>
              <a:rPr lang="en-GB" altLang="en-US" dirty="0" smtClean="0">
                <a:latin typeface="Microsoft YaHei" panose="020B0503020204020204" pitchFamily="34" charset="-122"/>
                <a:ea typeface="Microsoft YaHei" panose="020B0503020204020204" pitchFamily="34" charset="-122"/>
              </a:rPr>
              <a:t>The first one sets the line check maintained by </a:t>
            </a:r>
            <a:r>
              <a:rPr lang="en-GB" altLang="zh-CN" dirty="0" smtClean="0">
                <a:latin typeface="Microsoft YaHei" panose="020B0503020204020204" pitchFamily="34" charset="-122"/>
                <a:ea typeface="Microsoft YaHei" panose="020B0503020204020204" pitchFamily="34" charset="-122"/>
              </a:rPr>
              <a:t>the LINE </a:t>
            </a:r>
            <a:r>
              <a:rPr lang="en-GB" altLang="en-US" dirty="0" smtClean="0">
                <a:latin typeface="Microsoft YaHei" panose="020B0503020204020204" pitchFamily="34" charset="-122"/>
                <a:ea typeface="Microsoft YaHei" panose="020B0503020204020204" pitchFamily="34" charset="-122"/>
              </a:rPr>
              <a:t>field and the passing record of the station maintained by the </a:t>
            </a:r>
            <a:r>
              <a:rPr lang="en-GB" altLang="zh-CN" dirty="0" smtClean="0">
                <a:latin typeface="Microsoft YaHei" panose="020B0503020204020204" pitchFamily="34" charset="-122"/>
                <a:ea typeface="Microsoft YaHei" panose="020B0503020204020204" pitchFamily="34" charset="-122"/>
              </a:rPr>
              <a:t>PDATA field.</a:t>
            </a:r>
            <a:endParaRPr lang="en-GB" altLang="zh-CN" dirty="0" smtClean="0">
              <a:latin typeface="Microsoft YaHei" panose="020B0503020204020204" pitchFamily="34" charset="-122"/>
              <a:ea typeface="Microsoft YaHei" panose="020B0503020204020204" pitchFamily="34" charset="-122"/>
            </a:endParaRPr>
          </a:p>
          <a:p>
            <a:endParaRPr lang="zh-CN" altLang="en-US" dirty="0" smtClean="0">
              <a:latin typeface="Microsoft YaHei" panose="020B0503020204020204" pitchFamily="34" charset="-122"/>
              <a:ea typeface="Microsoft YaHei" panose="020B0503020204020204" pitchFamily="34" charset="-122"/>
            </a:endParaRPr>
          </a:p>
          <a:p>
            <a:r>
              <a:rPr lang="en-GB" altLang="en-US" dirty="0" smtClean="0">
                <a:latin typeface="Microsoft YaHei" panose="020B0503020204020204" pitchFamily="34" charset="-122"/>
                <a:ea typeface="Microsoft YaHei" panose="020B0503020204020204" pitchFamily="34" charset="-122"/>
              </a:rPr>
              <a:t>The second line </a:t>
            </a:r>
            <a:r>
              <a:rPr lang="en-GB" altLang="en-US" dirty="0" smtClean="0">
                <a:latin typeface="Microsoft YaHei" panose="020B0503020204020204" pitchFamily="34" charset="-122"/>
                <a:ea typeface="Microsoft YaHei" panose="020B0503020204020204" pitchFamily="34" charset="-122"/>
                <a:sym typeface="+mn-ea"/>
              </a:rPr>
              <a:t>is set to be maintained by </a:t>
            </a:r>
            <a:r>
              <a:rPr lang="en-GB" altLang="zh-CN" dirty="0" smtClean="0">
                <a:latin typeface="Microsoft YaHei" panose="020B0503020204020204" pitchFamily="34" charset="-122"/>
                <a:ea typeface="Microsoft YaHei" panose="020B0503020204020204" pitchFamily="34" charset="-122"/>
                <a:sym typeface="+mn-ea"/>
              </a:rPr>
              <a:t>the LINE </a:t>
            </a:r>
            <a:r>
              <a:rPr lang="en-GB" altLang="en-US" dirty="0" smtClean="0">
                <a:latin typeface="Microsoft YaHei" panose="020B0503020204020204" pitchFamily="34" charset="-122"/>
                <a:ea typeface="Microsoft YaHei" panose="020B0503020204020204" pitchFamily="34" charset="-122"/>
                <a:sym typeface="+mn-ea"/>
              </a:rPr>
              <a:t>field. </a:t>
            </a:r>
            <a:r>
              <a:rPr lang="en-GB" altLang="zh-TW" dirty="0" smtClean="0">
                <a:latin typeface="Microsoft YaHei" panose="020B0503020204020204" pitchFamily="34" charset="-122"/>
                <a:ea typeface="Microsoft YaHei" panose="020B0503020204020204" pitchFamily="34" charset="-122"/>
                <a:cs typeface="Microsoft YaHei" panose="020B0503020204020204" pitchFamily="34" charset="-122"/>
                <a:sym typeface="+mn-ea"/>
              </a:rPr>
              <a:t>The three tests of the current station are fixture A--- </a:t>
            </a:r>
            <a:r>
              <a:rPr lang="en-GB" altLang="zh-TW" dirty="0" err="1" smtClean="0">
                <a:latin typeface="Microsoft YaHei" panose="020B0503020204020204" pitchFamily="34" charset="-122"/>
                <a:ea typeface="Microsoft YaHei" panose="020B0503020204020204" pitchFamily="34" charset="-122"/>
                <a:cs typeface="Microsoft YaHei" panose="020B0503020204020204" pitchFamily="34" charset="-122"/>
                <a:sym typeface="+mn-ea"/>
              </a:rPr>
              <a:t>fixture A </a:t>
            </a:r>
            <a:r>
              <a:rPr lang="en-GB" altLang="zh-TW" dirty="0" smtClean="0">
                <a:latin typeface="Microsoft YaHei" panose="020B0503020204020204" pitchFamily="34" charset="-122"/>
                <a:ea typeface="Microsoft YaHei" panose="020B0503020204020204" pitchFamily="34" charset="-122"/>
                <a:cs typeface="Microsoft YaHei" panose="020B0503020204020204" pitchFamily="34" charset="-122"/>
                <a:sym typeface="+mn-ea"/>
              </a:rPr>
              <a:t>--- </a:t>
            </a:r>
            <a:r>
              <a:rPr lang="en-GB" altLang="zh-TW" dirty="0" err="1" smtClean="0">
                <a:latin typeface="Microsoft YaHei" panose="020B0503020204020204" pitchFamily="34" charset="-122"/>
                <a:ea typeface="Microsoft YaHei" panose="020B0503020204020204" pitchFamily="34" charset="-122"/>
                <a:cs typeface="Microsoft YaHei" panose="020B0503020204020204" pitchFamily="34" charset="-122"/>
                <a:sym typeface="+mn-ea"/>
              </a:rPr>
              <a:t>fixture B. The mode </a:t>
            </a:r>
            <a:r>
              <a:rPr lang="en-GB" altLang="en-US" dirty="0" smtClean="0">
                <a:latin typeface="Microsoft YaHei" panose="020B0503020204020204" pitchFamily="34" charset="-122"/>
                <a:ea typeface="Microsoft YaHei" panose="020B0503020204020204" pitchFamily="34" charset="-122"/>
                <a:cs typeface="Microsoft YaHei" panose="020B0503020204020204" pitchFamily="34" charset="-122"/>
                <a:sym typeface="+mn-ea"/>
              </a:rPr>
              <a:t>can also be </a:t>
            </a:r>
            <a:r>
              <a:rPr lang="en-GB" altLang="zh-CN" dirty="0" smtClean="0">
                <a:latin typeface="Microsoft YaHei" panose="020B0503020204020204" pitchFamily="34" charset="-122"/>
                <a:ea typeface="Microsoft YaHei" panose="020B0503020204020204" pitchFamily="34" charset="-122"/>
                <a:cs typeface="Microsoft YaHei" panose="020B0503020204020204" pitchFamily="34" charset="-122"/>
                <a:sym typeface="+mn-ea"/>
              </a:rPr>
              <a:t>AB </a:t>
            </a:r>
            <a:r>
              <a:rPr lang="en-GB" altLang="zh-CN" dirty="0" err="1" smtClean="0">
                <a:latin typeface="Microsoft YaHei" panose="020B0503020204020204" pitchFamily="34" charset="-122"/>
                <a:ea typeface="Microsoft YaHei" panose="020B0503020204020204" pitchFamily="34" charset="-122"/>
                <a:cs typeface="Microsoft YaHei" panose="020B0503020204020204" pitchFamily="34" charset="-122"/>
                <a:sym typeface="+mn-ea"/>
              </a:rPr>
              <a:t>B</a:t>
            </a:r>
            <a:r>
              <a:rPr lang="en-GB" altLang="zh-CN" dirty="0" smtClean="0">
                <a:latin typeface="Microsoft YaHei" panose="020B0503020204020204" pitchFamily="34" charset="-122"/>
                <a:ea typeface="Microsoft YaHei" panose="020B0503020204020204" pitchFamily="34" charset="-122"/>
                <a:cs typeface="Microsoft YaHei" panose="020B0503020204020204" pitchFamily="34" charset="-122"/>
                <a:sym typeface="+mn-ea"/>
              </a:rPr>
              <a:t>   </a:t>
            </a:r>
            <a:r>
              <a:rPr lang="en-GB" altLang="en-US" dirty="0" smtClean="0">
                <a:latin typeface="Microsoft YaHei" panose="020B0503020204020204" pitchFamily="34" charset="-122"/>
                <a:ea typeface="Microsoft YaHei" panose="020B0503020204020204" pitchFamily="34" charset="-122"/>
                <a:cs typeface="Microsoft YaHei" panose="020B0503020204020204" pitchFamily="34" charset="-122"/>
                <a:sym typeface="+mn-ea"/>
              </a:rPr>
              <a:t>Or </a:t>
            </a:r>
            <a:r>
              <a:rPr lang="en-GB" altLang="zh-CN" dirty="0" smtClean="0">
                <a:latin typeface="Microsoft YaHei" panose="020B0503020204020204" pitchFamily="34" charset="-122"/>
                <a:ea typeface="Microsoft YaHei" panose="020B0503020204020204" pitchFamily="34" charset="-122"/>
                <a:cs typeface="Microsoft YaHei" panose="020B0503020204020204" pitchFamily="34" charset="-122"/>
                <a:sym typeface="+mn-ea"/>
              </a:rPr>
              <a:t>ABA </a:t>
            </a:r>
            <a:r>
              <a:rPr lang="en-GB" altLang="zh-TW" dirty="0" smtClean="0">
                <a:latin typeface="Microsoft YaHei" panose="020B0503020204020204" pitchFamily="34" charset="-122"/>
                <a:ea typeface="Microsoft YaHei" panose="020B0503020204020204" pitchFamily="34" charset="-122"/>
                <a:cs typeface="Microsoft YaHei" panose="020B0503020204020204" pitchFamily="34" charset="-122"/>
                <a:sym typeface="+mn-ea"/>
              </a:rPr>
              <a:t>, </a:t>
            </a:r>
            <a:r>
              <a:rPr lang="en-GB" altLang="zh-TW" dirty="0" err="1" smtClean="0">
                <a:latin typeface="Microsoft YaHei" panose="020B0503020204020204" pitchFamily="34" charset="-122"/>
                <a:ea typeface="Microsoft YaHei" panose="020B0503020204020204" pitchFamily="34" charset="-122"/>
                <a:cs typeface="Microsoft YaHei" panose="020B0503020204020204" pitchFamily="34" charset="-122"/>
                <a:sym typeface="+mn-ea"/>
              </a:rPr>
              <a:t>otherwise it will be blocked by bobcat </a:t>
            </a:r>
            <a:r>
              <a:rPr lang="en-GB" altLang="en-US" dirty="0" smtClean="0">
                <a:latin typeface="Microsoft YaHei" panose="020B0503020204020204" pitchFamily="34" charset="-122"/>
                <a:ea typeface="Microsoft YaHei" panose="020B0503020204020204" pitchFamily="34" charset="-122"/>
                <a:cs typeface="Microsoft YaHei" panose="020B0503020204020204" pitchFamily="34" charset="-122"/>
                <a:sym typeface="+mn-ea"/>
              </a:rPr>
              <a:t>and </a:t>
            </a:r>
            <a:r>
              <a:rPr lang="en-GB" altLang="zh-TW" dirty="0" err="1" smtClean="0">
                <a:latin typeface="Microsoft YaHei" panose="020B0503020204020204" pitchFamily="34" charset="-122"/>
                <a:ea typeface="Microsoft YaHei" panose="020B0503020204020204" pitchFamily="34" charset="-122"/>
                <a:cs typeface="Microsoft YaHei" panose="020B0503020204020204" pitchFamily="34" charset="-122"/>
                <a:sym typeface="+mn-ea"/>
              </a:rPr>
              <a:t>an error will be reported </a:t>
            </a:r>
            <a:r>
              <a:rPr lang="en-GB" altLang="en-US" dirty="0" smtClean="0">
                <a:latin typeface="Microsoft YaHei" panose="020B0503020204020204" pitchFamily="34" charset="-122"/>
                <a:ea typeface="Microsoft YaHei" panose="020B0503020204020204" pitchFamily="34" charset="-122"/>
                <a:cs typeface="Microsoft YaHei" panose="020B0503020204020204" pitchFamily="34" charset="-122"/>
                <a:sym typeface="+mn-ea"/>
              </a:rPr>
              <a:t>: </a:t>
            </a:r>
            <a:r>
              <a:rPr lang="en-GB" altLang="en-US" dirty="0" smtClean="0">
                <a:solidFill>
                  <a:srgbClr val="FF0000"/>
                </a:solidFill>
                <a:latin typeface="Microsoft YaHei" panose="020B0503020204020204" pitchFamily="34" charset="-122"/>
                <a:ea typeface="Microsoft YaHei" panose="020B0503020204020204" pitchFamily="34" charset="-122"/>
                <a:cs typeface="Microsoft YaHei" panose="020B0503020204020204" pitchFamily="34" charset="-122"/>
                <a:sym typeface="+mn-ea"/>
              </a:rPr>
              <a:t>0 SFC_OK UNIT OUT OF PROCESS Over fail count Go to FA-CHECK-IN.</a:t>
            </a:r>
            <a:endParaRPr lang="en-US" altLang="zh-CN" dirty="0" smtClean="0">
              <a:latin typeface="Microsoft YaHei" panose="020B0503020204020204" pitchFamily="34" charset="-122"/>
              <a:ea typeface="Microsoft YaHei" panose="020B0503020204020204" pitchFamily="34" charset="-122"/>
            </a:endParaRPr>
          </a:p>
          <a:p>
            <a:r>
              <a:rPr lang="en-GB" altLang="en-US" dirty="0" smtClean="0">
                <a:latin typeface="Microsoft YaHei" panose="020B0503020204020204" pitchFamily="34" charset="-122"/>
                <a:ea typeface="Microsoft YaHei" panose="020B0503020204020204" pitchFamily="34" charset="-122"/>
                <a:cs typeface="Microsoft YaHei" panose="020B0503020204020204" pitchFamily="34" charset="-122"/>
                <a:sym typeface="+mn-ea"/>
              </a:rPr>
              <a:t>TIGER_RETEST_RULE: It is the current corresponding test mode, </a:t>
            </a:r>
            <a:r>
              <a:rPr lang="en-GB" altLang="zh-CN" dirty="0" err="1" smtClean="0">
                <a:latin typeface="Microsoft YaHei" panose="020B0503020204020204" pitchFamily="34" charset="-122"/>
                <a:ea typeface="Microsoft YaHei" panose="020B0503020204020204" pitchFamily="34" charset="-122"/>
                <a:cs typeface="Microsoft YaHei" panose="020B0503020204020204" pitchFamily="34" charset="-122"/>
                <a:sym typeface="+mn-ea"/>
              </a:rPr>
              <a:t>Pfunc </a:t>
            </a:r>
            <a:r>
              <a:rPr lang="en-GB" altLang="zh-CN" dirty="0" smtClean="0">
                <a:latin typeface="Microsoft YaHei" panose="020B0503020204020204" pitchFamily="34" charset="-122"/>
                <a:ea typeface="Microsoft YaHei" panose="020B0503020204020204" pitchFamily="34" charset="-122"/>
                <a:cs typeface="Microsoft YaHei" panose="020B0503020204020204" pitchFamily="34" charset="-122"/>
                <a:sym typeface="+mn-ea"/>
              </a:rPr>
              <a:t>&amp; </a:t>
            </a:r>
            <a:r>
              <a:rPr lang="en-GB" altLang="zh-CN" dirty="0" err="1" smtClean="0">
                <a:latin typeface="Microsoft YaHei" panose="020B0503020204020204" pitchFamily="34" charset="-122"/>
                <a:ea typeface="Microsoft YaHei" panose="020B0503020204020204" pitchFamily="34" charset="-122"/>
                <a:cs typeface="Microsoft YaHei" panose="020B0503020204020204" pitchFamily="34" charset="-122"/>
                <a:sym typeface="+mn-ea"/>
              </a:rPr>
              <a:t>ptype </a:t>
            </a:r>
            <a:r>
              <a:rPr lang="en-GB" altLang="en-US" dirty="0" smtClean="0">
                <a:latin typeface="Microsoft YaHei" panose="020B0503020204020204" pitchFamily="34" charset="-122"/>
                <a:ea typeface="Microsoft YaHei" panose="020B0503020204020204" pitchFamily="34" charset="-122"/>
                <a:cs typeface="Microsoft YaHei" panose="020B0503020204020204" pitchFamily="34" charset="-122"/>
                <a:sym typeface="+mn-ea"/>
              </a:rPr>
              <a:t>are fixed, </a:t>
            </a:r>
            <a:r>
              <a:rPr lang="en-GB" altLang="zh-CN" dirty="0" smtClean="0">
                <a:latin typeface="Microsoft YaHei" panose="020B0503020204020204" pitchFamily="34" charset="-122"/>
                <a:ea typeface="Microsoft YaHei" panose="020B0503020204020204" pitchFamily="34" charset="-122"/>
                <a:cs typeface="Microsoft YaHei" panose="020B0503020204020204" pitchFamily="34" charset="-122"/>
                <a:sym typeface="+mn-ea"/>
              </a:rPr>
              <a:t>line </a:t>
            </a:r>
            <a:r>
              <a:rPr lang="en-GB" altLang="en-US" dirty="0" smtClean="0">
                <a:latin typeface="Microsoft YaHei" panose="020B0503020204020204" pitchFamily="34" charset="-122"/>
                <a:ea typeface="Microsoft YaHei" panose="020B0503020204020204" pitchFamily="34" charset="-122"/>
                <a:cs typeface="Microsoft YaHei" panose="020B0503020204020204" pitchFamily="34" charset="-122"/>
                <a:sym typeface="+mn-ea"/>
              </a:rPr>
              <a:t>is the card line body, </a:t>
            </a:r>
            <a:r>
              <a:rPr lang="en-GB" altLang="zh-CN" dirty="0" smtClean="0">
                <a:latin typeface="Microsoft YaHei" panose="020B0503020204020204" pitchFamily="34" charset="-122"/>
                <a:ea typeface="Microsoft YaHei" panose="020B0503020204020204" pitchFamily="34" charset="-122"/>
                <a:cs typeface="Microsoft YaHei" panose="020B0503020204020204" pitchFamily="34" charset="-122"/>
                <a:sym typeface="+mn-ea"/>
              </a:rPr>
              <a:t>pdata1 </a:t>
            </a:r>
            <a:r>
              <a:rPr lang="en-GB" altLang="en-US" dirty="0" smtClean="0">
                <a:latin typeface="Microsoft YaHei" panose="020B0503020204020204" pitchFamily="34" charset="-122"/>
                <a:ea typeface="Microsoft YaHei" panose="020B0503020204020204" pitchFamily="34" charset="-122"/>
                <a:cs typeface="Microsoft YaHei" panose="020B0503020204020204" pitchFamily="34" charset="-122"/>
                <a:sym typeface="+mn-ea"/>
              </a:rPr>
              <a:t>sets the number of times, </a:t>
            </a:r>
            <a:r>
              <a:rPr lang="en-GB" altLang="zh-CN" dirty="0" smtClean="0">
                <a:latin typeface="Microsoft YaHei" panose="020B0503020204020204" pitchFamily="34" charset="-122"/>
                <a:ea typeface="Microsoft YaHei" panose="020B0503020204020204" pitchFamily="34" charset="-122"/>
                <a:cs typeface="Microsoft YaHei" panose="020B0503020204020204" pitchFamily="34" charset="-122"/>
                <a:sym typeface="+mn-ea"/>
              </a:rPr>
              <a:t>PDATA </a:t>
            </a:r>
            <a:r>
              <a:rPr lang="en-GB" altLang="en-US" dirty="0" smtClean="0">
                <a:latin typeface="Microsoft YaHei" panose="020B0503020204020204" pitchFamily="34" charset="-122"/>
                <a:ea typeface="Microsoft YaHei" panose="020B0503020204020204" pitchFamily="34" charset="-122"/>
                <a:cs typeface="Microsoft YaHei" panose="020B0503020204020204" pitchFamily="34" charset="-122"/>
                <a:sym typeface="+mn-ea"/>
              </a:rPr>
              <a:t>can set </a:t>
            </a:r>
            <a:r>
              <a:rPr lang="en-GB" altLang="zh-CN" dirty="0" smtClean="0">
                <a:latin typeface="Microsoft YaHei" panose="020B0503020204020204" pitchFamily="34" charset="-122"/>
                <a:ea typeface="Microsoft YaHei" panose="020B0503020204020204" pitchFamily="34" charset="-122"/>
                <a:cs typeface="Microsoft YaHei" panose="020B0503020204020204" pitchFamily="34" charset="-122"/>
                <a:sym typeface="+mn-ea"/>
              </a:rPr>
              <a:t>AAB, ABC, AAA</a:t>
            </a:r>
            <a:endParaRPr lang="en-GB" altLang="zh-CN" dirty="0" smtClean="0">
              <a:latin typeface="Microsoft YaHei" panose="020B0503020204020204" pitchFamily="34" charset="-122"/>
              <a:ea typeface="Microsoft YaHei" panose="020B0503020204020204" pitchFamily="34" charset="-122"/>
              <a:cs typeface="Microsoft YaHei" panose="020B0503020204020204" pitchFamily="34" charset="-122"/>
              <a:sym typeface="+mn-ea"/>
            </a:endParaRPr>
          </a:p>
          <a:p>
            <a:endParaRPr lang="en-US" altLang="zh-CN" dirty="0" smtClean="0">
              <a:latin typeface="Microsoft YaHei" panose="020B0503020204020204" pitchFamily="34" charset="-122"/>
              <a:ea typeface="Microsoft YaHei" panose="020B0503020204020204" pitchFamily="34" charset="-122"/>
              <a:cs typeface="Microsoft YaHei" panose="020B0503020204020204" pitchFamily="34" charset="-122"/>
              <a:sym typeface="+mn-ea"/>
            </a:endParaRPr>
          </a:p>
          <a:p>
            <a:endParaRPr lang="en-US" altLang="zh-CN" dirty="0">
              <a:latin typeface="Microsoft YaHei" panose="020B0503020204020204" pitchFamily="34" charset="-122"/>
              <a:ea typeface="Microsoft YaHei" panose="020B0503020204020204" pitchFamily="34" charset="-122"/>
              <a:cs typeface="Microsoft YaHei" panose="020B0503020204020204" pitchFamily="34" charset="-122"/>
              <a:sym typeface="+mn-ea"/>
            </a:endParaRPr>
          </a:p>
          <a:p>
            <a:r>
              <a:rPr lang="en-GB" altLang="en-US" dirty="0" smtClean="0">
                <a:latin typeface="Microsoft YaHei" panose="020B0503020204020204" pitchFamily="34" charset="-122"/>
                <a:ea typeface="Microsoft YaHei" panose="020B0503020204020204" pitchFamily="34" charset="-122"/>
                <a:cs typeface="Microsoft YaHei" panose="020B0503020204020204" pitchFamily="34" charset="-122"/>
                <a:sym typeface="+mn-ea"/>
              </a:rPr>
              <a:t>The third setting is </a:t>
            </a:r>
            <a:r>
              <a:rPr lang="en-GB" altLang="en-US" dirty="0">
                <a:latin typeface="Microsoft YaHei" panose="020B0503020204020204" pitchFamily="34" charset="-122"/>
                <a:ea typeface="Microsoft YaHei" panose="020B0503020204020204" pitchFamily="34" charset="-122"/>
                <a:cs typeface="Microsoft YaHei" panose="020B0503020204020204" pitchFamily="34" charset="-122"/>
                <a:sym typeface="+mn-ea"/>
              </a:rPr>
              <a:t>to compare the retest time of the line </a:t>
            </a:r>
            <a:r>
              <a:rPr lang="en-GB" altLang="zh-TW" dirty="0">
                <a:latin typeface="Microsoft YaHei" panose="020B0503020204020204" pitchFamily="34" charset="-122"/>
                <a:ea typeface="Microsoft YaHei" panose="020B0503020204020204" pitchFamily="34" charset="-122"/>
                <a:cs typeface="Microsoft YaHei" panose="020B0503020204020204" pitchFamily="34" charset="-122"/>
                <a:sym typeface="+mn-ea"/>
              </a:rPr>
              <a:t>machine maintained in the blocked </a:t>
            </a:r>
            <a:r>
              <a:rPr lang="en-GB" altLang="zh-CN" dirty="0" smtClean="0">
                <a:latin typeface="Microsoft YaHei" panose="020B0503020204020204" pitchFamily="34" charset="-122"/>
                <a:ea typeface="Microsoft YaHei" panose="020B0503020204020204" pitchFamily="34" charset="-122"/>
                <a:cs typeface="Microsoft YaHei" panose="020B0503020204020204" pitchFamily="34" charset="-122"/>
                <a:sym typeface="+mn-ea"/>
              </a:rPr>
              <a:t>LINE </a:t>
            </a:r>
            <a:r>
              <a:rPr lang="en-GB" altLang="en-US" dirty="0" smtClean="0">
                <a:latin typeface="Microsoft YaHei" panose="020B0503020204020204" pitchFamily="34" charset="-122"/>
                <a:ea typeface="Microsoft YaHei" panose="020B0503020204020204" pitchFamily="34" charset="-122"/>
                <a:cs typeface="Microsoft YaHei" panose="020B0503020204020204" pitchFamily="34" charset="-122"/>
                <a:sym typeface="+mn-ea"/>
              </a:rPr>
              <a:t>field after the current station test </a:t>
            </a:r>
            <a:r>
              <a:rPr lang="en-GB" altLang="zh-CN" dirty="0">
                <a:latin typeface="Microsoft YaHei" panose="020B0503020204020204" pitchFamily="34" charset="-122"/>
                <a:ea typeface="Microsoft YaHei" panose="020B0503020204020204" pitchFamily="34" charset="-122"/>
                <a:cs typeface="Microsoft YaHei" panose="020B0503020204020204" pitchFamily="34" charset="-122"/>
                <a:sym typeface="+mn-ea"/>
              </a:rPr>
              <a:t>fails with the last test time. If it exceeds, </a:t>
            </a:r>
            <a:r>
              <a:rPr lang="en-GB" altLang="en-US" dirty="0">
                <a:solidFill>
                  <a:srgbClr val="FF0000"/>
                </a:solidFill>
                <a:latin typeface="Microsoft YaHei" panose="020B0503020204020204" pitchFamily="34" charset="-122"/>
                <a:ea typeface="Microsoft YaHei" panose="020B0503020204020204" pitchFamily="34" charset="-122"/>
                <a:cs typeface="Microsoft YaHei" panose="020B0503020204020204" pitchFamily="34" charset="-122"/>
                <a:sym typeface="+mn-ea"/>
              </a:rPr>
              <a:t>UNIT OUT OF PROCESS; Over retest time.GO TO FAE will be reported. check in!!</a:t>
            </a:r>
            <a:endParaRPr lang="en-GB" altLang="en-US" dirty="0">
              <a:solidFill>
                <a:srgbClr val="FF0000"/>
              </a:solidFill>
              <a:latin typeface="Microsoft YaHei" panose="020B0503020204020204" pitchFamily="34" charset="-122"/>
              <a:ea typeface="Microsoft YaHei" panose="020B0503020204020204" pitchFamily="34" charset="-122"/>
              <a:cs typeface="Microsoft YaHei" panose="020B0503020204020204" pitchFamily="34" charset="-122"/>
              <a:sym typeface="+mn-ea"/>
            </a:endParaRPr>
          </a:p>
          <a:p>
            <a:r>
              <a:rPr lang="en-GB" altLang="en-US" dirty="0">
                <a:latin typeface="Microsoft YaHei" panose="020B0503020204020204" pitchFamily="34" charset="-122"/>
                <a:ea typeface="Microsoft YaHei" panose="020B0503020204020204" pitchFamily="34" charset="-122"/>
                <a:cs typeface="Microsoft YaHei" panose="020B0503020204020204" pitchFamily="34" charset="-122"/>
                <a:sym typeface="+mn-ea"/>
              </a:rPr>
              <a:t>CHKTIME_RULE: is the current corresponding test mode, </a:t>
            </a:r>
            <a:r>
              <a:rPr lang="en-GB" altLang="zh-CN" dirty="0" err="1">
                <a:latin typeface="Microsoft YaHei" panose="020B0503020204020204" pitchFamily="34" charset="-122"/>
                <a:ea typeface="Microsoft YaHei" panose="020B0503020204020204" pitchFamily="34" charset="-122"/>
                <a:cs typeface="Microsoft YaHei" panose="020B0503020204020204" pitchFamily="34" charset="-122"/>
                <a:sym typeface="+mn-ea"/>
              </a:rPr>
              <a:t>Pfunc </a:t>
            </a:r>
            <a:r>
              <a:rPr lang="en-GB" altLang="zh-CN" dirty="0">
                <a:latin typeface="Microsoft YaHei" panose="020B0503020204020204" pitchFamily="34" charset="-122"/>
                <a:ea typeface="Microsoft YaHei" panose="020B0503020204020204" pitchFamily="34" charset="-122"/>
                <a:cs typeface="Microsoft YaHei" panose="020B0503020204020204" pitchFamily="34" charset="-122"/>
                <a:sym typeface="+mn-ea"/>
              </a:rPr>
              <a:t>&amp; </a:t>
            </a:r>
            <a:r>
              <a:rPr lang="en-GB" altLang="zh-CN" dirty="0" err="1">
                <a:latin typeface="Microsoft YaHei" panose="020B0503020204020204" pitchFamily="34" charset="-122"/>
                <a:ea typeface="Microsoft YaHei" panose="020B0503020204020204" pitchFamily="34" charset="-122"/>
                <a:cs typeface="Microsoft YaHei" panose="020B0503020204020204" pitchFamily="34" charset="-122"/>
                <a:sym typeface="+mn-ea"/>
              </a:rPr>
              <a:t>ptype </a:t>
            </a:r>
            <a:r>
              <a:rPr lang="en-GB" altLang="en-US" dirty="0">
                <a:latin typeface="Microsoft YaHei" panose="020B0503020204020204" pitchFamily="34" charset="-122"/>
                <a:ea typeface="Microsoft YaHei" panose="020B0503020204020204" pitchFamily="34" charset="-122"/>
                <a:cs typeface="Microsoft YaHei" panose="020B0503020204020204" pitchFamily="34" charset="-122"/>
                <a:sym typeface="+mn-ea"/>
              </a:rPr>
              <a:t>are fixed, </a:t>
            </a:r>
            <a:r>
              <a:rPr lang="en-GB" altLang="zh-CN" dirty="0">
                <a:latin typeface="Microsoft YaHei" panose="020B0503020204020204" pitchFamily="34" charset="-122"/>
                <a:ea typeface="Microsoft YaHei" panose="020B0503020204020204" pitchFamily="34" charset="-122"/>
                <a:cs typeface="Microsoft YaHei" panose="020B0503020204020204" pitchFamily="34" charset="-122"/>
                <a:sym typeface="+mn-ea"/>
              </a:rPr>
              <a:t>line </a:t>
            </a:r>
            <a:r>
              <a:rPr lang="en-GB" altLang="en-US" dirty="0">
                <a:latin typeface="Microsoft YaHei" panose="020B0503020204020204" pitchFamily="34" charset="-122"/>
                <a:ea typeface="Microsoft YaHei" panose="020B0503020204020204" pitchFamily="34" charset="-122"/>
                <a:cs typeface="Microsoft YaHei" panose="020B0503020204020204" pitchFamily="34" charset="-122"/>
                <a:sym typeface="+mn-ea"/>
              </a:rPr>
              <a:t>is the card line body, </a:t>
            </a:r>
            <a:r>
              <a:rPr lang="en-GB" altLang="zh-CN" dirty="0" err="1">
                <a:latin typeface="Microsoft YaHei" panose="020B0503020204020204" pitchFamily="34" charset="-122"/>
                <a:ea typeface="Microsoft YaHei" panose="020B0503020204020204" pitchFamily="34" charset="-122"/>
                <a:cs typeface="Microsoft YaHei" panose="020B0503020204020204" pitchFamily="34" charset="-122"/>
                <a:sym typeface="+mn-ea"/>
              </a:rPr>
              <a:t>pdata</a:t>
            </a:r>
            <a:r>
              <a:rPr lang="en-GB" altLang="zh-CN" dirty="0">
                <a:latin typeface="Microsoft YaHei" panose="020B0503020204020204" pitchFamily="34" charset="-122"/>
                <a:ea typeface="Microsoft YaHei" panose="020B0503020204020204" pitchFamily="34" charset="-122"/>
                <a:cs typeface="Microsoft YaHei" panose="020B0503020204020204" pitchFamily="34" charset="-122"/>
                <a:sym typeface="+mn-ea"/>
              </a:rPr>
              <a:t> </a:t>
            </a:r>
            <a:r>
              <a:rPr lang="en-GB" altLang="en-US" dirty="0">
                <a:latin typeface="Microsoft YaHei" panose="020B0503020204020204" pitchFamily="34" charset="-122"/>
                <a:ea typeface="Microsoft YaHei" panose="020B0503020204020204" pitchFamily="34" charset="-122"/>
                <a:cs typeface="Microsoft YaHei" panose="020B0503020204020204" pitchFamily="34" charset="-122"/>
                <a:sym typeface="+mn-ea"/>
              </a:rPr>
              <a:t>Fixed to </a:t>
            </a:r>
            <a:r>
              <a:rPr lang="en-GB" altLang="zh-CN" dirty="0">
                <a:latin typeface="Microsoft YaHei" panose="020B0503020204020204" pitchFamily="34" charset="-122"/>
                <a:ea typeface="Microsoft YaHei" panose="020B0503020204020204" pitchFamily="34" charset="-122"/>
                <a:cs typeface="Microsoft YaHei" panose="020B0503020204020204" pitchFamily="34" charset="-122"/>
                <a:sym typeface="+mn-ea"/>
              </a:rPr>
              <a:t>XXX </a:t>
            </a:r>
            <a:r>
              <a:rPr lang="en-GB" altLang="en-US" dirty="0">
                <a:latin typeface="Microsoft YaHei" panose="020B0503020204020204" pitchFamily="34" charset="-122"/>
                <a:ea typeface="Microsoft YaHei" panose="020B0503020204020204" pitchFamily="34" charset="-122"/>
                <a:cs typeface="Microsoft YaHei" panose="020B0503020204020204" pitchFamily="34" charset="-122"/>
                <a:sym typeface="+mn-ea"/>
              </a:rPr>
              <a:t>, </a:t>
            </a:r>
            <a:r>
              <a:rPr lang="en-GB" altLang="zh-CN" dirty="0">
                <a:latin typeface="Microsoft YaHei" panose="020B0503020204020204" pitchFamily="34" charset="-122"/>
                <a:ea typeface="Microsoft YaHei" panose="020B0503020204020204" pitchFamily="34" charset="-122"/>
                <a:cs typeface="Microsoft YaHei" panose="020B0503020204020204" pitchFamily="34" charset="-122"/>
                <a:sym typeface="+mn-ea"/>
              </a:rPr>
              <a:t>pdata1 </a:t>
            </a:r>
            <a:r>
              <a:rPr lang="en-GB" altLang="en-US" dirty="0">
                <a:latin typeface="Microsoft YaHei" panose="020B0503020204020204" pitchFamily="34" charset="-122"/>
                <a:ea typeface="Microsoft YaHei" panose="020B0503020204020204" pitchFamily="34" charset="-122"/>
                <a:cs typeface="Microsoft YaHei" panose="020B0503020204020204" pitchFamily="34" charset="-122"/>
                <a:sym typeface="+mn-ea"/>
              </a:rPr>
              <a:t>is fixed to </a:t>
            </a:r>
            <a:r>
              <a:rPr lang="en-GB" altLang="zh-CN" dirty="0">
                <a:latin typeface="Microsoft YaHei" panose="020B0503020204020204" pitchFamily="34" charset="-122"/>
                <a:ea typeface="Microsoft YaHei" panose="020B0503020204020204" pitchFamily="34" charset="-122"/>
                <a:cs typeface="Microsoft YaHei" panose="020B0503020204020204" pitchFamily="34" charset="-122"/>
                <a:sym typeface="+mn-ea"/>
              </a:rPr>
              <a:t>0 </a:t>
            </a:r>
            <a:r>
              <a:rPr lang="en-GB" altLang="en-US" dirty="0">
                <a:latin typeface="Microsoft YaHei" panose="020B0503020204020204" pitchFamily="34" charset="-122"/>
                <a:ea typeface="Microsoft YaHei" panose="020B0503020204020204" pitchFamily="34" charset="-122"/>
                <a:cs typeface="Microsoft YaHei" panose="020B0503020204020204" pitchFamily="34" charset="-122"/>
                <a:sym typeface="+mn-ea"/>
              </a:rPr>
              <a:t>, </a:t>
            </a:r>
            <a:r>
              <a:rPr lang="en-GB" altLang="zh-CN" dirty="0">
                <a:latin typeface="Microsoft YaHei" panose="020B0503020204020204" pitchFamily="34" charset="-122"/>
                <a:ea typeface="Microsoft YaHei" panose="020B0503020204020204" pitchFamily="34" charset="-122"/>
                <a:cs typeface="Microsoft YaHei" panose="020B0503020204020204" pitchFamily="34" charset="-122"/>
                <a:sym typeface="+mn-ea"/>
              </a:rPr>
              <a:t>TZ </a:t>
            </a:r>
            <a:r>
              <a:rPr lang="en-GB" altLang="en-US" dirty="0">
                <a:latin typeface="Microsoft YaHei" panose="020B0503020204020204" pitchFamily="34" charset="-122"/>
                <a:ea typeface="Microsoft YaHei" panose="020B0503020204020204" pitchFamily="34" charset="-122"/>
                <a:cs typeface="Microsoft YaHei" panose="020B0503020204020204" pitchFamily="34" charset="-122"/>
                <a:sym typeface="+mn-ea"/>
              </a:rPr>
              <a:t>is the blocking time in minutes, this field cannot be empty or greater than </a:t>
            </a:r>
            <a:r>
              <a:rPr lang="en-GB" altLang="zh-CN" dirty="0">
                <a:latin typeface="Microsoft YaHei" panose="020B0503020204020204" pitchFamily="34" charset="-122"/>
                <a:ea typeface="Microsoft YaHei" panose="020B0503020204020204" pitchFamily="34" charset="-122"/>
                <a:cs typeface="Microsoft YaHei" panose="020B0503020204020204" pitchFamily="34" charset="-122"/>
                <a:sym typeface="+mn-ea"/>
              </a:rPr>
              <a:t>99 </a:t>
            </a:r>
            <a:r>
              <a:rPr lang="en-GB" altLang="en-US" dirty="0">
                <a:latin typeface="Microsoft YaHei" panose="020B0503020204020204" pitchFamily="34" charset="-122"/>
                <a:ea typeface="Microsoft YaHei" panose="020B0503020204020204" pitchFamily="34" charset="-122"/>
                <a:cs typeface="Microsoft YaHei" panose="020B0503020204020204" pitchFamily="34" charset="-122"/>
                <a:sym typeface="+mn-ea"/>
              </a:rPr>
              <a:t>, </a:t>
            </a:r>
            <a:r>
              <a:rPr lang="en-GB" altLang="zh-CN" dirty="0">
                <a:latin typeface="Microsoft YaHei" panose="020B0503020204020204" pitchFamily="34" charset="-122"/>
                <a:ea typeface="Microsoft YaHei" panose="020B0503020204020204" pitchFamily="34" charset="-122"/>
                <a:cs typeface="Microsoft YaHei" panose="020B0503020204020204" pitchFamily="34" charset="-122"/>
                <a:sym typeface="+mn-ea"/>
              </a:rPr>
              <a:t>day </a:t>
            </a:r>
            <a:r>
              <a:rPr lang="en-GB" altLang="en-US" dirty="0">
                <a:latin typeface="Microsoft YaHei" panose="020B0503020204020204" pitchFamily="34" charset="-122"/>
                <a:ea typeface="Microsoft YaHei" panose="020B0503020204020204" pitchFamily="34" charset="-122"/>
                <a:cs typeface="Microsoft YaHei" panose="020B0503020204020204" pitchFamily="34" charset="-122"/>
                <a:sym typeface="+mn-ea"/>
              </a:rPr>
              <a:t>is the hour</a:t>
            </a:r>
            <a:endParaRPr lang="en-US" altLang="zh-CN" dirty="0" smtClean="0">
              <a:latin typeface="Microsoft YaHei" panose="020B0503020204020204" pitchFamily="34" charset="-122"/>
              <a:ea typeface="Microsoft YaHei" panose="020B0503020204020204" pitchFamily="34" charset="-122"/>
              <a:cs typeface="Microsoft YaHei" panose="020B0503020204020204" pitchFamily="34" charset="-122"/>
              <a:sym typeface="+mn-ea"/>
            </a:endParaRPr>
          </a:p>
        </p:txBody>
      </p:sp>
      <p:pic>
        <p:nvPicPr>
          <p:cNvPr id="5" name="圖片 4"/>
          <p:cNvPicPr>
            <a:picLocks noChangeAspect="1"/>
          </p:cNvPicPr>
          <p:nvPr/>
        </p:nvPicPr>
        <p:blipFill>
          <a:blip r:embed="rId1"/>
          <a:stretch>
            <a:fillRect/>
          </a:stretch>
        </p:blipFill>
        <p:spPr>
          <a:xfrm>
            <a:off x="395376" y="1461978"/>
            <a:ext cx="11378565" cy="882650"/>
          </a:xfrm>
          <a:prstGeom prst="rect">
            <a:avLst/>
          </a:prstGeom>
        </p:spPr>
      </p:pic>
      <p:sp>
        <p:nvSpPr>
          <p:cNvPr id="7" name="文字方塊 6"/>
          <p:cNvSpPr txBox="1"/>
          <p:nvPr/>
        </p:nvSpPr>
        <p:spPr>
          <a:xfrm>
            <a:off x="285889" y="191493"/>
            <a:ext cx="10297671" cy="460375"/>
          </a:xfrm>
          <a:prstGeom prst="rect">
            <a:avLst/>
          </a:prstGeom>
          <a:noFill/>
        </p:spPr>
        <p:txBody>
          <a:bodyPr wrap="square" rtlCol="0">
            <a:spAutoFit/>
          </a:bodyPr>
          <a:lstStyle/>
          <a:p>
            <a:r>
              <a:rPr lang="en-GB" sz="2400" dirty="0">
                <a:latin typeface="Microsoft YaHei" panose="020B0503020204020204" pitchFamily="34" charset="-122"/>
                <a:ea typeface="Microsoft YaHei" panose="020B0503020204020204" pitchFamily="34" charset="-122"/>
              </a:rPr>
              <a:t>HSG-HBT- </a:t>
            </a:r>
            <a:r>
              <a:rPr lang="en-GB" altLang="en-US" sz="2400" dirty="0">
                <a:latin typeface="Microsoft YaHei" panose="020B0503020204020204" pitchFamily="34" charset="-122"/>
                <a:ea typeface="Microsoft YaHei" panose="020B0503020204020204" pitchFamily="34" charset="-122"/>
              </a:rPr>
              <a:t>Test Station</a:t>
            </a:r>
            <a:endParaRPr lang="en-GB" altLang="en-US" sz="2400" dirty="0">
              <a:latin typeface="Microsoft YaHei" panose="020B0503020204020204" pitchFamily="34" charset="-122"/>
              <a:ea typeface="Microsoft YaHei" panose="020B0503020204020204" pitchFamily="34" charset="-122"/>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方塊 2"/>
          <p:cNvSpPr txBox="1"/>
          <p:nvPr/>
        </p:nvSpPr>
        <p:spPr>
          <a:xfrm>
            <a:off x="285889" y="191493"/>
            <a:ext cx="10297671" cy="460375"/>
          </a:xfrm>
          <a:prstGeom prst="rect">
            <a:avLst/>
          </a:prstGeom>
          <a:noFill/>
        </p:spPr>
        <p:txBody>
          <a:bodyPr wrap="square" rtlCol="0">
            <a:spAutoFit/>
          </a:bodyPr>
          <a:lstStyle/>
          <a:p>
            <a:r>
              <a:rPr lang="en-GB" altLang="zh-CN" sz="2400" dirty="0">
                <a:latin typeface="Microsoft YaHei" panose="020B0503020204020204" pitchFamily="34" charset="-122"/>
                <a:ea typeface="Microsoft YaHei" panose="020B0503020204020204" pitchFamily="34" charset="-122"/>
                <a:sym typeface="+mn-ea"/>
              </a:rPr>
              <a:t>HSG-PASTE BTN FLEX TO HSG- </a:t>
            </a:r>
            <a:r>
              <a:rPr lang="en-GB" altLang="en-US" sz="2400" dirty="0">
                <a:latin typeface="Microsoft YaHei" panose="020B0503020204020204" pitchFamily="34" charset="-122"/>
                <a:ea typeface="Microsoft YaHei" panose="020B0503020204020204" pitchFamily="34" charset="-122"/>
                <a:sym typeface="+mn-ea"/>
              </a:rPr>
              <a:t>Hand brush station</a:t>
            </a:r>
            <a:endParaRPr lang="zh-CN" altLang="en-US" sz="2400" dirty="0">
              <a:latin typeface="Microsoft YaHei" panose="020B0503020204020204" pitchFamily="34" charset="-122"/>
              <a:ea typeface="Microsoft YaHei" panose="020B0503020204020204" pitchFamily="34" charset="-122"/>
            </a:endParaRPr>
          </a:p>
        </p:txBody>
      </p:sp>
      <p:sp>
        <p:nvSpPr>
          <p:cNvPr id="6" name="文字方塊 5"/>
          <p:cNvSpPr txBox="1"/>
          <p:nvPr/>
        </p:nvSpPr>
        <p:spPr>
          <a:xfrm>
            <a:off x="166255" y="815383"/>
            <a:ext cx="11457709" cy="368300"/>
          </a:xfrm>
          <a:prstGeom prst="rect">
            <a:avLst/>
          </a:prstGeom>
          <a:noFill/>
        </p:spPr>
        <p:txBody>
          <a:bodyPr wrap="square" rtlCol="0">
            <a:spAutoFit/>
          </a:bodyPr>
          <a:lstStyle/>
          <a:p>
            <a:r>
              <a:rPr lang="en-GB" altLang="en-US" b="1" dirty="0" smtClean="0">
                <a:latin typeface="Microsoft YaHei" panose="020B0503020204020204" pitchFamily="34" charset="-122"/>
                <a:ea typeface="Microsoft YaHei" panose="020B0503020204020204" pitchFamily="34" charset="-122"/>
              </a:rPr>
              <a:t>Station name </a:t>
            </a:r>
            <a:r>
              <a:rPr lang="en-GB" altLang="zh-CN" b="1" dirty="0" smtClean="0">
                <a:latin typeface="Microsoft YaHei" panose="020B0503020204020204" pitchFamily="34" charset="-122"/>
                <a:ea typeface="Microsoft YaHei" panose="020B0503020204020204" pitchFamily="34" charset="-122"/>
              </a:rPr>
              <a:t>: </a:t>
            </a:r>
            <a:r>
              <a:rPr lang="en-GB" altLang="zh-CN" dirty="0">
                <a:latin typeface="Microsoft YaHei" panose="020B0503020204020204" pitchFamily="34" charset="-122"/>
                <a:ea typeface="Microsoft YaHei" panose="020B0503020204020204" pitchFamily="34" charset="-122"/>
                <a:sym typeface="+mn-ea"/>
              </a:rPr>
              <a:t>PASTE BTN FLEX TO HSG</a:t>
            </a:r>
            <a:endParaRPr lang="en-GB" altLang="zh-CN" dirty="0">
              <a:latin typeface="Microsoft YaHei" panose="020B0503020204020204" pitchFamily="34" charset="-122"/>
              <a:ea typeface="Microsoft YaHei" panose="020B0503020204020204" pitchFamily="34" charset="-122"/>
              <a:sym typeface="+mn-ea"/>
            </a:endParaRPr>
          </a:p>
        </p:txBody>
      </p:sp>
      <p:sp>
        <p:nvSpPr>
          <p:cNvPr id="8" name="文字方塊 7"/>
          <p:cNvSpPr txBox="1"/>
          <p:nvPr/>
        </p:nvSpPr>
        <p:spPr>
          <a:xfrm>
            <a:off x="166255" y="2520195"/>
            <a:ext cx="4309110" cy="1200329"/>
          </a:xfrm>
          <a:prstGeom prst="rect">
            <a:avLst/>
          </a:prstGeom>
          <a:noFill/>
        </p:spPr>
        <p:txBody>
          <a:bodyPr wrap="square" rtlCol="0">
            <a:spAutoFit/>
          </a:bodyPr>
          <a:lstStyle/>
          <a:p>
            <a:r>
              <a:rPr lang="en-GB" altLang="zh-TW" b="1" dirty="0">
                <a:latin typeface="Microsoft YaHei" panose="020B0503020204020204" pitchFamily="34" charset="-122"/>
                <a:ea typeface="Microsoft YaHei" panose="020B0503020204020204" pitchFamily="34" charset="-122"/>
                <a:cs typeface="Microsoft YaHei" panose="020B0503020204020204" pitchFamily="34" charset="-122"/>
              </a:rPr>
              <a:t>Station </a:t>
            </a:r>
            <a:r>
              <a:rPr lang="en-GB" altLang="zh-CN" b="1" dirty="0">
                <a:latin typeface="Microsoft YaHei" panose="020B0503020204020204" pitchFamily="34" charset="-122"/>
                <a:ea typeface="Microsoft YaHei" panose="020B0503020204020204" pitchFamily="34" charset="-122"/>
                <a:cs typeface="Microsoft YaHei" panose="020B0503020204020204" pitchFamily="34" charset="-122"/>
              </a:rPr>
              <a:t>GRP </a:t>
            </a:r>
            <a:r>
              <a:rPr lang="en-GB" altLang="zh-CN" b="1" dirty="0" smtClean="0">
                <a:latin typeface="Microsoft YaHei" panose="020B0503020204020204" pitchFamily="34" charset="-122"/>
                <a:ea typeface="Microsoft YaHei" panose="020B0503020204020204" pitchFamily="34" charset="-122"/>
                <a:cs typeface="Microsoft YaHei" panose="020B0503020204020204" pitchFamily="34" charset="-122"/>
              </a:rPr>
              <a:t>: </a:t>
            </a:r>
            <a:r>
              <a:rPr lang="en-GB" altLang="zh-CN" dirty="0" smtClean="0">
                <a:latin typeface="Microsoft YaHei" panose="020B0503020204020204" pitchFamily="34" charset="-122"/>
                <a:ea typeface="Microsoft YaHei" panose="020B0503020204020204" pitchFamily="34" charset="-122"/>
                <a:sym typeface="+mn-ea"/>
              </a:rPr>
              <a:t>AIR</a:t>
            </a:r>
            <a:endParaRPr lang="en-GB" altLang="zh-CN" dirty="0" smtClean="0">
              <a:latin typeface="Microsoft YaHei" panose="020B0503020204020204" pitchFamily="34" charset="-122"/>
              <a:ea typeface="Microsoft YaHei" panose="020B0503020204020204" pitchFamily="34" charset="-122"/>
              <a:sym typeface="+mn-ea"/>
            </a:endParaRPr>
          </a:p>
          <a:p>
            <a:r>
              <a:rPr lang="en-GB" altLang="en-US" b="1" dirty="0">
                <a:latin typeface="Microsoft YaHei" panose="020B0503020204020204" pitchFamily="34" charset="-122"/>
                <a:ea typeface="Microsoft YaHei" panose="020B0503020204020204" pitchFamily="34" charset="-122"/>
                <a:cs typeface="Microsoft YaHei" panose="020B0503020204020204" pitchFamily="34" charset="-122"/>
              </a:rPr>
              <a:t>Brushing </a:t>
            </a:r>
            <a:r>
              <a:rPr lang="en-GB" altLang="en-US" b="1" dirty="0" smtClean="0">
                <a:latin typeface="Microsoft YaHei" panose="020B0503020204020204" pitchFamily="34" charset="-122"/>
                <a:ea typeface="Microsoft YaHei" panose="020B0503020204020204" pitchFamily="34" charset="-122"/>
                <a:cs typeface="Microsoft YaHei" panose="020B0503020204020204" pitchFamily="34" charset="-122"/>
              </a:rPr>
              <a:t>method </a:t>
            </a:r>
            <a:r>
              <a:rPr lang="en-GB" altLang="zh-CN" b="1" dirty="0" smtClean="0">
                <a:latin typeface="Microsoft YaHei" panose="020B0503020204020204" pitchFamily="34" charset="-122"/>
                <a:ea typeface="Microsoft YaHei" panose="020B0503020204020204" pitchFamily="34" charset="-122"/>
                <a:cs typeface="Microsoft YaHei" panose="020B0503020204020204" pitchFamily="34" charset="-122"/>
              </a:rPr>
              <a:t>: </a:t>
            </a:r>
            <a:r>
              <a:rPr lang="en-GB" altLang="en-US" dirty="0" smtClean="0">
                <a:latin typeface="Microsoft YaHei" panose="020B0503020204020204" pitchFamily="34" charset="-122"/>
                <a:ea typeface="Microsoft YaHei" panose="020B0503020204020204" pitchFamily="34" charset="-122"/>
                <a:cs typeface="Microsoft YaHei" panose="020B0503020204020204" pitchFamily="34" charset="-122"/>
              </a:rPr>
              <a:t>Scan </a:t>
            </a:r>
            <a:r>
              <a:rPr lang="en-GB" altLang="en-US" dirty="0">
                <a:latin typeface="Microsoft YaHei" panose="020B0503020204020204" pitchFamily="34" charset="-122"/>
                <a:ea typeface="Microsoft YaHei" panose="020B0503020204020204" pitchFamily="34" charset="-122"/>
                <a:cs typeface="Microsoft YaHei" panose="020B0503020204020204" pitchFamily="34" charset="-122"/>
              </a:rPr>
              <a:t>70ISN</a:t>
            </a:r>
            <a:endParaRPr lang="en-GB" altLang="en-US" dirty="0">
              <a:latin typeface="Microsoft YaHei" panose="020B0503020204020204" pitchFamily="34" charset="-122"/>
              <a:ea typeface="Microsoft YaHei" panose="020B0503020204020204" pitchFamily="34" charset="-122"/>
              <a:cs typeface="Microsoft YaHei" panose="020B0503020204020204" pitchFamily="34" charset="-122"/>
            </a:endParaRPr>
          </a:p>
          <a:p>
            <a:r>
              <a:rPr lang="en-GB" altLang="zh-CN" b="1" dirty="0">
                <a:latin typeface="Microsoft YaHei" panose="020B0503020204020204" pitchFamily="34" charset="-122"/>
                <a:ea typeface="Microsoft YaHei" panose="020B0503020204020204" pitchFamily="34" charset="-122"/>
                <a:cs typeface="Microsoft YaHei" panose="020B0503020204020204" pitchFamily="34" charset="-122"/>
              </a:rPr>
              <a:t>WKTYPE </a:t>
            </a:r>
            <a:r>
              <a:rPr lang="en-GB" altLang="zh-CN" b="1" dirty="0" smtClean="0">
                <a:latin typeface="Microsoft YaHei" panose="020B0503020204020204" pitchFamily="34" charset="-122"/>
                <a:ea typeface="Microsoft YaHei" panose="020B0503020204020204" pitchFamily="34" charset="-122"/>
                <a:cs typeface="Microsoft YaHei" panose="020B0503020204020204" pitchFamily="34" charset="-122"/>
              </a:rPr>
              <a:t>: </a:t>
            </a:r>
            <a:r>
              <a:rPr lang="en-GB" altLang="zh-CN" dirty="0" smtClean="0">
                <a:latin typeface="Microsoft YaHei" panose="020B0503020204020204" pitchFamily="34" charset="-122"/>
                <a:ea typeface="Microsoft YaHei" panose="020B0503020204020204" pitchFamily="34" charset="-122"/>
                <a:sym typeface="+mn-ea"/>
              </a:rPr>
              <a:t>WKS07_PSTEP6</a:t>
            </a:r>
            <a:endParaRPr dirty="0">
              <a:latin typeface="Microsoft YaHei" panose="020B0503020204020204" pitchFamily="34" charset="-122"/>
              <a:ea typeface="Microsoft YaHei" panose="020B0503020204020204" pitchFamily="34" charset="-122"/>
              <a:cs typeface="Microsoft YaHei" panose="020B0503020204020204" pitchFamily="34" charset="-122"/>
            </a:endParaRPr>
          </a:p>
          <a:p>
            <a:r>
              <a:rPr lang="en-GB" altLang="en-US" b="1" dirty="0" smtClean="0">
                <a:latin typeface="Microsoft YaHei" panose="020B0503020204020204" pitchFamily="34" charset="-122"/>
                <a:ea typeface="Microsoft YaHei" panose="020B0503020204020204" pitchFamily="34" charset="-122"/>
                <a:cs typeface="Microsoft YaHei" panose="020B0503020204020204" pitchFamily="34" charset="-122"/>
              </a:rPr>
              <a:t>Program name: </a:t>
            </a:r>
            <a:r>
              <a:rPr lang="en-GB" altLang="zh-CN" dirty="0" err="1" smtClean="0">
                <a:latin typeface="Microsoft YaHei" panose="020B0503020204020204" pitchFamily="34" charset="-122"/>
                <a:ea typeface="Microsoft YaHei" panose="020B0503020204020204" pitchFamily="34" charset="-122"/>
                <a:cs typeface="Microsoft YaHei" panose="020B0503020204020204" pitchFamily="34" charset="-122"/>
              </a:rPr>
              <a:t>CloneTrooper</a:t>
            </a:r>
            <a:endParaRPr lang="en-US" altLang="zh-CN" dirty="0">
              <a:latin typeface="Microsoft YaHei" panose="020B0503020204020204" pitchFamily="34" charset="-122"/>
              <a:ea typeface="Microsoft YaHei" panose="020B0503020204020204" pitchFamily="34" charset="-122"/>
              <a:cs typeface="Microsoft YaHei" panose="020B0503020204020204" pitchFamily="34" charset="-122"/>
            </a:endParaRPr>
          </a:p>
        </p:txBody>
      </p:sp>
      <p:sp>
        <p:nvSpPr>
          <p:cNvPr id="9" name="文字方塊 8"/>
          <p:cNvSpPr txBox="1"/>
          <p:nvPr/>
        </p:nvSpPr>
        <p:spPr>
          <a:xfrm>
            <a:off x="166255" y="1147963"/>
            <a:ext cx="11070590" cy="923330"/>
          </a:xfrm>
          <a:prstGeom prst="rect">
            <a:avLst/>
          </a:prstGeom>
          <a:noFill/>
        </p:spPr>
        <p:txBody>
          <a:bodyPr wrap="square" rtlCol="0">
            <a:spAutoFit/>
          </a:bodyPr>
          <a:lstStyle/>
          <a:p>
            <a:r>
              <a:rPr lang="en-GB" altLang="zh-TW" b="1" dirty="0">
                <a:latin typeface="Microsoft YaHei" panose="020B0503020204020204" pitchFamily="34" charset="-122"/>
                <a:ea typeface="Microsoft YaHei" panose="020B0503020204020204" pitchFamily="34" charset="-122"/>
                <a:cs typeface="Microsoft YaHei" panose="020B0503020204020204" pitchFamily="34" charset="-122"/>
              </a:rPr>
              <a:t>Current site functions </a:t>
            </a:r>
            <a:r>
              <a:rPr lang="en-GB" altLang="zh-CN" b="1" dirty="0" smtClean="0">
                <a:latin typeface="Microsoft YaHei" panose="020B0503020204020204" pitchFamily="34" charset="-122"/>
                <a:ea typeface="Microsoft YaHei" panose="020B0503020204020204" pitchFamily="34" charset="-122"/>
                <a:cs typeface="Microsoft YaHei" panose="020B0503020204020204" pitchFamily="34" charset="-122"/>
              </a:rPr>
              <a:t>:</a:t>
            </a:r>
            <a:r>
              <a:rPr lang="en-GB" altLang="zh-CN" b="1" dirty="0" smtClean="0">
                <a:latin typeface="+mn-ea"/>
              </a:rPr>
              <a:t> </a:t>
            </a:r>
            <a:endParaRPr lang="en-GB" altLang="zh-CN" b="1" dirty="0" smtClean="0">
              <a:latin typeface="+mn-ea"/>
            </a:endParaRPr>
          </a:p>
          <a:p>
            <a:pPr marL="285750" indent="-285750">
              <a:buFont typeface="Arial" panose="020B0604020202020204" pitchFamily="34" charset="0"/>
              <a:buChar char="•"/>
            </a:pPr>
            <a:r>
              <a:rPr lang="en-GB" altLang="zh-CN" dirty="0" smtClean="0">
                <a:latin typeface="Microsoft YaHei" panose="020B0503020204020204" pitchFamily="34" charset="-122"/>
                <a:ea typeface="Microsoft YaHei" panose="020B0503020204020204" pitchFamily="34" charset="-122"/>
                <a:cs typeface="Microsoft YaHei" panose="020B0503020204020204" pitchFamily="34" charset="-122"/>
              </a:rPr>
              <a:t>ROUTING </a:t>
            </a:r>
            <a:r>
              <a:rPr lang="en-GB" altLang="zh-CN" dirty="0">
                <a:latin typeface="Microsoft YaHei" panose="020B0503020204020204" pitchFamily="34" charset="-122"/>
                <a:ea typeface="Microsoft YaHei" panose="020B0503020204020204" pitchFamily="34" charset="-122"/>
                <a:cs typeface="Microsoft YaHei" panose="020B0503020204020204" pitchFamily="34" charset="-122"/>
              </a:rPr>
              <a:t>CONTROL </a:t>
            </a:r>
            <a:r>
              <a:rPr lang="en-GB" altLang="en-US" dirty="0">
                <a:latin typeface="Microsoft YaHei" panose="020B0503020204020204" pitchFamily="34" charset="-122"/>
                <a:ea typeface="Microsoft YaHei" panose="020B0503020204020204" pitchFamily="34" charset="-122"/>
                <a:cs typeface="Microsoft YaHei" panose="020B0503020204020204" pitchFamily="34" charset="-122"/>
              </a:rPr>
              <a:t>stuck</a:t>
            </a:r>
            <a:endParaRPr lang="en-US" altLang="zh-CN" dirty="0">
              <a:latin typeface="Microsoft YaHei" panose="020B0503020204020204" pitchFamily="34" charset="-122"/>
              <a:ea typeface="Microsoft YaHei" panose="020B0503020204020204" pitchFamily="34" charset="-122"/>
              <a:cs typeface="Microsoft YaHei" panose="020B0503020204020204" pitchFamily="34" charset="-122"/>
            </a:endParaRPr>
          </a:p>
          <a:p>
            <a:pPr marL="285750" indent="-285750">
              <a:buFont typeface="Arial" panose="020B0604020202020204" pitchFamily="34" charset="0"/>
              <a:buChar char="•"/>
            </a:pPr>
            <a:r>
              <a:rPr lang="en-GB" altLang="zh-CN" dirty="0">
                <a:latin typeface="Microsoft YaHei" panose="020B0503020204020204" pitchFamily="34" charset="-122"/>
                <a:ea typeface="Microsoft YaHei" panose="020B0503020204020204" pitchFamily="34" charset="-122"/>
                <a:cs typeface="Microsoft YaHei" panose="020B0503020204020204" pitchFamily="34" charset="-122"/>
              </a:rPr>
              <a:t>CHK ROUTE </a:t>
            </a:r>
            <a:r>
              <a:rPr lang="en-GB" altLang="en-US" dirty="0">
                <a:latin typeface="Microsoft YaHei" panose="020B0503020204020204" pitchFamily="34" charset="-122"/>
                <a:ea typeface="Microsoft YaHei" panose="020B0503020204020204" pitchFamily="34" charset="-122"/>
                <a:cs typeface="Microsoft YaHei" panose="020B0503020204020204" pitchFamily="34" charset="-122"/>
              </a:rPr>
              <a:t>passing </a:t>
            </a:r>
            <a:r>
              <a:rPr lang="en-GB" altLang="en-US" dirty="0" smtClean="0">
                <a:latin typeface="Microsoft YaHei" panose="020B0503020204020204" pitchFamily="34" charset="-122"/>
                <a:ea typeface="Microsoft YaHei" panose="020B0503020204020204" pitchFamily="34" charset="-122"/>
                <a:cs typeface="Microsoft YaHei" panose="020B0503020204020204" pitchFamily="34" charset="-122"/>
              </a:rPr>
              <a:t>station</a:t>
            </a:r>
            <a:endParaRPr lang="zh-CN" altLang="en-US" dirty="0">
              <a:latin typeface="Microsoft YaHei" panose="020B0503020204020204" pitchFamily="34" charset="-122"/>
              <a:ea typeface="Microsoft YaHei" panose="020B0503020204020204" pitchFamily="34" charset="-122"/>
              <a:cs typeface="Microsoft YaHei" panose="020B0503020204020204" pitchFamily="34" charset="-122"/>
            </a:endParaRPr>
          </a:p>
        </p:txBody>
      </p:sp>
      <p:pic>
        <p:nvPicPr>
          <p:cNvPr id="2" name="圖片 1"/>
          <p:cNvPicPr>
            <a:picLocks noChangeAspect="1"/>
          </p:cNvPicPr>
          <p:nvPr/>
        </p:nvPicPr>
        <p:blipFill>
          <a:blip r:embed="rId1"/>
          <a:stretch>
            <a:fillRect/>
          </a:stretch>
        </p:blipFill>
        <p:spPr>
          <a:xfrm>
            <a:off x="4380230" y="1632585"/>
            <a:ext cx="7615555" cy="4572000"/>
          </a:xfrm>
          <a:prstGeom prst="rect">
            <a:avLst/>
          </a:prstGeom>
        </p:spPr>
      </p:pic>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方塊 2"/>
          <p:cNvSpPr txBox="1"/>
          <p:nvPr/>
        </p:nvSpPr>
        <p:spPr>
          <a:xfrm>
            <a:off x="285889" y="191493"/>
            <a:ext cx="10297671" cy="460375"/>
          </a:xfrm>
          <a:prstGeom prst="rect">
            <a:avLst/>
          </a:prstGeom>
          <a:noFill/>
        </p:spPr>
        <p:txBody>
          <a:bodyPr wrap="square" rtlCol="0">
            <a:spAutoFit/>
          </a:bodyPr>
          <a:lstStyle/>
          <a:p>
            <a:r>
              <a:rPr lang="en-GB" altLang="zh-CN" sz="2400" dirty="0">
                <a:latin typeface="Microsoft YaHei" panose="020B0503020204020204" pitchFamily="34" charset="-122"/>
                <a:ea typeface="Microsoft YaHei" panose="020B0503020204020204" pitchFamily="34" charset="-122"/>
                <a:sym typeface="+mn-ea"/>
              </a:rPr>
              <a:t>HSG-PASTE BTN FLEX TO HSG- </a:t>
            </a:r>
            <a:r>
              <a:rPr lang="en-GB" altLang="en-US" sz="2400" dirty="0">
                <a:latin typeface="Microsoft YaHei" panose="020B0503020204020204" pitchFamily="34" charset="-122"/>
                <a:ea typeface="Microsoft YaHei" panose="020B0503020204020204" pitchFamily="34" charset="-122"/>
                <a:sym typeface="+mn-ea"/>
              </a:rPr>
              <a:t>Hand brush station</a:t>
            </a:r>
            <a:r>
              <a:rPr lang="en-GB" altLang="zh-CN" sz="2400" dirty="0">
                <a:latin typeface="Microsoft YaHei" panose="020B0503020204020204" pitchFamily="34" charset="-122"/>
                <a:ea typeface="Microsoft YaHei" panose="020B0503020204020204" pitchFamily="34" charset="-122"/>
              </a:rPr>
              <a:t> </a:t>
            </a:r>
            <a:endParaRPr lang="en-GB" altLang="zh-CN" sz="2400" dirty="0">
              <a:latin typeface="Microsoft YaHei" panose="020B0503020204020204" pitchFamily="34" charset="-122"/>
              <a:ea typeface="Microsoft YaHei" panose="020B0503020204020204" pitchFamily="34" charset="-122"/>
            </a:endParaRPr>
          </a:p>
        </p:txBody>
      </p:sp>
      <p:sp>
        <p:nvSpPr>
          <p:cNvPr id="6" name="文字方塊 5"/>
          <p:cNvSpPr txBox="1"/>
          <p:nvPr/>
        </p:nvSpPr>
        <p:spPr>
          <a:xfrm>
            <a:off x="210820" y="1130879"/>
            <a:ext cx="11350488" cy="4278094"/>
          </a:xfrm>
          <a:prstGeom prst="rect">
            <a:avLst/>
          </a:prstGeom>
          <a:noFill/>
        </p:spPr>
        <p:txBody>
          <a:bodyPr wrap="square" rtlCol="0">
            <a:spAutoFit/>
          </a:bodyPr>
          <a:lstStyle/>
          <a:p>
            <a:r>
              <a:rPr lang="en-GB" altLang="zh-CN" b="1" dirty="0" smtClean="0">
                <a:latin typeface="Microsoft YaHei" panose="020B0503020204020204" pitchFamily="34" charset="-122"/>
                <a:ea typeface="Microsoft YaHei" panose="020B0503020204020204" pitchFamily="34" charset="-122"/>
                <a:sym typeface="+mn-ea"/>
              </a:rPr>
              <a:t>DEVICE </a:t>
            </a:r>
            <a:r>
              <a:rPr lang="en-GB" altLang="en-US" b="1" dirty="0" smtClean="0">
                <a:latin typeface="Microsoft YaHei" panose="020B0503020204020204" pitchFamily="34" charset="-122"/>
                <a:ea typeface="Microsoft YaHei" panose="020B0503020204020204" pitchFamily="34" charset="-122"/>
                <a:sym typeface="+mn-ea"/>
              </a:rPr>
              <a:t>configuration information:</a:t>
            </a:r>
            <a:endParaRPr lang="en-US" altLang="zh-CN" dirty="0">
              <a:latin typeface="Microsoft YaHei" panose="020B0503020204020204" pitchFamily="34" charset="-122"/>
              <a:ea typeface="Microsoft YaHei" panose="020B0503020204020204" pitchFamily="34" charset="-122"/>
            </a:endParaRPr>
          </a:p>
          <a:p>
            <a:r>
              <a:rPr lang="en-GB" altLang="zh-CN" sz="1400" dirty="0" smtClean="0">
                <a:solidFill>
                  <a:schemeClr val="accent2">
                    <a:lumMod val="75000"/>
                  </a:schemeClr>
                </a:solidFill>
                <a:latin typeface="Microsoft YaHei" panose="020B0503020204020204" pitchFamily="34" charset="-122"/>
                <a:ea typeface="Microsoft YaHei" panose="020B0503020204020204" pitchFamily="34" charset="-122"/>
                <a:sym typeface="+mn-ea"/>
              </a:rPr>
              <a:t>DEVICE:SELECT * FROM DEVICE WHERE DEVICE='343379'</a:t>
            </a:r>
            <a:endParaRPr lang="en-US" altLang="zh-CN" sz="1400" dirty="0" smtClean="0">
              <a:solidFill>
                <a:schemeClr val="accent2">
                  <a:lumMod val="75000"/>
                </a:schemeClr>
              </a:solidFill>
              <a:latin typeface="Microsoft YaHei" panose="020B0503020204020204" pitchFamily="34" charset="-122"/>
              <a:ea typeface="Microsoft YaHei" panose="020B0503020204020204" pitchFamily="34" charset="-122"/>
            </a:endParaRPr>
          </a:p>
          <a:p>
            <a:endParaRPr lang="en-US" altLang="zh-CN" dirty="0" smtClean="0">
              <a:latin typeface="Microsoft YaHei" panose="020B0503020204020204" pitchFamily="34" charset="-122"/>
              <a:ea typeface="Microsoft YaHei" panose="020B0503020204020204" pitchFamily="34" charset="-122"/>
            </a:endParaRPr>
          </a:p>
          <a:p>
            <a:endParaRPr lang="en-US" altLang="zh-CN" dirty="0" smtClean="0">
              <a:latin typeface="Microsoft YaHei" panose="020B0503020204020204" pitchFamily="34" charset="-122"/>
              <a:ea typeface="Microsoft YaHei" panose="020B0503020204020204" pitchFamily="34" charset="-122"/>
            </a:endParaRPr>
          </a:p>
          <a:p>
            <a:r>
              <a:rPr lang="en-GB" altLang="zh-CN" sz="1400" dirty="0" smtClean="0">
                <a:solidFill>
                  <a:schemeClr val="accent2">
                    <a:lumMod val="75000"/>
                  </a:schemeClr>
                </a:solidFill>
                <a:latin typeface="Microsoft YaHei" panose="020B0503020204020204" pitchFamily="34" charset="-122"/>
                <a:ea typeface="Microsoft YaHei" panose="020B0503020204020204" pitchFamily="34" charset="-122"/>
                <a:sym typeface="+mn-ea"/>
              </a:rPr>
              <a:t>DEVICE_CFG:SELECT * FROM DEVICE_CFG WHERE DEVICE='343379'</a:t>
            </a:r>
            <a:endParaRPr lang="en-US" altLang="zh-CN" sz="1400" dirty="0" smtClean="0">
              <a:solidFill>
                <a:schemeClr val="accent2">
                  <a:lumMod val="75000"/>
                </a:schemeClr>
              </a:solidFill>
              <a:latin typeface="Microsoft YaHei" panose="020B0503020204020204" pitchFamily="34" charset="-122"/>
              <a:ea typeface="Microsoft YaHei" panose="020B0503020204020204" pitchFamily="34" charset="-122"/>
            </a:endParaRPr>
          </a:p>
          <a:p>
            <a:endParaRPr lang="en-US" altLang="zh-CN" dirty="0" smtClean="0">
              <a:latin typeface="Microsoft YaHei" panose="020B0503020204020204" pitchFamily="34" charset="-122"/>
              <a:ea typeface="Microsoft YaHei" panose="020B0503020204020204" pitchFamily="34" charset="-122"/>
            </a:endParaRPr>
          </a:p>
          <a:p>
            <a:endParaRPr lang="en-US" altLang="zh-CN" dirty="0" smtClean="0">
              <a:latin typeface="Microsoft YaHei" panose="020B0503020204020204" pitchFamily="34" charset="-122"/>
              <a:ea typeface="Microsoft YaHei" panose="020B0503020204020204" pitchFamily="34" charset="-122"/>
            </a:endParaRPr>
          </a:p>
          <a:p>
            <a:endParaRPr lang="en-US" altLang="zh-CN" sz="1400" dirty="0" smtClean="0">
              <a:solidFill>
                <a:schemeClr val="accent2">
                  <a:lumMod val="75000"/>
                </a:schemeClr>
              </a:solidFill>
              <a:latin typeface="Microsoft YaHei" panose="020B0503020204020204" pitchFamily="34" charset="-122"/>
              <a:ea typeface="Microsoft YaHei" panose="020B0503020204020204" pitchFamily="34" charset="-122"/>
              <a:sym typeface="+mn-ea"/>
            </a:endParaRPr>
          </a:p>
          <a:p>
            <a:r>
              <a:rPr lang="en-GB" altLang="zh-CN" sz="1400" dirty="0" smtClean="0">
                <a:solidFill>
                  <a:schemeClr val="accent2">
                    <a:lumMod val="75000"/>
                  </a:schemeClr>
                </a:solidFill>
                <a:latin typeface="Microsoft YaHei" panose="020B0503020204020204" pitchFamily="34" charset="-122"/>
                <a:ea typeface="Microsoft YaHei" panose="020B0503020204020204" pitchFamily="34" charset="-122"/>
                <a:sym typeface="+mn-ea"/>
              </a:rPr>
              <a:t>DEVICE_COLLECT:SELECT * FROM DEVICE_COLLECT WHERE DEVICE='343379'</a:t>
            </a:r>
            <a:endParaRPr lang="en-US" altLang="zh-CN" sz="1400" dirty="0">
              <a:solidFill>
                <a:schemeClr val="accent2">
                  <a:lumMod val="75000"/>
                </a:schemeClr>
              </a:solidFill>
              <a:latin typeface="Microsoft YaHei" panose="020B0503020204020204" pitchFamily="34" charset="-122"/>
              <a:ea typeface="Microsoft YaHei" panose="020B0503020204020204" pitchFamily="34" charset="-122"/>
            </a:endParaRPr>
          </a:p>
          <a:p>
            <a:endParaRPr lang="en-US" altLang="zh-CN" dirty="0" smtClean="0">
              <a:latin typeface="Microsoft YaHei" panose="020B0503020204020204" pitchFamily="34" charset="-122"/>
              <a:ea typeface="Microsoft YaHei" panose="020B0503020204020204" pitchFamily="34" charset="-122"/>
            </a:endParaRPr>
          </a:p>
          <a:p>
            <a:endParaRPr lang="en-US" altLang="zh-CN" dirty="0" smtClean="0">
              <a:latin typeface="Microsoft YaHei" panose="020B0503020204020204" pitchFamily="34" charset="-122"/>
              <a:ea typeface="Microsoft YaHei" panose="020B0503020204020204" pitchFamily="34" charset="-122"/>
            </a:endParaRPr>
          </a:p>
          <a:p>
            <a:endParaRPr lang="en-US" altLang="zh-CN" dirty="0" smtClean="0">
              <a:latin typeface="Microsoft YaHei" panose="020B0503020204020204" pitchFamily="34" charset="-122"/>
              <a:ea typeface="Microsoft YaHei" panose="020B0503020204020204" pitchFamily="34" charset="-122"/>
            </a:endParaRPr>
          </a:p>
          <a:p>
            <a:endParaRPr lang="en-US" altLang="zh-CN" dirty="0" smtClean="0">
              <a:latin typeface="Microsoft YaHei" panose="020B0503020204020204" pitchFamily="34" charset="-122"/>
              <a:ea typeface="Microsoft YaHei" panose="020B0503020204020204" pitchFamily="34" charset="-122"/>
            </a:endParaRPr>
          </a:p>
          <a:p>
            <a:r>
              <a:rPr lang="en-GB" altLang="en-US" b="1" dirty="0" smtClean="0">
                <a:latin typeface="Microsoft YaHei" panose="020B0503020204020204" pitchFamily="34" charset="-122"/>
                <a:ea typeface="Microsoft YaHei" panose="020B0503020204020204" pitchFamily="34" charset="-122"/>
              </a:rPr>
              <a:t>Flag function:</a:t>
            </a:r>
            <a:endParaRPr lang="zh-CN" altLang="en-US" dirty="0" smtClean="0">
              <a:latin typeface="Microsoft YaHei" panose="020B0503020204020204" pitchFamily="34" charset="-122"/>
              <a:ea typeface="Microsoft YaHei" panose="020B0503020204020204" pitchFamily="34" charset="-122"/>
            </a:endParaRPr>
          </a:p>
          <a:p>
            <a:r>
              <a:rPr lang="en-GB" altLang="en-US" dirty="0" smtClean="0">
                <a:latin typeface="Microsoft YaHei" panose="020B0503020204020204" pitchFamily="34" charset="-122"/>
                <a:ea typeface="Microsoft YaHei" panose="020B0503020204020204" pitchFamily="34" charset="-122"/>
              </a:rPr>
              <a:t>I: ISN flashes the DB first, Multi DB mode</a:t>
            </a:r>
            <a:endParaRPr lang="en-GB" altLang="en-US" dirty="0" smtClean="0">
              <a:latin typeface="Microsoft YaHei" panose="020B0503020204020204" pitchFamily="34" charset="-122"/>
              <a:ea typeface="Microsoft YaHei" panose="020B0503020204020204" pitchFamily="34" charset="-122"/>
            </a:endParaRPr>
          </a:p>
          <a:p>
            <a:r>
              <a:rPr lang="en-GB" altLang="en-US" dirty="0" smtClean="0">
                <a:latin typeface="Microsoft YaHei" panose="020B0503020204020204" pitchFamily="34" charset="-122"/>
                <a:ea typeface="Microsoft YaHei" panose="020B0503020204020204" pitchFamily="34" charset="-122"/>
              </a:rPr>
              <a:t>R: COPY the DEVINFO of the SID where the ISN is located back to the SID where the DEVICE is located</a:t>
            </a:r>
            <a:endParaRPr lang="en-GB" altLang="en-US" dirty="0" smtClean="0">
              <a:latin typeface="Microsoft YaHei" panose="020B0503020204020204" pitchFamily="34" charset="-122"/>
              <a:ea typeface="Microsoft YaHei" panose="020B0503020204020204" pitchFamily="34" charset="-122"/>
            </a:endParaRPr>
          </a:p>
        </p:txBody>
      </p:sp>
      <p:pic>
        <p:nvPicPr>
          <p:cNvPr id="5" name="圖片 4"/>
          <p:cNvPicPr>
            <a:picLocks noChangeAspect="1"/>
          </p:cNvPicPr>
          <p:nvPr/>
        </p:nvPicPr>
        <p:blipFill>
          <a:blip r:embed="rId1"/>
          <a:stretch>
            <a:fillRect/>
          </a:stretch>
        </p:blipFill>
        <p:spPr>
          <a:xfrm>
            <a:off x="285750" y="1780540"/>
            <a:ext cx="10506075" cy="386080"/>
          </a:xfrm>
          <a:prstGeom prst="rect">
            <a:avLst/>
          </a:prstGeom>
        </p:spPr>
      </p:pic>
      <p:pic>
        <p:nvPicPr>
          <p:cNvPr id="7" name="圖片 6"/>
          <p:cNvPicPr>
            <a:picLocks noChangeAspect="1"/>
          </p:cNvPicPr>
          <p:nvPr/>
        </p:nvPicPr>
        <p:blipFill>
          <a:blip r:embed="rId2"/>
          <a:stretch>
            <a:fillRect/>
          </a:stretch>
        </p:blipFill>
        <p:spPr>
          <a:xfrm>
            <a:off x="285750" y="2628900"/>
            <a:ext cx="11580495" cy="338455"/>
          </a:xfrm>
          <a:prstGeom prst="rect">
            <a:avLst/>
          </a:prstGeom>
        </p:spPr>
      </p:pic>
      <p:pic>
        <p:nvPicPr>
          <p:cNvPr id="8" name="圖片 7"/>
          <p:cNvPicPr>
            <a:picLocks noChangeAspect="1"/>
          </p:cNvPicPr>
          <p:nvPr/>
        </p:nvPicPr>
        <p:blipFill>
          <a:blip r:embed="rId3"/>
          <a:stretch>
            <a:fillRect/>
          </a:stretch>
        </p:blipFill>
        <p:spPr>
          <a:xfrm>
            <a:off x="285750" y="3450328"/>
            <a:ext cx="3119755" cy="428625"/>
          </a:xfrm>
          <a:prstGeom prst="rect">
            <a:avLst/>
          </a:prstGeom>
        </p:spPr>
      </p:pic>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93963" y="737167"/>
            <a:ext cx="11665527" cy="3631763"/>
          </a:xfrm>
          <a:prstGeom prst="rect">
            <a:avLst/>
          </a:prstGeom>
        </p:spPr>
        <p:txBody>
          <a:bodyPr wrap="square">
            <a:spAutoFit/>
          </a:bodyPr>
          <a:lstStyle/>
          <a:p>
            <a:r>
              <a:rPr lang="en-GB" altLang="en-US" b="1" dirty="0" smtClean="0">
                <a:latin typeface="Microsoft YaHei" panose="020B0503020204020204" pitchFamily="34" charset="-122"/>
                <a:ea typeface="Microsoft YaHei" panose="020B0503020204020204" pitchFamily="34" charset="-122"/>
              </a:rPr>
              <a:t>Function Description </a:t>
            </a:r>
            <a:r>
              <a:rPr lang="en-GB" altLang="zh-CN" b="1" dirty="0" smtClean="0">
                <a:latin typeface="Microsoft YaHei" panose="020B0503020204020204" pitchFamily="34" charset="-122"/>
                <a:ea typeface="Microsoft YaHei" panose="020B0503020204020204" pitchFamily="34" charset="-122"/>
              </a:rPr>
              <a:t>:</a:t>
            </a:r>
            <a:endParaRPr lang="en-GB" altLang="zh-CN" b="1" dirty="0" smtClean="0">
              <a:latin typeface="Microsoft YaHei" panose="020B0503020204020204" pitchFamily="34" charset="-122"/>
              <a:ea typeface="Microsoft YaHei" panose="020B0503020204020204" pitchFamily="34" charset="-122"/>
            </a:endParaRPr>
          </a:p>
          <a:p>
            <a:r>
              <a:rPr lang="en-GB" altLang="zh-CN" b="1" dirty="0" smtClean="0">
                <a:latin typeface="Microsoft YaHei" panose="020B0503020204020204" pitchFamily="34" charset="-122"/>
                <a:ea typeface="Microsoft YaHei" panose="020B0503020204020204" pitchFamily="34" charset="-122"/>
              </a:rPr>
              <a:t>ROUTING </a:t>
            </a:r>
            <a:r>
              <a:rPr lang="en-GB" altLang="zh-CN" b="1" dirty="0">
                <a:latin typeface="Microsoft YaHei" panose="020B0503020204020204" pitchFamily="34" charset="-122"/>
                <a:ea typeface="Microsoft YaHei" panose="020B0503020204020204" pitchFamily="34" charset="-122"/>
              </a:rPr>
              <a:t>CONTROL:</a:t>
            </a:r>
            <a:endParaRPr lang="en-GB" altLang="zh-CN" b="1" dirty="0">
              <a:latin typeface="Microsoft YaHei" panose="020B0503020204020204" pitchFamily="34" charset="-122"/>
              <a:ea typeface="Microsoft YaHei" panose="020B0503020204020204" pitchFamily="34" charset="-122"/>
            </a:endParaRPr>
          </a:p>
          <a:p>
            <a:r>
              <a:rPr lang="en-GB" altLang="zh-CN" sz="1400" dirty="0" smtClean="0">
                <a:solidFill>
                  <a:schemeClr val="accent2">
                    <a:lumMod val="75000"/>
                  </a:schemeClr>
                </a:solidFill>
                <a:latin typeface="Microsoft YaHei" panose="020B0503020204020204" pitchFamily="34" charset="-122"/>
                <a:ea typeface="Microsoft YaHei" panose="020B0503020204020204" pitchFamily="34" charset="-122"/>
              </a:rPr>
              <a:t>SELECT </a:t>
            </a:r>
            <a:r>
              <a:rPr lang="en-GB" altLang="zh-CN" sz="1400" dirty="0">
                <a:solidFill>
                  <a:schemeClr val="accent2">
                    <a:lumMod val="75000"/>
                  </a:schemeClr>
                </a:solidFill>
                <a:latin typeface="Microsoft YaHei" panose="020B0503020204020204" pitchFamily="34" charset="-122"/>
                <a:ea typeface="Microsoft YaHei" panose="020B0503020204020204" pitchFamily="34" charset="-122"/>
              </a:rPr>
              <a:t>* FROM ROUTE_STEP_CHECK WHERE STEP='KAM1A </a:t>
            </a:r>
            <a:r>
              <a:rPr lang="en-GB" altLang="zh-CN" sz="1400" dirty="0" smtClean="0">
                <a:solidFill>
                  <a:schemeClr val="accent2">
                    <a:lumMod val="75000"/>
                  </a:schemeClr>
                </a:solidFill>
                <a:latin typeface="Microsoft YaHei" panose="020B0503020204020204" pitchFamily="34" charset="-122"/>
                <a:ea typeface="Microsoft YaHei" panose="020B0503020204020204" pitchFamily="34" charset="-122"/>
                <a:sym typeface="+mn-ea"/>
              </a:rPr>
              <a:t>AIR </a:t>
            </a:r>
            <a:r>
              <a:rPr lang="en-GB" altLang="zh-CN" sz="1400" dirty="0">
                <a:solidFill>
                  <a:schemeClr val="accent2">
                    <a:lumMod val="75000"/>
                  </a:schemeClr>
                </a:solidFill>
                <a:latin typeface="Microsoft YaHei" panose="020B0503020204020204" pitchFamily="34" charset="-122"/>
                <a:ea typeface="Microsoft YaHei" panose="020B0503020204020204" pitchFamily="34" charset="-122"/>
              </a:rPr>
              <a:t>'</a:t>
            </a:r>
            <a:endParaRPr lang="en-GB" altLang="zh-CN" sz="1400" dirty="0">
              <a:solidFill>
                <a:schemeClr val="accent2">
                  <a:lumMod val="75000"/>
                </a:schemeClr>
              </a:solidFill>
              <a:latin typeface="Microsoft YaHei" panose="020B0503020204020204" pitchFamily="34" charset="-122"/>
              <a:ea typeface="Microsoft YaHei" panose="020B0503020204020204" pitchFamily="34" charset="-122"/>
            </a:endParaRPr>
          </a:p>
          <a:p>
            <a:endParaRPr lang="en-US" altLang="zh-CN" dirty="0">
              <a:latin typeface="Microsoft YaHei" panose="020B0503020204020204" pitchFamily="34" charset="-122"/>
              <a:ea typeface="Microsoft YaHei" panose="020B0503020204020204" pitchFamily="34" charset="-122"/>
            </a:endParaRPr>
          </a:p>
          <a:p>
            <a:endParaRPr lang="en-US" altLang="zh-CN" dirty="0">
              <a:latin typeface="Microsoft YaHei" panose="020B0503020204020204" pitchFamily="34" charset="-122"/>
              <a:ea typeface="Microsoft YaHei" panose="020B0503020204020204" pitchFamily="34" charset="-122"/>
            </a:endParaRPr>
          </a:p>
          <a:p>
            <a:endParaRPr lang="en-US" altLang="zh-CN" dirty="0" smtClean="0">
              <a:latin typeface="Microsoft YaHei" panose="020B0503020204020204" pitchFamily="34" charset="-122"/>
              <a:ea typeface="Microsoft YaHei" panose="020B0503020204020204" pitchFamily="34" charset="-122"/>
            </a:endParaRPr>
          </a:p>
          <a:p>
            <a:r>
              <a:rPr lang="en-GB" altLang="en-US" dirty="0">
                <a:latin typeface="Microsoft YaHei" panose="020B0503020204020204" pitchFamily="34" charset="-122"/>
                <a:ea typeface="Microsoft YaHei" panose="020B0503020204020204" pitchFamily="34" charset="-122"/>
              </a:rPr>
              <a:t>Set the pass records </a:t>
            </a:r>
            <a:r>
              <a:rPr lang="en-GB" altLang="en-US" dirty="0" smtClean="0">
                <a:latin typeface="Microsoft YaHei" panose="020B0503020204020204" pitchFamily="34" charset="-122"/>
                <a:ea typeface="Microsoft YaHei" panose="020B0503020204020204" pitchFamily="34" charset="-122"/>
                <a:sym typeface="+mn-ea"/>
              </a:rPr>
              <a:t>of </a:t>
            </a:r>
            <a:r>
              <a:rPr lang="en-GB" altLang="zh-CN" dirty="0">
                <a:latin typeface="Microsoft YaHei" panose="020B0503020204020204" pitchFamily="34" charset="-122"/>
                <a:ea typeface="Microsoft YaHei" panose="020B0503020204020204" pitchFamily="34" charset="-122"/>
                <a:sym typeface="+mn-ea"/>
              </a:rPr>
              <a:t>KAM1A </a:t>
            </a:r>
            <a:r>
              <a:rPr lang="en-GB" altLang="zh-CN" dirty="0" smtClean="0">
                <a:latin typeface="Microsoft YaHei" panose="020B0503020204020204" pitchFamily="34" charset="-122"/>
                <a:ea typeface="Microsoft YaHei" panose="020B0503020204020204" pitchFamily="34" charset="-122"/>
                <a:sym typeface="+mn-ea"/>
              </a:rPr>
              <a:t>AJ2 </a:t>
            </a:r>
            <a:r>
              <a:rPr lang="en-GB" altLang="en-US" dirty="0" smtClean="0">
                <a:latin typeface="Microsoft YaHei" panose="020B0503020204020204" pitchFamily="34" charset="-122"/>
                <a:ea typeface="Microsoft YaHei" panose="020B0503020204020204" pitchFamily="34" charset="-122"/>
                <a:sym typeface="+mn-ea"/>
              </a:rPr>
              <a:t>and </a:t>
            </a:r>
            <a:r>
              <a:rPr lang="en-GB" altLang="zh-CN" dirty="0">
                <a:latin typeface="Microsoft YaHei" panose="020B0503020204020204" pitchFamily="34" charset="-122"/>
                <a:ea typeface="Microsoft YaHei" panose="020B0503020204020204" pitchFamily="34" charset="-122"/>
                <a:sym typeface="+mn-ea"/>
              </a:rPr>
              <a:t>KAM1A </a:t>
            </a:r>
            <a:r>
              <a:rPr lang="en-GB" altLang="zh-CN" dirty="0" smtClean="0">
                <a:latin typeface="Microsoft YaHei" panose="020B0503020204020204" pitchFamily="34" charset="-122"/>
                <a:ea typeface="Microsoft YaHei" panose="020B0503020204020204" pitchFamily="34" charset="-122"/>
                <a:sym typeface="+mn-ea"/>
              </a:rPr>
              <a:t>GUO and </a:t>
            </a:r>
            <a:r>
              <a:rPr lang="en-GB" altLang="zh-CN" dirty="0" smtClean="0">
                <a:latin typeface="Microsoft YaHei" panose="020B0503020204020204" pitchFamily="34" charset="-122"/>
                <a:ea typeface="Microsoft YaHei" panose="020B0503020204020204" pitchFamily="34" charset="-122"/>
              </a:rPr>
              <a:t>pass them </a:t>
            </a:r>
            <a:r>
              <a:rPr lang="en-GB" altLang="en-US" dirty="0">
                <a:latin typeface="Microsoft YaHei" panose="020B0503020204020204" pitchFamily="34" charset="-122"/>
                <a:ea typeface="Microsoft YaHei" panose="020B0503020204020204" pitchFamily="34" charset="-122"/>
              </a:rPr>
              <a:t>in order</a:t>
            </a:r>
            <a:endParaRPr lang="en-US" altLang="zh-CN" dirty="0">
              <a:latin typeface="Microsoft YaHei" panose="020B0503020204020204" pitchFamily="34" charset="-122"/>
              <a:ea typeface="Microsoft YaHei" panose="020B0503020204020204" pitchFamily="34" charset="-122"/>
            </a:endParaRPr>
          </a:p>
          <a:p>
            <a:endParaRPr lang="en-US" altLang="zh-CN" dirty="0">
              <a:latin typeface="Microsoft YaHei" panose="020B0503020204020204" pitchFamily="34" charset="-122"/>
              <a:ea typeface="Microsoft YaHei" panose="020B0503020204020204" pitchFamily="34" charset="-122"/>
            </a:endParaRPr>
          </a:p>
          <a:p>
            <a:endParaRPr lang="en-US" altLang="zh-CN" dirty="0">
              <a:latin typeface="Microsoft YaHei" panose="020B0503020204020204" pitchFamily="34" charset="-122"/>
              <a:ea typeface="Microsoft YaHei" panose="020B0503020204020204" pitchFamily="34" charset="-122"/>
            </a:endParaRPr>
          </a:p>
          <a:p>
            <a:endParaRPr lang="en-US" altLang="zh-CN" dirty="0">
              <a:latin typeface="Microsoft YaHei" panose="020B0503020204020204" pitchFamily="34" charset="-122"/>
              <a:ea typeface="Microsoft YaHei" panose="020B0503020204020204" pitchFamily="34" charset="-122"/>
            </a:endParaRPr>
          </a:p>
          <a:p>
            <a:r>
              <a:rPr lang="en-GB" altLang="en-US" b="1" dirty="0" smtClean="0">
                <a:latin typeface="Microsoft YaHei" panose="020B0503020204020204" pitchFamily="34" charset="-122"/>
                <a:ea typeface="Microsoft YaHei" panose="020B0503020204020204" pitchFamily="34" charset="-122"/>
                <a:sym typeface="+mn-ea"/>
              </a:rPr>
              <a:t>Data changes </a:t>
            </a:r>
            <a:r>
              <a:rPr lang="en-GB" altLang="zh-CN" b="1" dirty="0" smtClean="0">
                <a:latin typeface="Microsoft YaHei" panose="020B0503020204020204" pitchFamily="34" charset="-122"/>
                <a:ea typeface="Microsoft YaHei" panose="020B0503020204020204" pitchFamily="34" charset="-122"/>
                <a:sym typeface="+mn-ea"/>
              </a:rPr>
              <a:t>:</a:t>
            </a:r>
            <a:endParaRPr lang="en-GB" altLang="zh-CN" b="1" dirty="0" smtClean="0">
              <a:latin typeface="Microsoft YaHei" panose="020B0503020204020204" pitchFamily="34" charset="-122"/>
              <a:ea typeface="Microsoft YaHei" panose="020B0503020204020204" pitchFamily="34" charset="-122"/>
              <a:sym typeface="+mn-ea"/>
            </a:endParaRPr>
          </a:p>
          <a:p>
            <a:r>
              <a:rPr lang="en-GB" altLang="zh-CN" sz="1400" dirty="0">
                <a:solidFill>
                  <a:schemeClr val="accent2">
                    <a:lumMod val="75000"/>
                  </a:schemeClr>
                </a:solidFill>
                <a:latin typeface="Microsoft YaHei" panose="020B0503020204020204" pitchFamily="34" charset="-122"/>
                <a:ea typeface="Microsoft YaHei" panose="020B0503020204020204" pitchFamily="34" charset="-122"/>
              </a:rPr>
              <a:t>SELECT*FROM MO_D WHERE ISN='C7CGZS0035Q00001M5'</a:t>
            </a:r>
            <a:endParaRPr lang="en-GB" altLang="zh-CN" sz="1400" dirty="0">
              <a:solidFill>
                <a:schemeClr val="accent2">
                  <a:lumMod val="75000"/>
                </a:schemeClr>
              </a:solidFill>
              <a:latin typeface="Microsoft YaHei" panose="020B0503020204020204" pitchFamily="34" charset="-122"/>
              <a:ea typeface="Microsoft YaHei" panose="020B0503020204020204" pitchFamily="34" charset="-122"/>
            </a:endParaRPr>
          </a:p>
          <a:p>
            <a:endParaRPr lang="en-US" altLang="zh-CN" dirty="0">
              <a:latin typeface="Microsoft YaHei" panose="020B0503020204020204" pitchFamily="34" charset="-122"/>
              <a:ea typeface="Microsoft YaHei" panose="020B0503020204020204" pitchFamily="34" charset="-122"/>
            </a:endParaRPr>
          </a:p>
        </p:txBody>
      </p:sp>
      <p:sp>
        <p:nvSpPr>
          <p:cNvPr id="4" name="文字方塊 3"/>
          <p:cNvSpPr txBox="1"/>
          <p:nvPr/>
        </p:nvSpPr>
        <p:spPr>
          <a:xfrm>
            <a:off x="285889" y="191493"/>
            <a:ext cx="10297671" cy="460375"/>
          </a:xfrm>
          <a:prstGeom prst="rect">
            <a:avLst/>
          </a:prstGeom>
          <a:noFill/>
        </p:spPr>
        <p:txBody>
          <a:bodyPr wrap="square" rtlCol="0">
            <a:spAutoFit/>
          </a:bodyPr>
          <a:lstStyle/>
          <a:p>
            <a:r>
              <a:rPr lang="en-GB" altLang="zh-CN" sz="2400" dirty="0">
                <a:latin typeface="Microsoft YaHei" panose="020B0503020204020204" pitchFamily="34" charset="-122"/>
                <a:ea typeface="Microsoft YaHei" panose="020B0503020204020204" pitchFamily="34" charset="-122"/>
                <a:sym typeface="+mn-ea"/>
              </a:rPr>
              <a:t>HSG-PASTE BTN FLEX TO HSG- </a:t>
            </a:r>
            <a:r>
              <a:rPr lang="en-GB" altLang="en-US" sz="2400" dirty="0">
                <a:latin typeface="Microsoft YaHei" panose="020B0503020204020204" pitchFamily="34" charset="-122"/>
                <a:ea typeface="Microsoft YaHei" panose="020B0503020204020204" pitchFamily="34" charset="-122"/>
                <a:sym typeface="+mn-ea"/>
              </a:rPr>
              <a:t>Hand brush station</a:t>
            </a:r>
            <a:endParaRPr lang="en-US" altLang="zh-CN" sz="2400" dirty="0">
              <a:latin typeface="Microsoft YaHei" panose="020B0503020204020204" pitchFamily="34" charset="-122"/>
              <a:ea typeface="Microsoft YaHei" panose="020B0503020204020204" pitchFamily="34" charset="-122"/>
            </a:endParaRPr>
          </a:p>
        </p:txBody>
      </p:sp>
      <p:pic>
        <p:nvPicPr>
          <p:cNvPr id="3" name="圖片 2"/>
          <p:cNvPicPr>
            <a:picLocks noChangeAspect="1"/>
          </p:cNvPicPr>
          <p:nvPr/>
        </p:nvPicPr>
        <p:blipFill>
          <a:blip r:embed="rId1"/>
          <a:stretch>
            <a:fillRect/>
          </a:stretch>
        </p:blipFill>
        <p:spPr>
          <a:xfrm>
            <a:off x="289560" y="1539875"/>
            <a:ext cx="11625580" cy="596900"/>
          </a:xfrm>
          <a:prstGeom prst="rect">
            <a:avLst/>
          </a:prstGeom>
        </p:spPr>
      </p:pic>
      <p:pic>
        <p:nvPicPr>
          <p:cNvPr id="7" name="圖片 6"/>
          <p:cNvPicPr>
            <a:picLocks noChangeAspect="1"/>
          </p:cNvPicPr>
          <p:nvPr/>
        </p:nvPicPr>
        <p:blipFill>
          <a:blip r:embed="rId2"/>
          <a:stretch>
            <a:fillRect/>
          </a:stretch>
        </p:blipFill>
        <p:spPr>
          <a:xfrm>
            <a:off x="285889" y="4087199"/>
            <a:ext cx="11766550" cy="367030"/>
          </a:xfrm>
          <a:prstGeom prst="rect">
            <a:avLst/>
          </a:prstGeom>
        </p:spPr>
      </p:pic>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方塊 2"/>
          <p:cNvSpPr txBox="1"/>
          <p:nvPr/>
        </p:nvSpPr>
        <p:spPr>
          <a:xfrm>
            <a:off x="285889" y="191493"/>
            <a:ext cx="10297671" cy="460375"/>
          </a:xfrm>
          <a:prstGeom prst="rect">
            <a:avLst/>
          </a:prstGeom>
          <a:noFill/>
        </p:spPr>
        <p:txBody>
          <a:bodyPr wrap="square" rtlCol="0">
            <a:spAutoFit/>
          </a:bodyPr>
          <a:lstStyle/>
          <a:p>
            <a:r>
              <a:rPr lang="en-GB" sz="2400" dirty="0">
                <a:latin typeface="Microsoft YaHei" panose="020B0503020204020204" pitchFamily="34" charset="-122"/>
                <a:ea typeface="Microsoft YaHei" panose="020B0503020204020204" pitchFamily="34" charset="-122"/>
              </a:rPr>
              <a:t>HSG-PASTE PRESS MIC4 TO SPK BKT- </a:t>
            </a:r>
            <a:r>
              <a:rPr lang="en-GB" altLang="en-US" sz="2400" dirty="0">
                <a:latin typeface="Microsoft YaHei" panose="020B0503020204020204" pitchFamily="34" charset="-122"/>
                <a:ea typeface="Microsoft YaHei" panose="020B0503020204020204" pitchFamily="34" charset="-122"/>
              </a:rPr>
              <a:t>hand brush station</a:t>
            </a:r>
            <a:endParaRPr lang="en-GB" altLang="en-US" sz="2400" dirty="0">
              <a:latin typeface="Microsoft YaHei" panose="020B0503020204020204" pitchFamily="34" charset="-122"/>
              <a:ea typeface="Microsoft YaHei" panose="020B0503020204020204" pitchFamily="34" charset="-122"/>
            </a:endParaRPr>
          </a:p>
        </p:txBody>
      </p:sp>
      <p:sp>
        <p:nvSpPr>
          <p:cNvPr id="6" name="文字方塊 5"/>
          <p:cNvSpPr txBox="1"/>
          <p:nvPr/>
        </p:nvSpPr>
        <p:spPr>
          <a:xfrm>
            <a:off x="166255" y="815383"/>
            <a:ext cx="11457709" cy="369332"/>
          </a:xfrm>
          <a:prstGeom prst="rect">
            <a:avLst/>
          </a:prstGeom>
          <a:noFill/>
        </p:spPr>
        <p:txBody>
          <a:bodyPr wrap="square" rtlCol="0">
            <a:spAutoFit/>
          </a:bodyPr>
          <a:lstStyle/>
          <a:p>
            <a:r>
              <a:rPr lang="en-GB" altLang="en-US" b="1" dirty="0" smtClean="0">
                <a:latin typeface="Microsoft YaHei" panose="020B0503020204020204" pitchFamily="34" charset="-122"/>
                <a:ea typeface="Microsoft YaHei" panose="020B0503020204020204" pitchFamily="34" charset="-122"/>
              </a:rPr>
              <a:t>Station name </a:t>
            </a:r>
            <a:r>
              <a:rPr lang="en-GB" altLang="zh-CN" b="1" dirty="0" smtClean="0">
                <a:latin typeface="Microsoft YaHei" panose="020B0503020204020204" pitchFamily="34" charset="-122"/>
                <a:ea typeface="Microsoft YaHei" panose="020B0503020204020204" pitchFamily="34" charset="-122"/>
              </a:rPr>
              <a:t>: </a:t>
            </a:r>
            <a:r>
              <a:rPr lang="en-GB" altLang="en-US" dirty="0" smtClean="0">
                <a:latin typeface="Microsoft YaHei" panose="020B0503020204020204" pitchFamily="34" charset="-122"/>
                <a:ea typeface="Microsoft YaHei" panose="020B0503020204020204" pitchFamily="34" charset="-122"/>
              </a:rPr>
              <a:t>PASTE </a:t>
            </a:r>
            <a:r>
              <a:rPr lang="en-GB" altLang="en-US" dirty="0">
                <a:latin typeface="Microsoft YaHei" panose="020B0503020204020204" pitchFamily="34" charset="-122"/>
                <a:ea typeface="Microsoft YaHei" panose="020B0503020204020204" pitchFamily="34" charset="-122"/>
              </a:rPr>
              <a:t>PRESS MIC4 TO SPK BKT</a:t>
            </a:r>
            <a:endParaRPr lang="en-GB" altLang="en-US" dirty="0">
              <a:latin typeface="Microsoft YaHei" panose="020B0503020204020204" pitchFamily="34" charset="-122"/>
              <a:ea typeface="Microsoft YaHei" panose="020B0503020204020204" pitchFamily="34" charset="-122"/>
            </a:endParaRPr>
          </a:p>
        </p:txBody>
      </p:sp>
      <p:pic>
        <p:nvPicPr>
          <p:cNvPr id="5" name="圖片 4"/>
          <p:cNvPicPr>
            <a:picLocks noChangeAspect="1"/>
          </p:cNvPicPr>
          <p:nvPr/>
        </p:nvPicPr>
        <p:blipFill>
          <a:blip r:embed="rId1"/>
          <a:stretch>
            <a:fillRect/>
          </a:stretch>
        </p:blipFill>
        <p:spPr>
          <a:xfrm>
            <a:off x="4775200" y="2012358"/>
            <a:ext cx="7416800" cy="4151630"/>
          </a:xfrm>
          <a:prstGeom prst="rect">
            <a:avLst/>
          </a:prstGeom>
        </p:spPr>
      </p:pic>
      <p:sp>
        <p:nvSpPr>
          <p:cNvPr id="8" name="文字方塊 7"/>
          <p:cNvSpPr txBox="1"/>
          <p:nvPr/>
        </p:nvSpPr>
        <p:spPr>
          <a:xfrm>
            <a:off x="166255" y="2896777"/>
            <a:ext cx="4608945" cy="3139321"/>
          </a:xfrm>
          <a:prstGeom prst="rect">
            <a:avLst/>
          </a:prstGeom>
          <a:noFill/>
        </p:spPr>
        <p:txBody>
          <a:bodyPr wrap="square" rtlCol="0">
            <a:spAutoFit/>
          </a:bodyPr>
          <a:lstStyle/>
          <a:p>
            <a:r>
              <a:rPr lang="en-GB" altLang="zh-TW" b="1" dirty="0">
                <a:latin typeface="Microsoft YaHei" panose="020B0503020204020204" pitchFamily="34" charset="-122"/>
                <a:ea typeface="Microsoft YaHei" panose="020B0503020204020204" pitchFamily="34" charset="-122"/>
                <a:cs typeface="Microsoft YaHei" panose="020B0503020204020204" pitchFamily="34" charset="-122"/>
              </a:rPr>
              <a:t>Station </a:t>
            </a:r>
            <a:r>
              <a:rPr lang="en-GB" altLang="zh-CN" b="1" dirty="0">
                <a:latin typeface="Microsoft YaHei" panose="020B0503020204020204" pitchFamily="34" charset="-122"/>
                <a:ea typeface="Microsoft YaHei" panose="020B0503020204020204" pitchFamily="34" charset="-122"/>
                <a:cs typeface="Microsoft YaHei" panose="020B0503020204020204" pitchFamily="34" charset="-122"/>
              </a:rPr>
              <a:t>GRP </a:t>
            </a:r>
            <a:r>
              <a:rPr lang="en-GB" altLang="zh-CN" b="1" dirty="0" smtClean="0">
                <a:latin typeface="Microsoft YaHei" panose="020B0503020204020204" pitchFamily="34" charset="-122"/>
                <a:ea typeface="Microsoft YaHei" panose="020B0503020204020204" pitchFamily="34" charset="-122"/>
                <a:cs typeface="Microsoft YaHei" panose="020B0503020204020204" pitchFamily="34" charset="-122"/>
              </a:rPr>
              <a:t>: </a:t>
            </a:r>
            <a:r>
              <a:rPr lang="en-GB" altLang="zh-CN" dirty="0" smtClean="0">
                <a:latin typeface="Microsoft YaHei" panose="020B0503020204020204" pitchFamily="34" charset="-122"/>
                <a:ea typeface="Microsoft YaHei" panose="020B0503020204020204" pitchFamily="34" charset="-122"/>
                <a:cs typeface="Microsoft YaHei" panose="020B0503020204020204" pitchFamily="34" charset="-122"/>
              </a:rPr>
              <a:t>AIS</a:t>
            </a:r>
            <a:endParaRPr lang="en-US" altLang="zh-CN" dirty="0">
              <a:latin typeface="Microsoft YaHei" panose="020B0503020204020204" pitchFamily="34" charset="-122"/>
              <a:ea typeface="Microsoft YaHei" panose="020B0503020204020204" pitchFamily="34" charset="-122"/>
              <a:cs typeface="Microsoft YaHei" panose="020B0503020204020204" pitchFamily="34" charset="-122"/>
            </a:endParaRPr>
          </a:p>
          <a:p>
            <a:r>
              <a:rPr lang="en-GB" altLang="en-US" b="1" dirty="0">
                <a:latin typeface="Microsoft YaHei" panose="020B0503020204020204" pitchFamily="34" charset="-122"/>
                <a:ea typeface="Microsoft YaHei" panose="020B0503020204020204" pitchFamily="34" charset="-122"/>
                <a:cs typeface="Microsoft YaHei" panose="020B0503020204020204" pitchFamily="34" charset="-122"/>
              </a:rPr>
              <a:t>Brushing </a:t>
            </a:r>
            <a:r>
              <a:rPr lang="en-GB" altLang="en-US" b="1" dirty="0" smtClean="0">
                <a:latin typeface="Microsoft YaHei" panose="020B0503020204020204" pitchFamily="34" charset="-122"/>
                <a:ea typeface="Microsoft YaHei" panose="020B0503020204020204" pitchFamily="34" charset="-122"/>
                <a:cs typeface="Microsoft YaHei" panose="020B0503020204020204" pitchFamily="34" charset="-122"/>
              </a:rPr>
              <a:t>method </a:t>
            </a:r>
            <a:r>
              <a:rPr lang="en-GB" altLang="zh-CN" b="1" dirty="0" smtClean="0">
                <a:latin typeface="Microsoft YaHei" panose="020B0503020204020204" pitchFamily="34" charset="-122"/>
                <a:ea typeface="Microsoft YaHei" panose="020B0503020204020204" pitchFamily="34" charset="-122"/>
                <a:cs typeface="Microsoft YaHei" panose="020B0503020204020204" pitchFamily="34" charset="-122"/>
              </a:rPr>
              <a:t>: </a:t>
            </a:r>
            <a:r>
              <a:rPr lang="en-GB" altLang="en-US" dirty="0" smtClean="0">
                <a:latin typeface="Microsoft YaHei" panose="020B0503020204020204" pitchFamily="34" charset="-122"/>
                <a:ea typeface="Microsoft YaHei" panose="020B0503020204020204" pitchFamily="34" charset="-122"/>
                <a:cs typeface="Microsoft YaHei" panose="020B0503020204020204" pitchFamily="34" charset="-122"/>
              </a:rPr>
              <a:t>Scan </a:t>
            </a:r>
            <a:r>
              <a:rPr lang="en-GB" altLang="en-US" dirty="0">
                <a:latin typeface="Microsoft YaHei" panose="020B0503020204020204" pitchFamily="34" charset="-122"/>
                <a:ea typeface="Microsoft YaHei" panose="020B0503020204020204" pitchFamily="34" charset="-122"/>
                <a:cs typeface="Microsoft YaHei" panose="020B0503020204020204" pitchFamily="34" charset="-122"/>
              </a:rPr>
              <a:t>70ISN</a:t>
            </a:r>
            <a:endParaRPr lang="en-GB" altLang="en-US" dirty="0">
              <a:latin typeface="Microsoft YaHei" panose="020B0503020204020204" pitchFamily="34" charset="-122"/>
              <a:ea typeface="Microsoft YaHei" panose="020B0503020204020204" pitchFamily="34" charset="-122"/>
              <a:cs typeface="Microsoft YaHei" panose="020B0503020204020204" pitchFamily="34" charset="-122"/>
            </a:endParaRPr>
          </a:p>
          <a:p>
            <a:r>
              <a:rPr lang="en-GB" altLang="zh-CN" b="1" dirty="0">
                <a:latin typeface="Microsoft YaHei" panose="020B0503020204020204" pitchFamily="34" charset="-122"/>
                <a:ea typeface="Microsoft YaHei" panose="020B0503020204020204" pitchFamily="34" charset="-122"/>
                <a:cs typeface="Microsoft YaHei" panose="020B0503020204020204" pitchFamily="34" charset="-122"/>
              </a:rPr>
              <a:t>WKTYPE </a:t>
            </a:r>
            <a:r>
              <a:rPr lang="en-GB" altLang="zh-CN" b="1" dirty="0" smtClean="0">
                <a:latin typeface="Microsoft YaHei" panose="020B0503020204020204" pitchFamily="34" charset="-122"/>
                <a:ea typeface="Microsoft YaHei" panose="020B0503020204020204" pitchFamily="34" charset="-122"/>
                <a:cs typeface="Microsoft YaHei" panose="020B0503020204020204" pitchFamily="34" charset="-122"/>
              </a:rPr>
              <a:t>: </a:t>
            </a:r>
            <a:r>
              <a:rPr lang="en-GB" altLang="zh-CN" dirty="0" smtClean="0">
                <a:latin typeface="Microsoft YaHei" panose="020B0503020204020204" pitchFamily="34" charset="-122"/>
                <a:ea typeface="Microsoft YaHei" panose="020B0503020204020204" pitchFamily="34" charset="-122"/>
                <a:cs typeface="Microsoft YaHei" panose="020B0503020204020204" pitchFamily="34" charset="-122"/>
              </a:rPr>
              <a:t>WKS07_PSTEP6&amp; </a:t>
            </a:r>
            <a:r>
              <a:rPr lang="en-GB" altLang="en-US" dirty="0">
                <a:latin typeface="Microsoft YaHei" panose="020B0503020204020204" pitchFamily="34" charset="-122"/>
                <a:ea typeface="Microsoft YaHei" panose="020B0503020204020204" pitchFamily="34" charset="-122"/>
                <a:cs typeface="Microsoft YaHei" panose="020B0503020204020204" pitchFamily="34" charset="-122"/>
              </a:rPr>
              <a:t>WK_KPBC_CHECK</a:t>
            </a:r>
            <a:endParaRPr lang="en-GB" altLang="en-US" dirty="0">
              <a:latin typeface="Microsoft YaHei" panose="020B0503020204020204" pitchFamily="34" charset="-122"/>
              <a:ea typeface="Microsoft YaHei" panose="020B0503020204020204" pitchFamily="34" charset="-122"/>
              <a:cs typeface="Microsoft YaHei" panose="020B0503020204020204" pitchFamily="34" charset="-122"/>
            </a:endParaRPr>
          </a:p>
          <a:p>
            <a:r>
              <a:rPr lang="en-GB" altLang="en-US" b="1" dirty="0" smtClean="0">
                <a:latin typeface="Microsoft YaHei" panose="020B0503020204020204" pitchFamily="34" charset="-122"/>
                <a:ea typeface="Microsoft YaHei" panose="020B0503020204020204" pitchFamily="34" charset="-122"/>
                <a:cs typeface="Microsoft YaHei" panose="020B0503020204020204" pitchFamily="34" charset="-122"/>
              </a:rPr>
              <a:t>Program name: </a:t>
            </a:r>
            <a:r>
              <a:rPr lang="en-GB" altLang="en-US" dirty="0" smtClean="0">
                <a:latin typeface="Microsoft YaHei" panose="020B0503020204020204" pitchFamily="34" charset="-122"/>
                <a:ea typeface="Microsoft YaHei" panose="020B0503020204020204" pitchFamily="34" charset="-122"/>
                <a:cs typeface="Microsoft YaHei" panose="020B0503020204020204" pitchFamily="34" charset="-122"/>
              </a:rPr>
              <a:t>C </a:t>
            </a:r>
            <a:r>
              <a:rPr lang="en-GB" altLang="en-US" dirty="0">
                <a:latin typeface="Microsoft YaHei" panose="020B0503020204020204" pitchFamily="34" charset="-122"/>
                <a:ea typeface="Microsoft YaHei" panose="020B0503020204020204" pitchFamily="34" charset="-122"/>
                <a:cs typeface="Microsoft YaHei" panose="020B0503020204020204" pitchFamily="34" charset="-122"/>
              </a:rPr>
              <a:t>T </a:t>
            </a:r>
            <a:r>
              <a:rPr lang="en-GB" altLang="zh-CN" dirty="0" smtClean="0">
                <a:latin typeface="Microsoft YaHei" panose="020B0503020204020204" pitchFamily="34" charset="-122"/>
                <a:ea typeface="Microsoft YaHei" panose="020B0503020204020204" pitchFamily="34" charset="-122"/>
                <a:cs typeface="Microsoft YaHei" panose="020B0503020204020204" pitchFamily="34" charset="-122"/>
              </a:rPr>
              <a:t>. </a:t>
            </a:r>
            <a:r>
              <a:rPr lang="en-GB" altLang="zh-CN" dirty="0" err="1" smtClean="0">
                <a:latin typeface="Microsoft YaHei" panose="020B0503020204020204" pitchFamily="34" charset="-122"/>
                <a:ea typeface="Microsoft YaHei" panose="020B0503020204020204" pitchFamily="34" charset="-122"/>
                <a:cs typeface="Microsoft YaHei" panose="020B0503020204020204" pitchFamily="34" charset="-122"/>
              </a:rPr>
              <a:t>UsbData&amp;CloneTrooper</a:t>
            </a:r>
            <a:endParaRPr lang="en-US" altLang="zh-CN" dirty="0" smtClean="0">
              <a:latin typeface="Microsoft YaHei" panose="020B0503020204020204" pitchFamily="34" charset="-122"/>
              <a:ea typeface="Microsoft YaHei" panose="020B0503020204020204" pitchFamily="34" charset="-122"/>
              <a:cs typeface="Microsoft YaHei" panose="020B0503020204020204" pitchFamily="34" charset="-122"/>
            </a:endParaRPr>
          </a:p>
          <a:p>
            <a:endParaRPr lang="en-US" altLang="zh-CN" dirty="0" smtClean="0">
              <a:latin typeface="Microsoft YaHei" panose="020B0503020204020204" pitchFamily="34" charset="-122"/>
              <a:ea typeface="Microsoft YaHei" panose="020B0503020204020204" pitchFamily="34" charset="-122"/>
              <a:cs typeface="Microsoft YaHei" panose="020B0503020204020204" pitchFamily="34" charset="-122"/>
            </a:endParaRPr>
          </a:p>
          <a:p>
            <a:r>
              <a:rPr lang="en-GB" altLang="en-US" dirty="0" smtClean="0">
                <a:latin typeface="Microsoft YaHei" panose="020B0503020204020204" pitchFamily="34" charset="-122"/>
                <a:ea typeface="Microsoft YaHei" panose="020B0503020204020204" pitchFamily="34" charset="-122"/>
                <a:cs typeface="Microsoft YaHei" panose="020B0503020204020204" pitchFamily="34" charset="-122"/>
              </a:rPr>
              <a:t>Normal </a:t>
            </a:r>
            <a:r>
              <a:rPr lang="en-GB" altLang="en-US" dirty="0">
                <a:latin typeface="Microsoft YaHei" panose="020B0503020204020204" pitchFamily="34" charset="-122"/>
                <a:ea typeface="Microsoft YaHei" panose="020B0503020204020204" pitchFamily="34" charset="-122"/>
                <a:cs typeface="Microsoft YaHei" panose="020B0503020204020204" pitchFamily="34" charset="-122"/>
              </a:rPr>
              <a:t>line </a:t>
            </a:r>
            <a:r>
              <a:rPr lang="en-GB" altLang="en-US" dirty="0" smtClean="0">
                <a:latin typeface="Microsoft YaHei" panose="020B0503020204020204" pitchFamily="34" charset="-122"/>
                <a:ea typeface="Microsoft YaHei" panose="020B0503020204020204" pitchFamily="34" charset="-122"/>
                <a:cs typeface="Microsoft YaHei" panose="020B0503020204020204" pitchFamily="34" charset="-122"/>
              </a:rPr>
              <a:t>usage </a:t>
            </a:r>
            <a:r>
              <a:rPr lang="en-GB" altLang="zh-CN" dirty="0" smtClean="0">
                <a:latin typeface="Microsoft YaHei" panose="020B0503020204020204" pitchFamily="34" charset="-122"/>
                <a:ea typeface="Microsoft YaHei" panose="020B0503020204020204" pitchFamily="34" charset="-122"/>
                <a:cs typeface="Microsoft YaHei" panose="020B0503020204020204" pitchFamily="34" charset="-122"/>
              </a:rPr>
              <a:t>:</a:t>
            </a:r>
            <a:endParaRPr lang="en-GB" altLang="zh-CN" dirty="0" smtClean="0">
              <a:latin typeface="Microsoft YaHei" panose="020B0503020204020204" pitchFamily="34" charset="-122"/>
              <a:ea typeface="Microsoft YaHei" panose="020B0503020204020204" pitchFamily="34" charset="-122"/>
              <a:cs typeface="Microsoft YaHei" panose="020B0503020204020204" pitchFamily="34" charset="-122"/>
            </a:endParaRPr>
          </a:p>
          <a:p>
            <a:r>
              <a:rPr lang="en-GB" altLang="zh-CN" dirty="0" smtClean="0">
                <a:latin typeface="Microsoft YaHei" panose="020B0503020204020204" pitchFamily="34" charset="-122"/>
                <a:ea typeface="Microsoft YaHei" panose="020B0503020204020204" pitchFamily="34" charset="-122"/>
                <a:cs typeface="Microsoft YaHei" panose="020B0503020204020204" pitchFamily="34" charset="-122"/>
                <a:sym typeface="+mn-ea"/>
              </a:rPr>
              <a:t>WKS07_PSTEP6 </a:t>
            </a:r>
            <a:r>
              <a:rPr lang="en-GB" altLang="en-US" dirty="0">
                <a:latin typeface="Microsoft YaHei" panose="020B0503020204020204" pitchFamily="34" charset="-122"/>
                <a:ea typeface="Microsoft YaHei" panose="020B0503020204020204" pitchFamily="34" charset="-122"/>
                <a:cs typeface="Microsoft YaHei" panose="020B0503020204020204" pitchFamily="34" charset="-122"/>
                <a:sym typeface="+mn-ea"/>
              </a:rPr>
              <a:t>and CT </a:t>
            </a:r>
            <a:r>
              <a:rPr lang="en-GB" altLang="zh-CN" dirty="0" smtClean="0">
                <a:latin typeface="Microsoft YaHei" panose="020B0503020204020204" pitchFamily="34" charset="-122"/>
                <a:ea typeface="Microsoft YaHei" panose="020B0503020204020204" pitchFamily="34" charset="-122"/>
                <a:cs typeface="Microsoft YaHei" panose="020B0503020204020204" pitchFamily="34" charset="-122"/>
                <a:sym typeface="+mn-ea"/>
              </a:rPr>
              <a:t>. </a:t>
            </a:r>
            <a:r>
              <a:rPr lang="en-GB" altLang="zh-CN" dirty="0" err="1" smtClean="0">
                <a:latin typeface="Microsoft YaHei" panose="020B0503020204020204" pitchFamily="34" charset="-122"/>
                <a:ea typeface="Microsoft YaHei" panose="020B0503020204020204" pitchFamily="34" charset="-122"/>
                <a:cs typeface="Microsoft YaHei" panose="020B0503020204020204" pitchFamily="34" charset="-122"/>
                <a:sym typeface="+mn-ea"/>
              </a:rPr>
              <a:t>UsbData</a:t>
            </a:r>
            <a:endParaRPr lang="en-US" altLang="zh-CN" dirty="0" smtClean="0">
              <a:latin typeface="Microsoft YaHei" panose="020B0503020204020204" pitchFamily="34" charset="-122"/>
              <a:ea typeface="Microsoft YaHei" panose="020B0503020204020204" pitchFamily="34" charset="-122"/>
              <a:cs typeface="Microsoft YaHei" panose="020B0503020204020204" pitchFamily="34" charset="-122"/>
              <a:sym typeface="+mn-ea"/>
            </a:endParaRPr>
          </a:p>
          <a:p>
            <a:endParaRPr lang="en-US" altLang="zh-CN" dirty="0">
              <a:latin typeface="Microsoft YaHei" panose="020B0503020204020204" pitchFamily="34" charset="-122"/>
              <a:ea typeface="Microsoft YaHei" panose="020B0503020204020204" pitchFamily="34" charset="-122"/>
              <a:cs typeface="Microsoft YaHei" panose="020B0503020204020204" pitchFamily="34" charset="-122"/>
              <a:sym typeface="+mn-ea"/>
            </a:endParaRPr>
          </a:p>
          <a:p>
            <a:r>
              <a:rPr lang="en-GB" altLang="zh-CN" dirty="0" err="1">
                <a:latin typeface="Microsoft YaHei" panose="020B0503020204020204" pitchFamily="34" charset="-122"/>
                <a:ea typeface="Microsoft YaHei" panose="020B0503020204020204" pitchFamily="34" charset="-122"/>
                <a:cs typeface="Microsoft YaHei" panose="020B0503020204020204" pitchFamily="34" charset="-122"/>
                <a:sym typeface="+mn-ea"/>
              </a:rPr>
              <a:t>CloneTrooper </a:t>
            </a:r>
            <a:r>
              <a:rPr lang="en-GB" altLang="en-US" dirty="0">
                <a:latin typeface="Microsoft YaHei" panose="020B0503020204020204" pitchFamily="34" charset="-122"/>
                <a:ea typeface="Microsoft YaHei" panose="020B0503020204020204" pitchFamily="34" charset="-122"/>
                <a:cs typeface="Microsoft YaHei" panose="020B0503020204020204" pitchFamily="34" charset="-122"/>
                <a:sym typeface="+mn-ea"/>
              </a:rPr>
              <a:t>for return lines or heavy industry lines.</a:t>
            </a:r>
            <a:endParaRPr lang="zh-CN" altLang="en-US" dirty="0">
              <a:latin typeface="Microsoft YaHei" panose="020B0503020204020204" pitchFamily="34" charset="-122"/>
              <a:ea typeface="Microsoft YaHei" panose="020B0503020204020204" pitchFamily="34" charset="-122"/>
              <a:cs typeface="Microsoft YaHei" panose="020B0503020204020204" pitchFamily="34" charset="-122"/>
              <a:sym typeface="+mn-ea"/>
            </a:endParaRPr>
          </a:p>
        </p:txBody>
      </p:sp>
      <p:sp>
        <p:nvSpPr>
          <p:cNvPr id="9" name="文字方塊 8"/>
          <p:cNvSpPr txBox="1"/>
          <p:nvPr/>
        </p:nvSpPr>
        <p:spPr>
          <a:xfrm>
            <a:off x="166255" y="1147963"/>
            <a:ext cx="11070590" cy="1754326"/>
          </a:xfrm>
          <a:prstGeom prst="rect">
            <a:avLst/>
          </a:prstGeom>
          <a:noFill/>
        </p:spPr>
        <p:txBody>
          <a:bodyPr wrap="square" rtlCol="0">
            <a:spAutoFit/>
          </a:bodyPr>
          <a:lstStyle/>
          <a:p>
            <a:r>
              <a:rPr lang="en-GB" altLang="zh-TW" b="1" dirty="0">
                <a:latin typeface="Microsoft YaHei" panose="020B0503020204020204" pitchFamily="34" charset="-122"/>
                <a:ea typeface="Microsoft YaHei" panose="020B0503020204020204" pitchFamily="34" charset="-122"/>
              </a:rPr>
              <a:t>Current site functions </a:t>
            </a:r>
            <a:r>
              <a:rPr lang="en-GB" altLang="zh-CN" b="1" dirty="0" smtClean="0">
                <a:latin typeface="Microsoft YaHei" panose="020B0503020204020204" pitchFamily="34" charset="-122"/>
                <a:ea typeface="Microsoft YaHei" panose="020B0503020204020204" pitchFamily="34" charset="-122"/>
              </a:rPr>
              <a:t>:</a:t>
            </a:r>
            <a:endParaRPr lang="en-GB" altLang="zh-CN" b="1" dirty="0" smtClean="0">
              <a:latin typeface="Microsoft YaHei" panose="020B0503020204020204" pitchFamily="34" charset="-122"/>
              <a:ea typeface="Microsoft YaHei" panose="020B0503020204020204" pitchFamily="34" charset="-122"/>
            </a:endParaRPr>
          </a:p>
          <a:p>
            <a:pPr marL="285750" indent="-285750">
              <a:buFont typeface="Arial" panose="020B0604020202020204" pitchFamily="34" charset="0"/>
              <a:buChar char="•"/>
            </a:pPr>
            <a:r>
              <a:rPr lang="en-GB" altLang="zh-CN" dirty="0" smtClean="0">
                <a:latin typeface="Microsoft YaHei" panose="020B0503020204020204" pitchFamily="34" charset="-122"/>
                <a:ea typeface="Microsoft YaHei" panose="020B0503020204020204" pitchFamily="34" charset="-122"/>
              </a:rPr>
              <a:t>PLC </a:t>
            </a:r>
            <a:r>
              <a:rPr lang="en-GB" altLang="en-US" dirty="0" smtClean="0">
                <a:latin typeface="Microsoft YaHei" panose="020B0503020204020204" pitchFamily="34" charset="-122"/>
                <a:ea typeface="Microsoft YaHei" panose="020B0503020204020204" pitchFamily="34" charset="-122"/>
              </a:rPr>
              <a:t>communication station</a:t>
            </a:r>
            <a:endParaRPr lang="en-US" altLang="zh-CN" dirty="0" smtClean="0">
              <a:latin typeface="Microsoft YaHei" panose="020B0503020204020204" pitchFamily="34" charset="-122"/>
              <a:ea typeface="Microsoft YaHei" panose="020B0503020204020204" pitchFamily="34" charset="-122"/>
            </a:endParaRPr>
          </a:p>
          <a:p>
            <a:pPr marL="285750" indent="-285750">
              <a:buFont typeface="Arial" panose="020B0604020202020204" pitchFamily="34" charset="0"/>
              <a:buChar char="•"/>
            </a:pPr>
            <a:r>
              <a:rPr lang="en-GB" altLang="en-US" dirty="0" smtClean="0">
                <a:latin typeface="Microsoft YaHei" panose="020B0503020204020204" pitchFamily="34" charset="-122"/>
                <a:ea typeface="Microsoft YaHei" panose="020B0503020204020204" pitchFamily="34" charset="-122"/>
              </a:rPr>
              <a:t>Upload </a:t>
            </a:r>
            <a:r>
              <a:rPr lang="en-GB" altLang="zh-CN" dirty="0" smtClean="0">
                <a:latin typeface="Microsoft YaHei" panose="020B0503020204020204" pitchFamily="34" charset="-122"/>
                <a:ea typeface="Microsoft YaHei" panose="020B0503020204020204" pitchFamily="34" charset="-122"/>
              </a:rPr>
              <a:t>FIXTURE ID, COMDATA </a:t>
            </a:r>
            <a:r>
              <a:rPr lang="en-GB" altLang="en-US" dirty="0" smtClean="0">
                <a:latin typeface="Microsoft YaHei" panose="020B0503020204020204" pitchFamily="34" charset="-122"/>
                <a:ea typeface="Microsoft YaHei" panose="020B0503020204020204" pitchFamily="34" charset="-122"/>
              </a:rPr>
              <a:t>table</a:t>
            </a:r>
            <a:endParaRPr lang="en-US" altLang="zh-CN" dirty="0" smtClean="0">
              <a:latin typeface="Microsoft YaHei" panose="020B0503020204020204" pitchFamily="34" charset="-122"/>
              <a:ea typeface="Microsoft YaHei" panose="020B0503020204020204" pitchFamily="34" charset="-122"/>
            </a:endParaRPr>
          </a:p>
          <a:p>
            <a:pPr marL="285750" indent="-285750">
              <a:buFont typeface="Arial" panose="020B0604020202020204" pitchFamily="34" charset="0"/>
              <a:buChar char="•"/>
            </a:pPr>
            <a:r>
              <a:rPr lang="en-GB" altLang="zh-CN" dirty="0">
                <a:latin typeface="Microsoft YaHei" panose="020B0503020204020204" pitchFamily="34" charset="-122"/>
                <a:ea typeface="Microsoft YaHei" panose="020B0503020204020204" pitchFamily="34" charset="-122"/>
                <a:cs typeface="Microsoft YaHei" panose="020B0503020204020204" pitchFamily="34" charset="-122"/>
              </a:rPr>
              <a:t>ROUTING CONTROL </a:t>
            </a:r>
            <a:r>
              <a:rPr lang="en-GB" altLang="en-US" dirty="0">
                <a:latin typeface="Microsoft YaHei" panose="020B0503020204020204" pitchFamily="34" charset="-122"/>
                <a:ea typeface="Microsoft YaHei" panose="020B0503020204020204" pitchFamily="34" charset="-122"/>
                <a:cs typeface="Microsoft YaHei" panose="020B0503020204020204" pitchFamily="34" charset="-122"/>
              </a:rPr>
              <a:t>stuck</a:t>
            </a:r>
            <a:endParaRPr lang="en-US" altLang="zh-CN" dirty="0">
              <a:latin typeface="Microsoft YaHei" panose="020B0503020204020204" pitchFamily="34" charset="-122"/>
              <a:ea typeface="Microsoft YaHei" panose="020B0503020204020204" pitchFamily="34" charset="-122"/>
              <a:cs typeface="Microsoft YaHei" panose="020B0503020204020204" pitchFamily="34" charset="-122"/>
            </a:endParaRPr>
          </a:p>
          <a:p>
            <a:pPr marL="285750" indent="-285750">
              <a:buFont typeface="Arial" panose="020B0604020202020204" pitchFamily="34" charset="0"/>
              <a:buChar char="•"/>
            </a:pPr>
            <a:r>
              <a:rPr lang="en-GB" altLang="zh-CN" dirty="0">
                <a:latin typeface="Microsoft YaHei" panose="020B0503020204020204" pitchFamily="34" charset="-122"/>
                <a:ea typeface="Microsoft YaHei" panose="020B0503020204020204" pitchFamily="34" charset="-122"/>
                <a:cs typeface="Microsoft YaHei" panose="020B0503020204020204" pitchFamily="34" charset="-122"/>
              </a:rPr>
              <a:t>CHK ROUTE </a:t>
            </a:r>
            <a:r>
              <a:rPr lang="en-GB" altLang="en-US" dirty="0">
                <a:latin typeface="Microsoft YaHei" panose="020B0503020204020204" pitchFamily="34" charset="-122"/>
                <a:ea typeface="Microsoft YaHei" panose="020B0503020204020204" pitchFamily="34" charset="-122"/>
                <a:cs typeface="Microsoft YaHei" panose="020B0503020204020204" pitchFamily="34" charset="-122"/>
              </a:rPr>
              <a:t>passing </a:t>
            </a:r>
            <a:r>
              <a:rPr lang="en-GB" altLang="en-US" dirty="0" smtClean="0">
                <a:latin typeface="Microsoft YaHei" panose="020B0503020204020204" pitchFamily="34" charset="-122"/>
                <a:ea typeface="Microsoft YaHei" panose="020B0503020204020204" pitchFamily="34" charset="-122"/>
                <a:cs typeface="Microsoft YaHei" panose="020B0503020204020204" pitchFamily="34" charset="-122"/>
              </a:rPr>
              <a:t>station</a:t>
            </a:r>
            <a:endParaRPr lang="en-US" altLang="zh-CN" dirty="0" smtClean="0">
              <a:latin typeface="Microsoft YaHei" panose="020B0503020204020204" pitchFamily="34" charset="-122"/>
              <a:ea typeface="Microsoft YaHei" panose="020B0503020204020204" pitchFamily="34" charset="-122"/>
              <a:cs typeface="Microsoft YaHei" panose="020B0503020204020204" pitchFamily="34" charset="-122"/>
            </a:endParaRPr>
          </a:p>
          <a:p>
            <a:pPr marL="285750" indent="-285750">
              <a:buFont typeface="Arial" panose="020B0604020202020204" pitchFamily="34" charset="0"/>
              <a:buChar char="•"/>
            </a:pPr>
            <a:r>
              <a:rPr lang="en-GB" altLang="en-US" dirty="0" smtClean="0">
                <a:latin typeface="Microsoft YaHei" panose="020B0503020204020204" pitchFamily="34" charset="-122"/>
                <a:ea typeface="Microsoft YaHei" panose="020B0503020204020204" pitchFamily="34" charset="-122"/>
                <a:cs typeface="Microsoft YaHei" panose="020B0503020204020204" pitchFamily="34" charset="-122"/>
              </a:rPr>
              <a:t>Reflow machine </a:t>
            </a:r>
            <a:r>
              <a:rPr lang="en-GB" altLang="zh-CN" dirty="0" smtClean="0">
                <a:latin typeface="Microsoft YaHei" panose="020B0503020204020204" pitchFamily="34" charset="-122"/>
                <a:ea typeface="Microsoft YaHei" panose="020B0503020204020204" pitchFamily="34" charset="-122"/>
                <a:cs typeface="Microsoft YaHei" panose="020B0503020204020204" pitchFamily="34" charset="-122"/>
              </a:rPr>
              <a:t>LINK KP </a:t>
            </a:r>
            <a:r>
              <a:rPr lang="en-GB" altLang="en-US" dirty="0" smtClean="0">
                <a:latin typeface="Microsoft YaHei" panose="020B0503020204020204" pitchFamily="34" charset="-122"/>
                <a:ea typeface="Microsoft YaHei" panose="020B0503020204020204" pitchFamily="34" charset="-122"/>
                <a:cs typeface="Microsoft YaHei" panose="020B0503020204020204" pitchFamily="34" charset="-122"/>
              </a:rPr>
              <a:t>inspection</a:t>
            </a:r>
            <a:endParaRPr lang="zh-CN" altLang="en-US" dirty="0">
              <a:latin typeface="Microsoft YaHei" panose="020B0503020204020204" pitchFamily="34" charset="-122"/>
              <a:ea typeface="Microsoft YaHei" panose="020B0503020204020204" pitchFamily="34" charset="-122"/>
              <a:cs typeface="Microsoft YaHei" panose="020B0503020204020204" pitchFamily="34" charset="-122"/>
            </a:endParaRP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方塊 2"/>
          <p:cNvSpPr txBox="1"/>
          <p:nvPr/>
        </p:nvSpPr>
        <p:spPr>
          <a:xfrm>
            <a:off x="285889" y="191493"/>
            <a:ext cx="10297671" cy="460375"/>
          </a:xfrm>
          <a:prstGeom prst="rect">
            <a:avLst/>
          </a:prstGeom>
          <a:noFill/>
        </p:spPr>
        <p:txBody>
          <a:bodyPr wrap="square" rtlCol="0">
            <a:spAutoFit/>
          </a:bodyPr>
          <a:lstStyle/>
          <a:p>
            <a:r>
              <a:rPr lang="en-GB" sz="2400" dirty="0">
                <a:latin typeface="Microsoft YaHei" panose="020B0503020204020204" pitchFamily="34" charset="-122"/>
                <a:ea typeface="Microsoft YaHei" panose="020B0503020204020204" pitchFamily="34" charset="-122"/>
                <a:sym typeface="+mn-ea"/>
              </a:rPr>
              <a:t>HSG-PASTE PRESS MIC4 TO SPK BKT- </a:t>
            </a:r>
            <a:r>
              <a:rPr lang="en-GB" altLang="en-US" sz="2400" dirty="0">
                <a:latin typeface="Microsoft YaHei" panose="020B0503020204020204" pitchFamily="34" charset="-122"/>
                <a:ea typeface="Microsoft YaHei" panose="020B0503020204020204" pitchFamily="34" charset="-122"/>
                <a:sym typeface="+mn-ea"/>
              </a:rPr>
              <a:t>hand brush station</a:t>
            </a:r>
            <a:endParaRPr lang="en-US" altLang="zh-CN" sz="2400" dirty="0">
              <a:latin typeface="Microsoft YaHei" panose="020B0503020204020204" pitchFamily="34" charset="-122"/>
              <a:ea typeface="Microsoft YaHei" panose="020B0503020204020204" pitchFamily="34" charset="-122"/>
            </a:endParaRPr>
          </a:p>
        </p:txBody>
      </p:sp>
      <p:sp>
        <p:nvSpPr>
          <p:cNvPr id="6" name="文字方塊 5"/>
          <p:cNvSpPr txBox="1"/>
          <p:nvPr/>
        </p:nvSpPr>
        <p:spPr>
          <a:xfrm>
            <a:off x="285889" y="758507"/>
            <a:ext cx="11350488" cy="4062651"/>
          </a:xfrm>
          <a:prstGeom prst="rect">
            <a:avLst/>
          </a:prstGeom>
          <a:noFill/>
        </p:spPr>
        <p:txBody>
          <a:bodyPr wrap="square" rtlCol="0">
            <a:spAutoFit/>
          </a:bodyPr>
          <a:lstStyle/>
          <a:p>
            <a:r>
              <a:rPr lang="en-GB" altLang="zh-CN" b="1" dirty="0" smtClean="0">
                <a:latin typeface="Microsoft YaHei" panose="020B0503020204020204" pitchFamily="34" charset="-122"/>
                <a:ea typeface="Microsoft YaHei" panose="020B0503020204020204" pitchFamily="34" charset="-122"/>
              </a:rPr>
              <a:t>DEVICE </a:t>
            </a:r>
            <a:r>
              <a:rPr lang="en-GB" altLang="en-US" b="1" dirty="0" smtClean="0">
                <a:latin typeface="Microsoft YaHei" panose="020B0503020204020204" pitchFamily="34" charset="-122"/>
                <a:ea typeface="Microsoft YaHei" panose="020B0503020204020204" pitchFamily="34" charset="-122"/>
              </a:rPr>
              <a:t>configuration information:</a:t>
            </a:r>
            <a:endParaRPr lang="en-US" altLang="zh-CN" b="1" dirty="0" smtClean="0">
              <a:latin typeface="Microsoft YaHei" panose="020B0503020204020204" pitchFamily="34" charset="-122"/>
              <a:ea typeface="Microsoft YaHei" panose="020B0503020204020204" pitchFamily="34" charset="-122"/>
            </a:endParaRPr>
          </a:p>
          <a:p>
            <a:endParaRPr lang="zh-CN" altLang="en-US" dirty="0" smtClean="0">
              <a:latin typeface="Microsoft YaHei" panose="020B0503020204020204" pitchFamily="34" charset="-122"/>
              <a:ea typeface="Microsoft YaHei" panose="020B0503020204020204" pitchFamily="34" charset="-122"/>
            </a:endParaRPr>
          </a:p>
          <a:p>
            <a:r>
              <a:rPr lang="en-GB" altLang="zh-CN" sz="1400" dirty="0" smtClean="0">
                <a:solidFill>
                  <a:schemeClr val="accent2">
                    <a:lumMod val="75000"/>
                  </a:schemeClr>
                </a:solidFill>
                <a:latin typeface="Microsoft YaHei" panose="020B0503020204020204" pitchFamily="34" charset="-122"/>
                <a:ea typeface="Microsoft YaHei" panose="020B0503020204020204" pitchFamily="34" charset="-122"/>
              </a:rPr>
              <a:t>DEVICE:SELECT * FROM DEVICE WHERE DEVICE IN ('343382','343039')</a:t>
            </a:r>
            <a:endParaRPr lang="en-GB" altLang="zh-CN" sz="1400" dirty="0" smtClean="0">
              <a:solidFill>
                <a:schemeClr val="accent2">
                  <a:lumMod val="75000"/>
                </a:schemeClr>
              </a:solidFill>
              <a:latin typeface="Microsoft YaHei" panose="020B0503020204020204" pitchFamily="34" charset="-122"/>
              <a:ea typeface="Microsoft YaHei" panose="020B0503020204020204" pitchFamily="34" charset="-122"/>
            </a:endParaRPr>
          </a:p>
          <a:p>
            <a:endParaRPr lang="zh-CN" altLang="en-US" dirty="0" smtClean="0">
              <a:latin typeface="Microsoft YaHei" panose="020B0503020204020204" pitchFamily="34" charset="-122"/>
              <a:ea typeface="Microsoft YaHei" panose="020B0503020204020204" pitchFamily="34" charset="-122"/>
            </a:endParaRPr>
          </a:p>
          <a:p>
            <a:endParaRPr lang="zh-CN" altLang="en-US" dirty="0" smtClean="0">
              <a:latin typeface="Microsoft YaHei" panose="020B0503020204020204" pitchFamily="34" charset="-122"/>
              <a:ea typeface="Microsoft YaHei" panose="020B0503020204020204" pitchFamily="34" charset="-122"/>
            </a:endParaRPr>
          </a:p>
          <a:p>
            <a:endParaRPr lang="zh-CN" altLang="en-US" dirty="0" smtClean="0">
              <a:latin typeface="Microsoft YaHei" panose="020B0503020204020204" pitchFamily="34" charset="-122"/>
              <a:ea typeface="Microsoft YaHei" panose="020B0503020204020204" pitchFamily="34" charset="-122"/>
            </a:endParaRPr>
          </a:p>
          <a:p>
            <a:r>
              <a:rPr lang="en-GB" altLang="zh-CN" sz="1400" dirty="0" smtClean="0">
                <a:solidFill>
                  <a:schemeClr val="accent2">
                    <a:lumMod val="75000"/>
                  </a:schemeClr>
                </a:solidFill>
                <a:latin typeface="Microsoft YaHei" panose="020B0503020204020204" pitchFamily="34" charset="-122"/>
                <a:ea typeface="Microsoft YaHei" panose="020B0503020204020204" pitchFamily="34" charset="-122"/>
              </a:rPr>
              <a:t>DEVICE_CFG:SELECT * FROM DEVICE_CFG WHERE DEVICE IN ('343382','343039')</a:t>
            </a:r>
            <a:endParaRPr lang="en-GB" altLang="zh-CN" sz="1400" dirty="0" smtClean="0">
              <a:solidFill>
                <a:schemeClr val="accent2">
                  <a:lumMod val="75000"/>
                </a:schemeClr>
              </a:solidFill>
              <a:latin typeface="Microsoft YaHei" panose="020B0503020204020204" pitchFamily="34" charset="-122"/>
              <a:ea typeface="Microsoft YaHei" panose="020B0503020204020204" pitchFamily="34" charset="-122"/>
            </a:endParaRPr>
          </a:p>
          <a:p>
            <a:endParaRPr lang="zh-CN" altLang="en-US" dirty="0" smtClean="0">
              <a:latin typeface="Microsoft YaHei" panose="020B0503020204020204" pitchFamily="34" charset="-122"/>
              <a:ea typeface="Microsoft YaHei" panose="020B0503020204020204" pitchFamily="34" charset="-122"/>
            </a:endParaRPr>
          </a:p>
          <a:p>
            <a:endParaRPr lang="zh-CN" altLang="en-US" dirty="0" smtClean="0">
              <a:latin typeface="Microsoft YaHei" panose="020B0503020204020204" pitchFamily="34" charset="-122"/>
              <a:ea typeface="Microsoft YaHei" panose="020B0503020204020204" pitchFamily="34" charset="-122"/>
            </a:endParaRPr>
          </a:p>
          <a:p>
            <a:endParaRPr lang="zh-CN" altLang="en-US" dirty="0" smtClean="0">
              <a:latin typeface="Microsoft YaHei" panose="020B0503020204020204" pitchFamily="34" charset="-122"/>
              <a:ea typeface="Microsoft YaHei" panose="020B0503020204020204" pitchFamily="34" charset="-122"/>
            </a:endParaRPr>
          </a:p>
          <a:p>
            <a:r>
              <a:rPr lang="en-GB" altLang="zh-CN" sz="1400" dirty="0" smtClean="0">
                <a:solidFill>
                  <a:schemeClr val="accent2">
                    <a:lumMod val="75000"/>
                  </a:schemeClr>
                </a:solidFill>
                <a:latin typeface="Microsoft YaHei" panose="020B0503020204020204" pitchFamily="34" charset="-122"/>
                <a:ea typeface="Microsoft YaHei" panose="020B0503020204020204" pitchFamily="34" charset="-122"/>
              </a:rPr>
              <a:t>DEVICE_COLLECT:SELECT * FROM DEVICE_COLLECT WHERE DEVICE IN ('343382','343039')</a:t>
            </a:r>
            <a:endParaRPr lang="en-GB" altLang="zh-CN" sz="1400" dirty="0" smtClean="0">
              <a:solidFill>
                <a:schemeClr val="accent2">
                  <a:lumMod val="75000"/>
                </a:schemeClr>
              </a:solidFill>
              <a:latin typeface="Microsoft YaHei" panose="020B0503020204020204" pitchFamily="34" charset="-122"/>
              <a:ea typeface="Microsoft YaHei" panose="020B0503020204020204" pitchFamily="34" charset="-122"/>
            </a:endParaRPr>
          </a:p>
          <a:p>
            <a:endParaRPr lang="en-US" altLang="zh-CN" dirty="0" smtClean="0">
              <a:latin typeface="Microsoft YaHei" panose="020B0503020204020204" pitchFamily="34" charset="-122"/>
              <a:ea typeface="Microsoft YaHei" panose="020B0503020204020204" pitchFamily="34" charset="-122"/>
            </a:endParaRPr>
          </a:p>
          <a:p>
            <a:r>
              <a:rPr lang="en-GB" altLang="zh-CN" dirty="0" smtClean="0">
                <a:latin typeface="Microsoft YaHei" panose="020B0503020204020204" pitchFamily="34" charset="-122"/>
                <a:ea typeface="Microsoft YaHei" panose="020B0503020204020204" pitchFamily="34" charset="-122"/>
              </a:rPr>
              <a:t>                                                </a:t>
            </a:r>
            <a:endParaRPr lang="zh-CN" altLang="en-US" dirty="0" smtClean="0">
              <a:latin typeface="Microsoft YaHei" panose="020B0503020204020204" pitchFamily="34" charset="-122"/>
              <a:ea typeface="Microsoft YaHei" panose="020B0503020204020204" pitchFamily="34" charset="-122"/>
            </a:endParaRPr>
          </a:p>
          <a:p>
            <a:r>
              <a:rPr lang="en-GB" altLang="en-US" dirty="0" smtClean="0">
                <a:latin typeface="Microsoft YaHei" panose="020B0503020204020204" pitchFamily="34" charset="-122"/>
                <a:ea typeface="Microsoft YaHei" panose="020B0503020204020204" pitchFamily="34" charset="-122"/>
              </a:rPr>
              <a:t>       </a:t>
            </a:r>
            <a:r>
              <a:rPr lang="en-GB" altLang="zh-CN" dirty="0" smtClean="0">
                <a:latin typeface="Microsoft YaHei" panose="020B0503020204020204" pitchFamily="34" charset="-122"/>
                <a:ea typeface="Microsoft YaHei" panose="020B0503020204020204" pitchFamily="34" charset="-122"/>
              </a:rPr>
              <a:t>      </a:t>
            </a:r>
            <a:endParaRPr lang="en-GB" altLang="zh-CN" dirty="0" smtClean="0">
              <a:latin typeface="Microsoft YaHei" panose="020B0503020204020204" pitchFamily="34" charset="-122"/>
              <a:ea typeface="Microsoft YaHei" panose="020B0503020204020204" pitchFamily="34" charset="-122"/>
            </a:endParaRPr>
          </a:p>
          <a:p>
            <a:endParaRPr lang="en-US" altLang="zh-CN" dirty="0" smtClean="0">
              <a:latin typeface="Microsoft YaHei" panose="020B0503020204020204" pitchFamily="34" charset="-122"/>
              <a:ea typeface="Microsoft YaHei" panose="020B0503020204020204" pitchFamily="34" charset="-122"/>
            </a:endParaRPr>
          </a:p>
        </p:txBody>
      </p:sp>
      <p:pic>
        <p:nvPicPr>
          <p:cNvPr id="2" name="圖片 1"/>
          <p:cNvPicPr>
            <a:picLocks noChangeAspect="1"/>
          </p:cNvPicPr>
          <p:nvPr/>
        </p:nvPicPr>
        <p:blipFill>
          <a:blip r:embed="rId1"/>
          <a:stretch>
            <a:fillRect/>
          </a:stretch>
        </p:blipFill>
        <p:spPr>
          <a:xfrm>
            <a:off x="384883" y="1604763"/>
            <a:ext cx="9810750" cy="676275"/>
          </a:xfrm>
          <a:prstGeom prst="rect">
            <a:avLst/>
          </a:prstGeom>
        </p:spPr>
      </p:pic>
      <p:pic>
        <p:nvPicPr>
          <p:cNvPr id="4" name="圖片 3"/>
          <p:cNvPicPr>
            <a:picLocks noChangeAspect="1"/>
          </p:cNvPicPr>
          <p:nvPr/>
        </p:nvPicPr>
        <p:blipFill>
          <a:blip r:embed="rId2"/>
          <a:stretch>
            <a:fillRect/>
          </a:stretch>
        </p:blipFill>
        <p:spPr>
          <a:xfrm>
            <a:off x="384883" y="2733867"/>
            <a:ext cx="10423525" cy="657225"/>
          </a:xfrm>
          <a:prstGeom prst="rect">
            <a:avLst/>
          </a:prstGeom>
        </p:spPr>
      </p:pic>
      <p:pic>
        <p:nvPicPr>
          <p:cNvPr id="5" name="圖片 4"/>
          <p:cNvPicPr>
            <a:picLocks noChangeAspect="1"/>
          </p:cNvPicPr>
          <p:nvPr/>
        </p:nvPicPr>
        <p:blipFill>
          <a:blip r:embed="rId3"/>
          <a:stretch>
            <a:fillRect/>
          </a:stretch>
        </p:blipFill>
        <p:spPr>
          <a:xfrm>
            <a:off x="384883" y="3874608"/>
            <a:ext cx="2657475" cy="647700"/>
          </a:xfrm>
          <a:prstGeom prst="rect">
            <a:avLst/>
          </a:prstGeom>
        </p:spPr>
      </p:pic>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方塊 2"/>
          <p:cNvSpPr txBox="1"/>
          <p:nvPr/>
        </p:nvSpPr>
        <p:spPr>
          <a:xfrm>
            <a:off x="285889" y="191493"/>
            <a:ext cx="10297671" cy="460375"/>
          </a:xfrm>
          <a:prstGeom prst="rect">
            <a:avLst/>
          </a:prstGeom>
          <a:noFill/>
        </p:spPr>
        <p:txBody>
          <a:bodyPr wrap="square" rtlCol="0">
            <a:spAutoFit/>
          </a:bodyPr>
          <a:lstStyle/>
          <a:p>
            <a:r>
              <a:rPr lang="en-GB" sz="2400" dirty="0">
                <a:latin typeface="Microsoft YaHei" panose="020B0503020204020204" pitchFamily="34" charset="-122"/>
                <a:ea typeface="Microsoft YaHei" panose="020B0503020204020204" pitchFamily="34" charset="-122"/>
                <a:sym typeface="+mn-ea"/>
              </a:rPr>
              <a:t>HSG-PASTE PRESS MIC4 TO SPK BKT- </a:t>
            </a:r>
            <a:r>
              <a:rPr lang="en-GB" altLang="en-US" sz="2400" dirty="0">
                <a:latin typeface="Microsoft YaHei" panose="020B0503020204020204" pitchFamily="34" charset="-122"/>
                <a:ea typeface="Microsoft YaHei" panose="020B0503020204020204" pitchFamily="34" charset="-122"/>
                <a:sym typeface="+mn-ea"/>
              </a:rPr>
              <a:t>hand brush station</a:t>
            </a:r>
            <a:endParaRPr lang="en-US" altLang="zh-CN" sz="2400" dirty="0">
              <a:latin typeface="Microsoft YaHei" panose="020B0503020204020204" pitchFamily="34" charset="-122"/>
              <a:ea typeface="Microsoft YaHei" panose="020B0503020204020204" pitchFamily="34" charset="-122"/>
            </a:endParaRPr>
          </a:p>
        </p:txBody>
      </p:sp>
      <p:sp>
        <p:nvSpPr>
          <p:cNvPr id="6" name="文字方塊 5"/>
          <p:cNvSpPr txBox="1"/>
          <p:nvPr/>
        </p:nvSpPr>
        <p:spPr>
          <a:xfrm>
            <a:off x="304800" y="1278893"/>
            <a:ext cx="11518265" cy="2308324"/>
          </a:xfrm>
          <a:prstGeom prst="rect">
            <a:avLst/>
          </a:prstGeom>
          <a:noFill/>
        </p:spPr>
        <p:txBody>
          <a:bodyPr wrap="square" rtlCol="0">
            <a:spAutoFit/>
          </a:bodyPr>
          <a:lstStyle/>
          <a:p>
            <a:r>
              <a:rPr lang="en-GB" altLang="zh-CN" sz="1400" dirty="0" smtClean="0">
                <a:solidFill>
                  <a:schemeClr val="accent2">
                    <a:lumMod val="75000"/>
                  </a:schemeClr>
                </a:solidFill>
                <a:latin typeface="Microsoft YaHei" panose="020B0503020204020204" pitchFamily="34" charset="-122"/>
                <a:ea typeface="Microsoft YaHei" panose="020B0503020204020204" pitchFamily="34" charset="-122"/>
                <a:sym typeface="+mn-ea"/>
              </a:rPr>
              <a:t>SELECT * FROM AP_INI WHERE APID='CT.USBDATA' AND fdefault='GROUP_3'</a:t>
            </a:r>
            <a:r>
              <a:rPr lang="en-GB" altLang="en-US" sz="1400" dirty="0" smtClean="0">
                <a:solidFill>
                  <a:schemeClr val="accent2">
                    <a:lumMod val="75000"/>
                  </a:schemeClr>
                </a:solidFill>
                <a:latin typeface="Microsoft YaHei" panose="020B0503020204020204" pitchFamily="34" charset="-122"/>
                <a:ea typeface="Microsoft YaHei" panose="020B0503020204020204" pitchFamily="34" charset="-122"/>
                <a:sym typeface="+mn-ea"/>
              </a:rPr>
              <a:t>    </a:t>
            </a:r>
            <a:endParaRPr lang="en-GB" altLang="en-US" sz="1400" dirty="0" smtClean="0">
              <a:solidFill>
                <a:schemeClr val="accent2">
                  <a:lumMod val="75000"/>
                </a:schemeClr>
              </a:solidFill>
              <a:latin typeface="Microsoft YaHei" panose="020B0503020204020204" pitchFamily="34" charset="-122"/>
              <a:ea typeface="Microsoft YaHei" panose="020B0503020204020204" pitchFamily="34" charset="-122"/>
              <a:sym typeface="+mn-ea"/>
            </a:endParaRPr>
          </a:p>
          <a:p>
            <a:endParaRPr lang="en-US" altLang="zh-CN" dirty="0" smtClean="0">
              <a:latin typeface="Microsoft YaHei" panose="020B0503020204020204" pitchFamily="34" charset="-122"/>
              <a:ea typeface="Microsoft YaHei" panose="020B0503020204020204" pitchFamily="34" charset="-122"/>
              <a:sym typeface="+mn-ea"/>
            </a:endParaRPr>
          </a:p>
          <a:p>
            <a:endParaRPr lang="en-US" altLang="zh-CN" dirty="0" smtClean="0">
              <a:latin typeface="Microsoft YaHei" panose="020B0503020204020204" pitchFamily="34" charset="-122"/>
              <a:ea typeface="Microsoft YaHei" panose="020B0503020204020204" pitchFamily="34" charset="-122"/>
              <a:sym typeface="+mn-ea"/>
            </a:endParaRPr>
          </a:p>
          <a:p>
            <a:endParaRPr lang="en-US" altLang="zh-CN" dirty="0" smtClean="0">
              <a:latin typeface="Microsoft YaHei" panose="020B0503020204020204" pitchFamily="34" charset="-122"/>
              <a:ea typeface="Microsoft YaHei" panose="020B0503020204020204" pitchFamily="34" charset="-122"/>
              <a:sym typeface="+mn-ea"/>
            </a:endParaRPr>
          </a:p>
          <a:p>
            <a:endParaRPr lang="en-US" altLang="zh-CN" dirty="0" smtClean="0">
              <a:latin typeface="Microsoft YaHei" panose="020B0503020204020204" pitchFamily="34" charset="-122"/>
              <a:ea typeface="Microsoft YaHei" panose="020B0503020204020204" pitchFamily="34" charset="-122"/>
              <a:sym typeface="+mn-ea"/>
            </a:endParaRPr>
          </a:p>
          <a:p>
            <a:endParaRPr lang="en-US" altLang="zh-CN" dirty="0">
              <a:latin typeface="Microsoft YaHei" panose="020B0503020204020204" pitchFamily="34" charset="-122"/>
              <a:ea typeface="Microsoft YaHei" panose="020B0503020204020204" pitchFamily="34" charset="-122"/>
              <a:sym typeface="+mn-ea"/>
            </a:endParaRPr>
          </a:p>
          <a:p>
            <a:r>
              <a:rPr lang="en-GB" altLang="zh-CN" dirty="0" smtClean="0">
                <a:latin typeface="Microsoft YaHei" panose="020B0503020204020204" pitchFamily="34" charset="-122"/>
                <a:ea typeface="Microsoft YaHei" panose="020B0503020204020204" pitchFamily="34" charset="-122"/>
                <a:sym typeface="+mn-ea"/>
              </a:rPr>
              <a:t>FNAME: GROUP </a:t>
            </a:r>
            <a:r>
              <a:rPr lang="en-GB" altLang="en-US" dirty="0" smtClean="0">
                <a:latin typeface="Microsoft YaHei" panose="020B0503020204020204" pitchFamily="34" charset="-122"/>
                <a:ea typeface="Microsoft YaHei" panose="020B0503020204020204" pitchFamily="34" charset="-122"/>
                <a:sym typeface="+mn-ea"/>
              </a:rPr>
              <a:t>maintains all </a:t>
            </a:r>
            <a:r>
              <a:rPr lang="en-GB" altLang="zh-CN" dirty="0" smtClean="0">
                <a:latin typeface="Microsoft YaHei" panose="020B0503020204020204" pitchFamily="34" charset="-122"/>
                <a:ea typeface="Microsoft YaHei" panose="020B0503020204020204" pitchFamily="34" charset="-122"/>
                <a:sym typeface="+mn-ea"/>
              </a:rPr>
              <a:t>devices </a:t>
            </a:r>
            <a:r>
              <a:rPr lang="en-GB" altLang="en-US" dirty="0" smtClean="0">
                <a:latin typeface="Microsoft YaHei" panose="020B0503020204020204" pitchFamily="34" charset="-122"/>
                <a:ea typeface="Microsoft YaHei" panose="020B0503020204020204" pitchFamily="34" charset="-122"/>
                <a:sym typeface="+mn-ea"/>
              </a:rPr>
              <a:t>under this group </a:t>
            </a:r>
            <a:r>
              <a:rPr lang="en-GB" altLang="zh-CN" dirty="0" smtClean="0">
                <a:latin typeface="Microsoft YaHei" panose="020B0503020204020204" pitchFamily="34" charset="-122"/>
                <a:ea typeface="Microsoft YaHei" panose="020B0503020204020204" pitchFamily="34" charset="-122"/>
                <a:sym typeface="+mn-ea"/>
              </a:rPr>
              <a:t>GROUP_3</a:t>
            </a:r>
            <a:endParaRPr lang="en-GB" altLang="zh-CN" dirty="0" smtClean="0">
              <a:latin typeface="Microsoft YaHei" panose="020B0503020204020204" pitchFamily="34" charset="-122"/>
              <a:ea typeface="Microsoft YaHei" panose="020B0503020204020204" pitchFamily="34" charset="-122"/>
              <a:sym typeface="+mn-ea"/>
            </a:endParaRPr>
          </a:p>
          <a:p>
            <a:r>
              <a:rPr lang="en-GB" altLang="zh-CN" dirty="0" smtClean="0">
                <a:latin typeface="Microsoft YaHei" panose="020B0503020204020204" pitchFamily="34" charset="-122"/>
                <a:ea typeface="Microsoft YaHei" panose="020B0503020204020204" pitchFamily="34" charset="-122"/>
                <a:sym typeface="+mn-ea"/>
              </a:rPr>
              <a:t>FNAME: PLC_GROUP </a:t>
            </a:r>
            <a:r>
              <a:rPr lang="en-GB" altLang="en-US" dirty="0" smtClean="0">
                <a:latin typeface="Microsoft YaHei" panose="020B0503020204020204" pitchFamily="34" charset="-122"/>
                <a:ea typeface="Microsoft YaHei" panose="020B0503020204020204" pitchFamily="34" charset="-122"/>
                <a:sym typeface="+mn-ea"/>
              </a:rPr>
              <a:t>maintains the function settings of this group </a:t>
            </a:r>
            <a:r>
              <a:rPr lang="en-GB" altLang="zh-CN" dirty="0" smtClean="0">
                <a:latin typeface="Microsoft YaHei" panose="020B0503020204020204" pitchFamily="34" charset="-122"/>
                <a:ea typeface="Microsoft YaHei" panose="020B0503020204020204" pitchFamily="34" charset="-122"/>
                <a:sym typeface="+mn-ea"/>
              </a:rPr>
              <a:t>GROUP_3 ( </a:t>
            </a:r>
            <a:r>
              <a:rPr lang="en-GB" altLang="en-US" dirty="0" smtClean="0">
                <a:latin typeface="Microsoft YaHei" panose="020B0503020204020204" pitchFamily="34" charset="-122"/>
                <a:ea typeface="Microsoft YaHei" panose="020B0503020204020204" pitchFamily="34" charset="-122"/>
                <a:sym typeface="+mn-ea"/>
              </a:rPr>
              <a:t>there are currently </a:t>
            </a:r>
            <a:r>
              <a:rPr lang="en-GB" altLang="zh-CN" dirty="0" smtClean="0">
                <a:latin typeface="Microsoft YaHei" panose="020B0503020204020204" pitchFamily="34" charset="-122"/>
                <a:ea typeface="Microsoft YaHei" panose="020B0503020204020204" pitchFamily="34" charset="-122"/>
                <a:sym typeface="+mn-ea"/>
              </a:rPr>
              <a:t>4 </a:t>
            </a:r>
            <a:r>
              <a:rPr lang="en-GB" altLang="en-US" dirty="0" smtClean="0">
                <a:latin typeface="Microsoft YaHei" panose="020B0503020204020204" pitchFamily="34" charset="-122"/>
                <a:ea typeface="Microsoft YaHei" panose="020B0503020204020204" pitchFamily="34" charset="-122"/>
                <a:sym typeface="+mn-ea"/>
              </a:rPr>
              <a:t>functions </a:t>
            </a:r>
            <a:r>
              <a:rPr lang="en-GB" altLang="zh-CN" dirty="0" smtClean="0">
                <a:latin typeface="Microsoft YaHei" panose="020B0503020204020204" pitchFamily="34" charset="-122"/>
                <a:ea typeface="Microsoft YaHei" panose="020B0503020204020204" pitchFamily="34" charset="-122"/>
                <a:sym typeface="+mn-ea"/>
              </a:rPr>
              <a:t>)</a:t>
            </a:r>
            <a:r>
              <a:rPr lang="en-GB" altLang="zh-CN" dirty="0" smtClean="0">
                <a:latin typeface="Microsoft YaHei" panose="020B0503020204020204" pitchFamily="34" charset="-122"/>
                <a:ea typeface="Microsoft YaHei" panose="020B0503020204020204" pitchFamily="34" charset="-122"/>
              </a:rPr>
              <a:t> </a:t>
            </a:r>
            <a:endParaRPr lang="en-GB" altLang="zh-CN" dirty="0" smtClean="0">
              <a:latin typeface="Microsoft YaHei" panose="020B0503020204020204" pitchFamily="34" charset="-122"/>
              <a:ea typeface="Microsoft YaHei" panose="020B0503020204020204" pitchFamily="34" charset="-122"/>
            </a:endParaRPr>
          </a:p>
        </p:txBody>
      </p:sp>
      <p:pic>
        <p:nvPicPr>
          <p:cNvPr id="7" name="圖片 6"/>
          <p:cNvPicPr>
            <a:picLocks noChangeAspect="1"/>
          </p:cNvPicPr>
          <p:nvPr/>
        </p:nvPicPr>
        <p:blipFill>
          <a:blip r:embed="rId1"/>
          <a:stretch>
            <a:fillRect/>
          </a:stretch>
        </p:blipFill>
        <p:spPr>
          <a:xfrm>
            <a:off x="388620" y="1601112"/>
            <a:ext cx="10917555" cy="1163955"/>
          </a:xfrm>
          <a:prstGeom prst="rect">
            <a:avLst/>
          </a:prstGeom>
        </p:spPr>
      </p:pic>
      <p:sp>
        <p:nvSpPr>
          <p:cNvPr id="2" name="矩形 1"/>
          <p:cNvSpPr/>
          <p:nvPr/>
        </p:nvSpPr>
        <p:spPr>
          <a:xfrm>
            <a:off x="299605" y="715593"/>
            <a:ext cx="2117887" cy="646331"/>
          </a:xfrm>
          <a:prstGeom prst="rect">
            <a:avLst/>
          </a:prstGeom>
        </p:spPr>
        <p:txBody>
          <a:bodyPr wrap="none">
            <a:spAutoFit/>
          </a:bodyPr>
          <a:lstStyle/>
          <a:p>
            <a:r>
              <a:rPr lang="en-GB" altLang="en-US" b="1" dirty="0">
                <a:latin typeface="Microsoft YaHei" panose="020B0503020204020204" pitchFamily="34" charset="-122"/>
                <a:ea typeface="Microsoft YaHei" panose="020B0503020204020204" pitchFamily="34" charset="-122"/>
              </a:rPr>
              <a:t>Position </a:t>
            </a:r>
            <a:r>
              <a:rPr lang="en-GB" altLang="en-US" b="1" dirty="0" smtClean="0">
                <a:latin typeface="Microsoft YaHei" panose="020B0503020204020204" pitchFamily="34" charset="-122"/>
                <a:ea typeface="Microsoft YaHei" panose="020B0503020204020204" pitchFamily="34" charset="-122"/>
              </a:rPr>
              <a:t>function</a:t>
            </a:r>
            <a:endParaRPr lang="en-US" altLang="zh-CN" b="1" dirty="0" smtClean="0">
              <a:latin typeface="Microsoft YaHei" panose="020B0503020204020204" pitchFamily="34" charset="-122"/>
              <a:ea typeface="Microsoft YaHei" panose="020B0503020204020204" pitchFamily="34" charset="-122"/>
            </a:endParaRPr>
          </a:p>
          <a:p>
            <a:r>
              <a:rPr lang="en-GB" altLang="zh-CN" b="1" dirty="0" smtClean="0">
                <a:latin typeface="Microsoft YaHei" panose="020B0503020204020204" pitchFamily="34" charset="-122"/>
                <a:ea typeface="Microsoft YaHei" panose="020B0503020204020204" pitchFamily="34" charset="-122"/>
              </a:rPr>
              <a:t>AP_INI </a:t>
            </a:r>
            <a:r>
              <a:rPr lang="en-GB" altLang="en-US" b="1" dirty="0" smtClean="0">
                <a:latin typeface="Microsoft YaHei" panose="020B0503020204020204" pitchFamily="34" charset="-122"/>
                <a:ea typeface="Microsoft YaHei" panose="020B0503020204020204" pitchFamily="34" charset="-122"/>
              </a:rPr>
              <a:t>configuration </a:t>
            </a:r>
            <a:r>
              <a:rPr lang="en-GB" altLang="en-US" b="1" dirty="0">
                <a:latin typeface="Microsoft YaHei" panose="020B0503020204020204" pitchFamily="34" charset="-122"/>
                <a:ea typeface="Microsoft YaHei" panose="020B0503020204020204" pitchFamily="34" charset="-122"/>
              </a:rPr>
              <a:t>information:</a:t>
            </a:r>
            <a:endParaRPr lang="en-US" altLang="zh-CN" b="1" dirty="0">
              <a:latin typeface="Microsoft YaHei" panose="020B0503020204020204" pitchFamily="34" charset="-122"/>
              <a:ea typeface="Microsoft YaHei" panose="020B0503020204020204" pitchFamily="34" charset="-122"/>
            </a:endParaRPr>
          </a:p>
        </p:txBody>
      </p:sp>
      <p:sp>
        <p:nvSpPr>
          <p:cNvPr id="4" name="矩形 3"/>
          <p:cNvSpPr/>
          <p:nvPr/>
        </p:nvSpPr>
        <p:spPr>
          <a:xfrm>
            <a:off x="299605" y="3550352"/>
            <a:ext cx="10917555" cy="1200329"/>
          </a:xfrm>
          <a:prstGeom prst="rect">
            <a:avLst/>
          </a:prstGeom>
        </p:spPr>
        <p:txBody>
          <a:bodyPr wrap="square">
            <a:spAutoFit/>
          </a:bodyPr>
          <a:lstStyle/>
          <a:p>
            <a:r>
              <a:rPr lang="en-GB" altLang="zh-CN" b="1" dirty="0">
                <a:latin typeface="Microsoft YaHei" panose="020B0503020204020204" pitchFamily="34" charset="-122"/>
                <a:ea typeface="Microsoft YaHei" panose="020B0503020204020204" pitchFamily="34" charset="-122"/>
              </a:rPr>
              <a:t>[GET_PLC_RATE:115200] </a:t>
            </a:r>
            <a:r>
              <a:rPr lang="en-GB" altLang="en-US" b="1" dirty="0" smtClean="0">
                <a:latin typeface="Microsoft YaHei" panose="020B0503020204020204" pitchFamily="34" charset="-122"/>
                <a:ea typeface="Microsoft YaHei" panose="020B0503020204020204" pitchFamily="34" charset="-122"/>
              </a:rPr>
              <a:t>Set </a:t>
            </a:r>
            <a:r>
              <a:rPr lang="en-GB" altLang="en-US" dirty="0" smtClean="0">
                <a:latin typeface="Microsoft YaHei" panose="020B0503020204020204" pitchFamily="34" charset="-122"/>
                <a:ea typeface="Microsoft YaHei" panose="020B0503020204020204" pitchFamily="34" charset="-122"/>
              </a:rPr>
              <a:t>the baud rate to </a:t>
            </a:r>
            <a:r>
              <a:rPr lang="en-GB" altLang="zh-CN" dirty="0" smtClean="0">
                <a:latin typeface="Microsoft YaHei" panose="020B0503020204020204" pitchFamily="34" charset="-122"/>
                <a:ea typeface="Microsoft YaHei" panose="020B0503020204020204" pitchFamily="34" charset="-122"/>
              </a:rPr>
              <a:t>115200</a:t>
            </a:r>
            <a:endParaRPr lang="en-GB" altLang="zh-CN" dirty="0" smtClean="0">
              <a:latin typeface="Microsoft YaHei" panose="020B0503020204020204" pitchFamily="34" charset="-122"/>
              <a:ea typeface="Microsoft YaHei" panose="020B0503020204020204" pitchFamily="34" charset="-122"/>
            </a:endParaRPr>
          </a:p>
          <a:p>
            <a:r>
              <a:rPr lang="en-GB" altLang="zh-CN" b="1" dirty="0" smtClean="0">
                <a:latin typeface="Microsoft YaHei" panose="020B0503020204020204" pitchFamily="34" charset="-122"/>
                <a:ea typeface="Microsoft YaHei" panose="020B0503020204020204" pitchFamily="34" charset="-122"/>
              </a:rPr>
              <a:t>[ </a:t>
            </a:r>
            <a:r>
              <a:rPr lang="en-GB" altLang="zh-CN" b="1" dirty="0">
                <a:latin typeface="Microsoft YaHei" panose="020B0503020204020204" pitchFamily="34" charset="-122"/>
                <a:ea typeface="Microsoft YaHei" panose="020B0503020204020204" pitchFamily="34" charset="-122"/>
              </a:rPr>
              <a:t>PLC_GETCHECKROUTE:1] </a:t>
            </a:r>
            <a:r>
              <a:rPr lang="en-GB" altLang="en-US" dirty="0" smtClean="0">
                <a:latin typeface="Microsoft YaHei" panose="020B0503020204020204" pitchFamily="34" charset="-122"/>
                <a:ea typeface="Microsoft YaHei" panose="020B0503020204020204" pitchFamily="34" charset="-122"/>
              </a:rPr>
              <a:t>Enable return </a:t>
            </a:r>
            <a:r>
              <a:rPr lang="en-GB" altLang="zh-CN" dirty="0" smtClean="0">
                <a:latin typeface="Microsoft YaHei" panose="020B0503020204020204" pitchFamily="34" charset="-122"/>
                <a:ea typeface="Microsoft YaHei" panose="020B0503020204020204" pitchFamily="34" charset="-122"/>
              </a:rPr>
              <a:t>CHK ROUTE PASS/NG</a:t>
            </a:r>
            <a:endParaRPr lang="en-US" altLang="zh-CN" dirty="0">
              <a:latin typeface="Microsoft YaHei" panose="020B0503020204020204" pitchFamily="34" charset="-122"/>
              <a:ea typeface="Microsoft YaHei" panose="020B0503020204020204" pitchFamily="34" charset="-122"/>
            </a:endParaRPr>
          </a:p>
          <a:p>
            <a:r>
              <a:rPr lang="en-GB" altLang="zh-CN" b="1" dirty="0">
                <a:latin typeface="Microsoft YaHei" panose="020B0503020204020204" pitchFamily="34" charset="-122"/>
                <a:ea typeface="Microsoft YaHei" panose="020B0503020204020204" pitchFamily="34" charset="-122"/>
              </a:rPr>
              <a:t>[PLC_RECVTYPE:1] </a:t>
            </a:r>
            <a:r>
              <a:rPr lang="en-GB" altLang="en-US" dirty="0" smtClean="0">
                <a:latin typeface="Microsoft YaHei" panose="020B0503020204020204" pitchFamily="34" charset="-122"/>
                <a:ea typeface="Microsoft YaHei" panose="020B0503020204020204" pitchFamily="34" charset="-122"/>
              </a:rPr>
              <a:t>Turn on receiving </a:t>
            </a:r>
            <a:r>
              <a:rPr lang="en-GB" altLang="zh-CN" dirty="0" smtClean="0">
                <a:latin typeface="Microsoft YaHei" panose="020B0503020204020204" pitchFamily="34" charset="-122"/>
                <a:ea typeface="Microsoft YaHei" panose="020B0503020204020204" pitchFamily="34" charset="-122"/>
              </a:rPr>
              <a:t>fixture </a:t>
            </a:r>
            <a:r>
              <a:rPr lang="en-GB" altLang="en-US" dirty="0" smtClean="0">
                <a:latin typeface="Microsoft YaHei" panose="020B0503020204020204" pitchFamily="34" charset="-122"/>
                <a:ea typeface="Microsoft YaHei" panose="020B0503020204020204" pitchFamily="34" charset="-122"/>
              </a:rPr>
              <a:t>information</a:t>
            </a:r>
            <a:endParaRPr lang="en-US" altLang="zh-CN" dirty="0" smtClean="0">
              <a:latin typeface="Microsoft YaHei" panose="020B0503020204020204" pitchFamily="34" charset="-122"/>
              <a:ea typeface="Microsoft YaHei" panose="020B0503020204020204" pitchFamily="34" charset="-122"/>
            </a:endParaRPr>
          </a:p>
          <a:p>
            <a:r>
              <a:rPr lang="en-GB" altLang="zh-CN" b="1" dirty="0" smtClean="0">
                <a:latin typeface="Microsoft YaHei" panose="020B0503020204020204" pitchFamily="34" charset="-122"/>
                <a:ea typeface="Microsoft YaHei" panose="020B0503020204020204" pitchFamily="34" charset="-122"/>
              </a:rPr>
              <a:t>[ </a:t>
            </a:r>
            <a:r>
              <a:rPr lang="en-GB" altLang="zh-CN" b="1" dirty="0">
                <a:latin typeface="Microsoft YaHei" panose="020B0503020204020204" pitchFamily="34" charset="-122"/>
                <a:ea typeface="Microsoft YaHei" panose="020B0503020204020204" pitchFamily="34" charset="-122"/>
              </a:rPr>
              <a:t>GET_MACTYPE_TIME:10] </a:t>
            </a:r>
            <a:r>
              <a:rPr lang="en-GB" altLang="en-US" dirty="0">
                <a:latin typeface="Microsoft YaHei" panose="020B0503020204020204" pitchFamily="34" charset="-122"/>
                <a:ea typeface="Microsoft YaHei" panose="020B0503020204020204" pitchFamily="34" charset="-122"/>
              </a:rPr>
              <a:t>Maintenance </a:t>
            </a:r>
            <a:r>
              <a:rPr lang="en-GB" altLang="zh-CN" dirty="0">
                <a:latin typeface="Microsoft YaHei" panose="020B0503020204020204" pitchFamily="34" charset="-122"/>
                <a:ea typeface="Microsoft YaHei" panose="020B0503020204020204" pitchFamily="34" charset="-122"/>
              </a:rPr>
              <a:t>PLC </a:t>
            </a:r>
            <a:r>
              <a:rPr lang="en-GB" altLang="en-US" dirty="0">
                <a:latin typeface="Microsoft YaHei" panose="020B0503020204020204" pitchFamily="34" charset="-122"/>
                <a:ea typeface="Microsoft YaHei" panose="020B0503020204020204" pitchFamily="34" charset="-122"/>
              </a:rPr>
              <a:t>return </a:t>
            </a:r>
            <a:r>
              <a:rPr lang="en-GB" altLang="en-US" dirty="0" smtClean="0">
                <a:latin typeface="Microsoft YaHei" panose="020B0503020204020204" pitchFamily="34" charset="-122"/>
                <a:ea typeface="Microsoft YaHei" panose="020B0503020204020204" pitchFamily="34" charset="-122"/>
              </a:rPr>
              <a:t>time is </a:t>
            </a:r>
            <a:r>
              <a:rPr lang="en-GB" altLang="zh-CN" dirty="0" smtClean="0">
                <a:latin typeface="Microsoft YaHei" panose="020B0503020204020204" pitchFamily="34" charset="-122"/>
                <a:ea typeface="Microsoft YaHei" panose="020B0503020204020204" pitchFamily="34" charset="-122"/>
              </a:rPr>
              <a:t>10 </a:t>
            </a:r>
            <a:r>
              <a:rPr lang="en-GB" altLang="en-US" dirty="0" smtClean="0">
                <a:latin typeface="Microsoft YaHei" panose="020B0503020204020204" pitchFamily="34" charset="-122"/>
                <a:ea typeface="Microsoft YaHei" panose="020B0503020204020204" pitchFamily="34" charset="-122"/>
              </a:rPr>
              <a:t>seconds</a:t>
            </a:r>
            <a:endParaRPr lang="zh-CN" altLang="en-US" dirty="0">
              <a:latin typeface="Microsoft YaHei" panose="020B0503020204020204" pitchFamily="34" charset="-122"/>
              <a:ea typeface="Microsoft YaHei" panose="020B0503020204020204" pitchFamily="34" charset="-122"/>
            </a:endParaR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p:cNvSpPr txBox="1"/>
          <p:nvPr/>
        </p:nvSpPr>
        <p:spPr>
          <a:xfrm>
            <a:off x="180958" y="810100"/>
            <a:ext cx="11350488" cy="2585323"/>
          </a:xfrm>
          <a:prstGeom prst="rect">
            <a:avLst/>
          </a:prstGeom>
          <a:noFill/>
        </p:spPr>
        <p:txBody>
          <a:bodyPr wrap="square" rtlCol="0">
            <a:spAutoFit/>
          </a:bodyPr>
          <a:lstStyle/>
          <a:p>
            <a:r>
              <a:rPr lang="en-GB" altLang="zh-CN" b="1" dirty="0" smtClean="0">
                <a:latin typeface="Microsoft YaHei" panose="020B0503020204020204" pitchFamily="34" charset="-122"/>
                <a:ea typeface="Microsoft YaHei" panose="020B0503020204020204" pitchFamily="34" charset="-122"/>
                <a:sym typeface="+mn-ea"/>
              </a:rPr>
              <a:t>WKTYPE WK_KPBC_CHECK </a:t>
            </a:r>
            <a:r>
              <a:rPr lang="en-GB" altLang="en-US" b="1" dirty="0" smtClean="0">
                <a:latin typeface="Microsoft YaHei" panose="020B0503020204020204" pitchFamily="34" charset="-122"/>
                <a:ea typeface="Microsoft YaHei" panose="020B0503020204020204" pitchFamily="34" charset="-122"/>
                <a:sym typeface="+mn-ea"/>
              </a:rPr>
              <a:t>description:</a:t>
            </a:r>
            <a:endParaRPr lang="zh-CN" altLang="en-US" b="1" dirty="0" smtClean="0">
              <a:latin typeface="Microsoft YaHei" panose="020B0503020204020204" pitchFamily="34" charset="-122"/>
              <a:ea typeface="Microsoft YaHei" panose="020B0503020204020204" pitchFamily="34" charset="-122"/>
            </a:endParaRPr>
          </a:p>
          <a:p>
            <a:r>
              <a:rPr lang="en-GB" altLang="en-US" dirty="0" smtClean="0">
                <a:latin typeface="Microsoft YaHei" panose="020B0503020204020204" pitchFamily="34" charset="-122"/>
                <a:ea typeface="Microsoft YaHei" panose="020B0503020204020204" pitchFamily="34" charset="-122"/>
                <a:sym typeface="+mn-ea"/>
              </a:rPr>
              <a:t>If the reflow machine has </a:t>
            </a:r>
            <a:r>
              <a:rPr lang="en-GB" altLang="zh-CN" dirty="0" smtClean="0">
                <a:latin typeface="Microsoft YaHei" panose="020B0503020204020204" pitchFamily="34" charset="-122"/>
                <a:ea typeface="Microsoft YaHei" panose="020B0503020204020204" pitchFamily="34" charset="-122"/>
                <a:sym typeface="+mn-ea"/>
              </a:rPr>
              <a:t>LINK KP, </a:t>
            </a:r>
            <a:r>
              <a:rPr lang="en-GB" altLang="en-US" dirty="0" smtClean="0">
                <a:latin typeface="Microsoft YaHei" panose="020B0503020204020204" pitchFamily="34" charset="-122"/>
                <a:ea typeface="Microsoft YaHei" panose="020B0503020204020204" pitchFamily="34" charset="-122"/>
                <a:sym typeface="+mn-ea"/>
              </a:rPr>
              <a:t>there is no need to go through </a:t>
            </a:r>
            <a:r>
              <a:rPr lang="en-GB" altLang="zh-CN" dirty="0" smtClean="0">
                <a:latin typeface="Microsoft YaHei" panose="020B0503020204020204" pitchFamily="34" charset="-122"/>
                <a:ea typeface="Microsoft YaHei" panose="020B0503020204020204" pitchFamily="34" charset="-122"/>
                <a:sym typeface="+mn-ea"/>
              </a:rPr>
              <a:t>the PLC </a:t>
            </a:r>
            <a:r>
              <a:rPr lang="en-GB" altLang="en-US" dirty="0" smtClean="0">
                <a:latin typeface="Microsoft YaHei" panose="020B0503020204020204" pitchFamily="34" charset="-122"/>
                <a:ea typeface="Microsoft YaHei" panose="020B0503020204020204" pitchFamily="34" charset="-122"/>
                <a:sym typeface="+mn-ea"/>
              </a:rPr>
              <a:t>for lamination </a:t>
            </a:r>
            <a:r>
              <a:rPr lang="en-GB" altLang="zh-CN" dirty="0" smtClean="0">
                <a:latin typeface="Microsoft YaHei" panose="020B0503020204020204" pitchFamily="34" charset="-122"/>
                <a:ea typeface="Microsoft YaHei" panose="020B0503020204020204" pitchFamily="34" charset="-122"/>
                <a:sym typeface="+mn-ea"/>
              </a:rPr>
              <a:t>. </a:t>
            </a:r>
            <a:r>
              <a:rPr lang="en-GB" altLang="en-US" dirty="0" smtClean="0">
                <a:latin typeface="Microsoft YaHei" panose="020B0503020204020204" pitchFamily="34" charset="-122"/>
                <a:ea typeface="Microsoft YaHei" panose="020B0503020204020204" pitchFamily="34" charset="-122"/>
                <a:sym typeface="+mn-ea"/>
              </a:rPr>
              <a:t>It needs to go through this station. Therefore, it is used to determine whether </a:t>
            </a:r>
            <a:r>
              <a:rPr lang="en-GB" altLang="zh-CN" dirty="0" smtClean="0">
                <a:latin typeface="Microsoft YaHei" panose="020B0503020204020204" pitchFamily="34" charset="-122"/>
                <a:ea typeface="Microsoft YaHei" panose="020B0503020204020204" pitchFamily="34" charset="-122"/>
                <a:sym typeface="+mn-ea"/>
              </a:rPr>
              <a:t>the ISN </a:t>
            </a:r>
            <a:r>
              <a:rPr lang="en-GB" altLang="en-US" dirty="0" smtClean="0">
                <a:latin typeface="Microsoft YaHei" panose="020B0503020204020204" pitchFamily="34" charset="-122"/>
                <a:ea typeface="Microsoft YaHei" panose="020B0503020204020204" pitchFamily="34" charset="-122"/>
                <a:sym typeface="+mn-ea"/>
              </a:rPr>
              <a:t>currently has </a:t>
            </a:r>
            <a:r>
              <a:rPr lang="en-GB" altLang="zh-CN" dirty="0" smtClean="0">
                <a:latin typeface="Microsoft YaHei" panose="020B0503020204020204" pitchFamily="34" charset="-122"/>
                <a:ea typeface="Microsoft YaHei" panose="020B0503020204020204" pitchFamily="34" charset="-122"/>
                <a:sym typeface="+mn-ea"/>
              </a:rPr>
              <a:t>a LINK </a:t>
            </a:r>
            <a:r>
              <a:rPr lang="en-GB" altLang="en-US" dirty="0" smtClean="0">
                <a:latin typeface="Microsoft YaHei" panose="020B0503020204020204" pitchFamily="34" charset="-122"/>
                <a:ea typeface="Microsoft YaHei" panose="020B0503020204020204" pitchFamily="34" charset="-122"/>
                <a:sym typeface="+mn-ea"/>
              </a:rPr>
              <a:t>designated </a:t>
            </a:r>
            <a:r>
              <a:rPr lang="en-GB" altLang="zh-CN" dirty="0" smtClean="0">
                <a:latin typeface="Microsoft YaHei" panose="020B0503020204020204" pitchFamily="34" charset="-122"/>
                <a:ea typeface="Microsoft YaHei" panose="020B0503020204020204" pitchFamily="34" charset="-122"/>
                <a:sym typeface="+mn-ea"/>
              </a:rPr>
              <a:t>KP </a:t>
            </a:r>
            <a:r>
              <a:rPr lang="en-GB" altLang="en-US" dirty="0" smtClean="0">
                <a:latin typeface="Microsoft YaHei" panose="020B0503020204020204" pitchFamily="34" charset="-122"/>
                <a:ea typeface="Microsoft YaHei" panose="020B0503020204020204" pitchFamily="34" charset="-122"/>
                <a:sym typeface="+mn-ea"/>
              </a:rPr>
              <a:t>.</a:t>
            </a:r>
            <a:endParaRPr lang="en-US" altLang="zh-CN" dirty="0" smtClean="0">
              <a:latin typeface="Microsoft YaHei" panose="020B0503020204020204" pitchFamily="34" charset="-122"/>
              <a:ea typeface="Microsoft YaHei" panose="020B0503020204020204" pitchFamily="34" charset="-122"/>
              <a:sym typeface="+mn-ea"/>
            </a:endParaRPr>
          </a:p>
          <a:p>
            <a:endParaRPr lang="en-US" altLang="zh-CN" dirty="0" smtClean="0">
              <a:latin typeface="Microsoft YaHei" panose="020B0503020204020204" pitchFamily="34" charset="-122"/>
              <a:ea typeface="Microsoft YaHei" panose="020B0503020204020204" pitchFamily="34" charset="-122"/>
              <a:sym typeface="+mn-ea"/>
            </a:endParaRPr>
          </a:p>
          <a:p>
            <a:r>
              <a:rPr lang="en-GB" altLang="zh-CN" b="1" dirty="0" smtClean="0">
                <a:latin typeface="Microsoft YaHei" panose="020B0503020204020204" pitchFamily="34" charset="-122"/>
                <a:ea typeface="Microsoft YaHei" panose="020B0503020204020204" pitchFamily="34" charset="-122"/>
                <a:sym typeface="+mn-ea"/>
              </a:rPr>
              <a:t>AP_INI </a:t>
            </a:r>
            <a:r>
              <a:rPr lang="en-GB" altLang="en-US" b="1" dirty="0" smtClean="0">
                <a:latin typeface="Microsoft YaHei" panose="020B0503020204020204" pitchFamily="34" charset="-122"/>
                <a:ea typeface="Microsoft YaHei" panose="020B0503020204020204" pitchFamily="34" charset="-122"/>
                <a:sym typeface="+mn-ea"/>
              </a:rPr>
              <a:t>configuration information </a:t>
            </a:r>
            <a:r>
              <a:rPr lang="en-GB" altLang="zh-CN" b="1" dirty="0" smtClean="0">
                <a:latin typeface="Microsoft YaHei" panose="020B0503020204020204" pitchFamily="34" charset="-122"/>
                <a:ea typeface="Microsoft YaHei" panose="020B0503020204020204" pitchFamily="34" charset="-122"/>
                <a:sym typeface="+mn-ea"/>
              </a:rPr>
              <a:t>:</a:t>
            </a:r>
            <a:endParaRPr lang="en-GB" altLang="zh-CN" b="1" dirty="0" smtClean="0">
              <a:latin typeface="Microsoft YaHei" panose="020B0503020204020204" pitchFamily="34" charset="-122"/>
              <a:ea typeface="Microsoft YaHei" panose="020B0503020204020204" pitchFamily="34" charset="-122"/>
              <a:sym typeface="+mn-ea"/>
            </a:endParaRPr>
          </a:p>
          <a:p>
            <a:r>
              <a:rPr lang="en-GB" altLang="zh-CN" sz="1400" dirty="0" smtClean="0">
                <a:solidFill>
                  <a:schemeClr val="accent2">
                    <a:lumMod val="75000"/>
                  </a:schemeClr>
                </a:solidFill>
                <a:latin typeface="Microsoft YaHei" panose="020B0503020204020204" pitchFamily="34" charset="-122"/>
                <a:ea typeface="Microsoft YaHei" panose="020B0503020204020204" pitchFamily="34" charset="-122"/>
                <a:sym typeface="+mn-ea"/>
              </a:rPr>
              <a:t>SELECT * FROM AP_INI WHERE APID='WK_KPBC_CHECK' AND FNAME='KAM1AAIS'</a:t>
            </a:r>
            <a:endParaRPr lang="en-US" altLang="zh-CN" sz="1400" dirty="0" smtClean="0">
              <a:solidFill>
                <a:schemeClr val="accent2">
                  <a:lumMod val="75000"/>
                </a:schemeClr>
              </a:solidFill>
              <a:latin typeface="Microsoft YaHei" panose="020B0503020204020204" pitchFamily="34" charset="-122"/>
              <a:ea typeface="Microsoft YaHei" panose="020B0503020204020204" pitchFamily="34" charset="-122"/>
            </a:endParaRPr>
          </a:p>
          <a:p>
            <a:endParaRPr lang="en-US" altLang="zh-CN" dirty="0">
              <a:latin typeface="Microsoft YaHei" panose="020B0503020204020204" pitchFamily="34" charset="-122"/>
              <a:ea typeface="Microsoft YaHei" panose="020B0503020204020204" pitchFamily="34" charset="-122"/>
              <a:sym typeface="+mn-ea"/>
            </a:endParaRPr>
          </a:p>
          <a:p>
            <a:endParaRPr lang="en-US" altLang="zh-CN" dirty="0" smtClean="0">
              <a:latin typeface="Microsoft YaHei" panose="020B0503020204020204" pitchFamily="34" charset="-122"/>
              <a:ea typeface="Microsoft YaHei" panose="020B0503020204020204" pitchFamily="34" charset="-122"/>
              <a:sym typeface="+mn-ea"/>
            </a:endParaRPr>
          </a:p>
          <a:p>
            <a:r>
              <a:rPr lang="en-GB" altLang="zh-CN" dirty="0">
                <a:latin typeface="Microsoft YaHei" panose="020B0503020204020204" pitchFamily="34" charset="-122"/>
                <a:ea typeface="Microsoft YaHei" panose="020B0503020204020204" pitchFamily="34" charset="-122"/>
                <a:sym typeface="+mn-ea"/>
              </a:rPr>
              <a:t>STEP </a:t>
            </a:r>
            <a:r>
              <a:rPr lang="en-GB" altLang="en-US" dirty="0">
                <a:latin typeface="Microsoft YaHei" panose="020B0503020204020204" pitchFamily="34" charset="-122"/>
                <a:ea typeface="Microsoft YaHei" panose="020B0503020204020204" pitchFamily="34" charset="-122"/>
                <a:sym typeface="+mn-ea"/>
              </a:rPr>
              <a:t>maintained by </a:t>
            </a:r>
            <a:r>
              <a:rPr lang="en-GB" altLang="zh-CN" dirty="0">
                <a:latin typeface="Microsoft YaHei" panose="020B0503020204020204" pitchFamily="34" charset="-122"/>
                <a:ea typeface="Microsoft YaHei" panose="020B0503020204020204" pitchFamily="34" charset="-122"/>
                <a:sym typeface="+mn-ea"/>
              </a:rPr>
              <a:t>FNAME </a:t>
            </a:r>
            <a:r>
              <a:rPr lang="en-GB" altLang="en-US" dirty="0">
                <a:latin typeface="Microsoft YaHei" panose="020B0503020204020204" pitchFamily="34" charset="-122"/>
                <a:ea typeface="Microsoft YaHei" panose="020B0503020204020204" pitchFamily="34" charset="-122"/>
                <a:sym typeface="+mn-ea"/>
              </a:rPr>
              <a:t>checks </a:t>
            </a:r>
            <a:r>
              <a:rPr lang="en-GB" altLang="zh-CN" dirty="0">
                <a:latin typeface="Microsoft YaHei" panose="020B0503020204020204" pitchFamily="34" charset="-122"/>
                <a:ea typeface="Microsoft YaHei" panose="020B0503020204020204" pitchFamily="34" charset="-122"/>
                <a:sym typeface="+mn-ea"/>
              </a:rPr>
              <a:t>that FSECTION </a:t>
            </a:r>
            <a:r>
              <a:rPr lang="en-GB" altLang="en-US" dirty="0">
                <a:latin typeface="Microsoft YaHei" panose="020B0503020204020204" pitchFamily="34" charset="-122"/>
                <a:ea typeface="Microsoft YaHei" panose="020B0503020204020204" pitchFamily="34" charset="-122"/>
                <a:sym typeface="+mn-ea"/>
              </a:rPr>
              <a:t>corresponds to </a:t>
            </a:r>
            <a:r>
              <a:rPr lang="en-GB" altLang="zh-CN" dirty="0">
                <a:latin typeface="Microsoft YaHei" panose="020B0503020204020204" pitchFamily="34" charset="-122"/>
                <a:ea typeface="Microsoft YaHei" panose="020B0503020204020204" pitchFamily="34" charset="-122"/>
                <a:sym typeface="+mn-ea"/>
              </a:rPr>
              <a:t>KP2 </a:t>
            </a:r>
            <a:r>
              <a:rPr lang="en-GB" altLang="en-US" dirty="0">
                <a:latin typeface="Microsoft YaHei" panose="020B0503020204020204" pitchFamily="34" charset="-122"/>
                <a:ea typeface="Microsoft YaHei" panose="020B0503020204020204" pitchFamily="34" charset="-122"/>
                <a:sym typeface="+mn-ea"/>
              </a:rPr>
              <a:t>of </a:t>
            </a:r>
            <a:r>
              <a:rPr lang="en-GB" altLang="zh-CN" dirty="0">
                <a:latin typeface="Microsoft YaHei" panose="020B0503020204020204" pitchFamily="34" charset="-122"/>
                <a:ea typeface="Microsoft YaHei" panose="020B0503020204020204" pitchFamily="34" charset="-122"/>
                <a:sym typeface="+mn-ea"/>
              </a:rPr>
              <a:t>STEP</a:t>
            </a:r>
            <a:r>
              <a:rPr lang="en-GB" altLang="en-US" dirty="0">
                <a:latin typeface="Microsoft YaHei" panose="020B0503020204020204" pitchFamily="34" charset="-122"/>
                <a:ea typeface="Microsoft YaHei" panose="020B0503020204020204" pitchFamily="34" charset="-122"/>
                <a:sym typeface="+mn-ea"/>
              </a:rPr>
              <a:t>                                                              </a:t>
            </a:r>
            <a:endParaRPr lang="en-US" altLang="zh-CN" dirty="0">
              <a:latin typeface="Microsoft YaHei" panose="020B0503020204020204" pitchFamily="34" charset="-122"/>
              <a:ea typeface="Microsoft YaHei" panose="020B0503020204020204" pitchFamily="34" charset="-122"/>
            </a:endParaRPr>
          </a:p>
          <a:p>
            <a:r>
              <a:rPr lang="en-GB" altLang="en-US" dirty="0">
                <a:latin typeface="Microsoft YaHei" panose="020B0503020204020204" pitchFamily="34" charset="-122"/>
                <a:ea typeface="Microsoft YaHei" panose="020B0503020204020204" pitchFamily="34" charset="-122"/>
                <a:sym typeface="+mn-ea"/>
              </a:rPr>
              <a:t>Whether there is </a:t>
            </a:r>
            <a:r>
              <a:rPr lang="en-GB" altLang="zh-CN" dirty="0">
                <a:latin typeface="Microsoft YaHei" panose="020B0503020204020204" pitchFamily="34" charset="-122"/>
                <a:ea typeface="Microsoft YaHei" panose="020B0503020204020204" pitchFamily="34" charset="-122"/>
                <a:sym typeface="+mn-ea"/>
              </a:rPr>
              <a:t>LINK </a:t>
            </a:r>
            <a:r>
              <a:rPr lang="en-GB" altLang="en-US" dirty="0">
                <a:latin typeface="Microsoft YaHei" panose="020B0503020204020204" pitchFamily="34" charset="-122"/>
                <a:ea typeface="Microsoft YaHei" panose="020B0503020204020204" pitchFamily="34" charset="-122"/>
                <a:sym typeface="+mn-ea"/>
              </a:rPr>
              <a:t>in </a:t>
            </a:r>
            <a:r>
              <a:rPr lang="en-GB" altLang="en-US" dirty="0" smtClean="0">
                <a:latin typeface="Microsoft YaHei" panose="020B0503020204020204" pitchFamily="34" charset="-122"/>
                <a:ea typeface="Microsoft YaHei" panose="020B0503020204020204" pitchFamily="34" charset="-122"/>
                <a:sym typeface="+mn-ea"/>
              </a:rPr>
              <a:t>field </a:t>
            </a:r>
            <a:r>
              <a:rPr lang="en-GB" altLang="zh-CN" dirty="0">
                <a:latin typeface="Microsoft YaHei" panose="020B0503020204020204" pitchFamily="34" charset="-122"/>
                <a:ea typeface="Microsoft YaHei" panose="020B0503020204020204" pitchFamily="34" charset="-122"/>
                <a:sym typeface="+mn-ea"/>
              </a:rPr>
              <a:t>KP. If </a:t>
            </a:r>
            <a:r>
              <a:rPr lang="en-GB" altLang="en-US" dirty="0">
                <a:latin typeface="Microsoft YaHei" panose="020B0503020204020204" pitchFamily="34" charset="-122"/>
                <a:ea typeface="Microsoft YaHei" panose="020B0503020204020204" pitchFamily="34" charset="-122"/>
                <a:sym typeface="+mn-ea"/>
              </a:rPr>
              <a:t>there is </a:t>
            </a:r>
            <a:r>
              <a:rPr lang="en-GB" altLang="zh-CN" dirty="0">
                <a:latin typeface="Microsoft YaHei" panose="020B0503020204020204" pitchFamily="34" charset="-122"/>
                <a:ea typeface="Microsoft YaHei" panose="020B0503020204020204" pitchFamily="34" charset="-122"/>
                <a:sym typeface="+mn-ea"/>
              </a:rPr>
              <a:t>LINK </a:t>
            </a:r>
            <a:r>
              <a:rPr lang="en-GB" altLang="en-US" dirty="0">
                <a:latin typeface="Microsoft YaHei" panose="020B0503020204020204" pitchFamily="34" charset="-122"/>
                <a:ea typeface="Microsoft YaHei" panose="020B0503020204020204" pitchFamily="34" charset="-122"/>
                <a:sym typeface="+mn-ea"/>
              </a:rPr>
              <a:t>, an error will be reported if there is no </a:t>
            </a:r>
            <a:r>
              <a:rPr lang="en-GB" altLang="zh-CN" dirty="0">
                <a:latin typeface="Microsoft YaHei" panose="020B0503020204020204" pitchFamily="34" charset="-122"/>
                <a:ea typeface="Microsoft YaHei" panose="020B0503020204020204" pitchFamily="34" charset="-122"/>
                <a:sym typeface="+mn-ea"/>
              </a:rPr>
              <a:t>LINK .</a:t>
            </a:r>
            <a:endParaRPr lang="en-US" altLang="zh-CN" dirty="0" smtClean="0">
              <a:latin typeface="Microsoft YaHei" panose="020B0503020204020204" pitchFamily="34" charset="-122"/>
              <a:ea typeface="Microsoft YaHei" panose="020B0503020204020204" pitchFamily="34" charset="-122"/>
            </a:endParaRPr>
          </a:p>
        </p:txBody>
      </p:sp>
      <p:sp>
        <p:nvSpPr>
          <p:cNvPr id="3" name="文字方塊 2"/>
          <p:cNvSpPr txBox="1"/>
          <p:nvPr/>
        </p:nvSpPr>
        <p:spPr>
          <a:xfrm>
            <a:off x="285889" y="191493"/>
            <a:ext cx="10297671" cy="460375"/>
          </a:xfrm>
          <a:prstGeom prst="rect">
            <a:avLst/>
          </a:prstGeom>
          <a:noFill/>
        </p:spPr>
        <p:txBody>
          <a:bodyPr wrap="square" rtlCol="0">
            <a:spAutoFit/>
          </a:bodyPr>
          <a:lstStyle/>
          <a:p>
            <a:r>
              <a:rPr lang="en-GB" sz="2400" dirty="0">
                <a:latin typeface="Microsoft YaHei" panose="020B0503020204020204" pitchFamily="34" charset="-122"/>
                <a:ea typeface="Microsoft YaHei" panose="020B0503020204020204" pitchFamily="34" charset="-122"/>
                <a:sym typeface="+mn-ea"/>
              </a:rPr>
              <a:t>HSG-PASTE PRESS MIC4 TO SPK BKT- </a:t>
            </a:r>
            <a:r>
              <a:rPr lang="en-GB" altLang="en-US" sz="2400" dirty="0">
                <a:latin typeface="Microsoft YaHei" panose="020B0503020204020204" pitchFamily="34" charset="-122"/>
                <a:ea typeface="Microsoft YaHei" panose="020B0503020204020204" pitchFamily="34" charset="-122"/>
                <a:sym typeface="+mn-ea"/>
              </a:rPr>
              <a:t>hand brush station</a:t>
            </a:r>
            <a:endParaRPr lang="en-US" altLang="zh-CN" sz="2400" dirty="0">
              <a:latin typeface="Microsoft YaHei" panose="020B0503020204020204" pitchFamily="34" charset="-122"/>
              <a:ea typeface="Microsoft YaHei" panose="020B0503020204020204" pitchFamily="34" charset="-122"/>
            </a:endParaRPr>
          </a:p>
        </p:txBody>
      </p:sp>
      <p:pic>
        <p:nvPicPr>
          <p:cNvPr id="4" name="圖片 3"/>
          <p:cNvPicPr>
            <a:picLocks noChangeAspect="1"/>
          </p:cNvPicPr>
          <p:nvPr/>
        </p:nvPicPr>
        <p:blipFill>
          <a:blip r:embed="rId1"/>
          <a:stretch>
            <a:fillRect/>
          </a:stretch>
        </p:blipFill>
        <p:spPr>
          <a:xfrm>
            <a:off x="285889" y="2213243"/>
            <a:ext cx="5781675" cy="51435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方塊 2"/>
          <p:cNvSpPr txBox="1"/>
          <p:nvPr/>
        </p:nvSpPr>
        <p:spPr>
          <a:xfrm>
            <a:off x="285889" y="191493"/>
            <a:ext cx="10297671" cy="460375"/>
          </a:xfrm>
          <a:prstGeom prst="rect">
            <a:avLst/>
          </a:prstGeom>
          <a:noFill/>
        </p:spPr>
        <p:txBody>
          <a:bodyPr wrap="square" rtlCol="0">
            <a:spAutoFit/>
          </a:bodyPr>
          <a:lstStyle/>
          <a:p>
            <a:r>
              <a:rPr lang="en-GB" altLang="zh-TW" sz="2400" dirty="0">
                <a:latin typeface="Times New Roman" panose="02020603050405020304" charset="0"/>
                <a:ea typeface="Microsoft YaHei" panose="020B0503020204020204" pitchFamily="34" charset="-122"/>
                <a:cs typeface="Times New Roman" panose="02020603050405020304" charset="0"/>
              </a:rPr>
              <a:t>HSG-MO_LINK_LOTCODE- </a:t>
            </a:r>
            <a:r>
              <a:rPr lang="en-GB" altLang="en-US" sz="2400" dirty="0">
                <a:latin typeface="Times New Roman" panose="02020603050405020304" charset="0"/>
                <a:ea typeface="Microsoft YaHei" panose="020B0503020204020204" pitchFamily="34" charset="-122"/>
                <a:cs typeface="Times New Roman" panose="02020603050405020304" charset="0"/>
              </a:rPr>
              <a:t>Hand Brush Station</a:t>
            </a:r>
            <a:endParaRPr lang="en-US" altLang="zh-TW" sz="2400" dirty="0">
              <a:latin typeface="Times New Roman" panose="02020603050405020304" charset="0"/>
              <a:ea typeface="Microsoft YaHei" panose="020B0503020204020204" pitchFamily="34" charset="-122"/>
              <a:cs typeface="Times New Roman" panose="02020603050405020304" charset="0"/>
            </a:endParaRPr>
          </a:p>
        </p:txBody>
      </p:sp>
      <p:sp>
        <p:nvSpPr>
          <p:cNvPr id="6" name="文字方塊 5"/>
          <p:cNvSpPr txBox="1"/>
          <p:nvPr/>
        </p:nvSpPr>
        <p:spPr>
          <a:xfrm>
            <a:off x="285889" y="766762"/>
            <a:ext cx="11350488" cy="4216539"/>
          </a:xfrm>
          <a:prstGeom prst="rect">
            <a:avLst/>
          </a:prstGeom>
          <a:noFill/>
        </p:spPr>
        <p:txBody>
          <a:bodyPr wrap="square" rtlCol="0">
            <a:spAutoFit/>
          </a:bodyPr>
          <a:lstStyle/>
          <a:p>
            <a:r>
              <a:rPr lang="en-GB" altLang="en-US" b="1" dirty="0" smtClean="0">
                <a:latin typeface="Times New Roman" panose="02020603050405020304" charset="0"/>
                <a:ea typeface="Microsoft YaHei" panose="020B0503020204020204" pitchFamily="34" charset="-122"/>
                <a:cs typeface="Times New Roman" panose="02020603050405020304" charset="0"/>
              </a:rPr>
              <a:t>Involving </a:t>
            </a:r>
            <a:r>
              <a:rPr lang="en-GB" altLang="zh-CN" b="1" dirty="0" smtClean="0">
                <a:latin typeface="Times New Roman" panose="02020603050405020304" charset="0"/>
                <a:ea typeface="Microsoft YaHei" panose="020B0503020204020204" pitchFamily="34" charset="-122"/>
                <a:cs typeface="Times New Roman" panose="02020603050405020304" charset="0"/>
              </a:rPr>
              <a:t>SFIS </a:t>
            </a:r>
            <a:r>
              <a:rPr lang="en-GB" altLang="en-US" b="1" dirty="0" smtClean="0">
                <a:latin typeface="Times New Roman" panose="02020603050405020304" charset="0"/>
                <a:ea typeface="Microsoft YaHei" panose="020B0503020204020204" pitchFamily="34" charset="-122"/>
                <a:cs typeface="Times New Roman" panose="02020603050405020304" charset="0"/>
              </a:rPr>
              <a:t>maintenance:</a:t>
            </a:r>
            <a:endParaRPr lang="zh-CN" altLang="en-US" dirty="0" smtClean="0">
              <a:latin typeface="Times New Roman" panose="02020603050405020304" charset="0"/>
              <a:ea typeface="Microsoft YaHei" panose="020B0503020204020204" pitchFamily="34" charset="-122"/>
              <a:cs typeface="Times New Roman" panose="02020603050405020304" charset="0"/>
            </a:endParaRPr>
          </a:p>
          <a:p>
            <a:r>
              <a:rPr lang="en-GB" altLang="zh-CN" sz="1400" dirty="0" smtClean="0">
                <a:solidFill>
                  <a:schemeClr val="accent2">
                    <a:lumMod val="75000"/>
                  </a:schemeClr>
                </a:solidFill>
                <a:latin typeface="Times New Roman" panose="02020603050405020304" charset="0"/>
                <a:ea typeface="Microsoft YaHei" panose="020B0503020204020204" pitchFamily="34" charset="-122"/>
                <a:cs typeface="Times New Roman" panose="02020603050405020304" charset="0"/>
              </a:rPr>
              <a:t>SELECT * FROM ap_ini @SHKGF3_RPT WHERE apid='MO_LINK_LOTCODE' --used </a:t>
            </a:r>
            <a:r>
              <a:rPr lang="en-GB" altLang="en-US" sz="1400" dirty="0" smtClean="0">
                <a:solidFill>
                  <a:schemeClr val="accent2">
                    <a:lumMod val="75000"/>
                  </a:schemeClr>
                </a:solidFill>
                <a:latin typeface="Times New Roman" panose="02020603050405020304" charset="0"/>
                <a:ea typeface="Microsoft YaHei" panose="020B0503020204020204" pitchFamily="34" charset="-122"/>
                <a:cs typeface="Times New Roman" panose="02020603050405020304" charset="0"/>
              </a:rPr>
              <a:t>to define which </a:t>
            </a:r>
            <a:r>
              <a:rPr lang="en-GB" altLang="zh-CN" sz="1400" dirty="0" smtClean="0">
                <a:solidFill>
                  <a:schemeClr val="accent2">
                    <a:lumMod val="75000"/>
                  </a:schemeClr>
                </a:solidFill>
                <a:latin typeface="Times New Roman" panose="02020603050405020304" charset="0"/>
                <a:ea typeface="Microsoft YaHei" panose="020B0503020204020204" pitchFamily="34" charset="-122"/>
                <a:cs typeface="Times New Roman" panose="02020603050405020304" charset="0"/>
              </a:rPr>
              <a:t>KPBC </a:t>
            </a:r>
            <a:r>
              <a:rPr lang="en-GB" altLang="en-US" sz="1400" dirty="0" smtClean="0">
                <a:solidFill>
                  <a:schemeClr val="accent2">
                    <a:lumMod val="75000"/>
                  </a:schemeClr>
                </a:solidFill>
                <a:latin typeface="Times New Roman" panose="02020603050405020304" charset="0"/>
                <a:ea typeface="Microsoft YaHei" panose="020B0503020204020204" pitchFamily="34" charset="-122"/>
                <a:cs typeface="Times New Roman" panose="02020603050405020304" charset="0"/>
              </a:rPr>
              <a:t>are called </a:t>
            </a:r>
            <a:r>
              <a:rPr lang="en-GB" altLang="zh-CN" sz="1400" dirty="0" smtClean="0">
                <a:solidFill>
                  <a:schemeClr val="accent2">
                    <a:lumMod val="75000"/>
                  </a:schemeClr>
                </a:solidFill>
                <a:latin typeface="Times New Roman" panose="02020603050405020304" charset="0"/>
                <a:ea typeface="Microsoft YaHei" panose="020B0503020204020204" pitchFamily="34" charset="-122"/>
                <a:cs typeface="Times New Roman" panose="02020603050405020304" charset="0"/>
              </a:rPr>
              <a:t>LOTCODE</a:t>
            </a:r>
            <a:endParaRPr lang="en-GB" altLang="zh-CN" sz="1400" dirty="0" smtClean="0">
              <a:solidFill>
                <a:schemeClr val="accent2">
                  <a:lumMod val="75000"/>
                </a:schemeClr>
              </a:solidFill>
              <a:latin typeface="Times New Roman" panose="02020603050405020304" charset="0"/>
              <a:ea typeface="Microsoft YaHei" panose="020B0503020204020204" pitchFamily="34" charset="-122"/>
              <a:cs typeface="Times New Roman" panose="02020603050405020304" charset="0"/>
            </a:endParaRPr>
          </a:p>
          <a:p>
            <a:endParaRPr lang="en-US" altLang="zh-CN" dirty="0" smtClean="0">
              <a:latin typeface="Times New Roman" panose="02020603050405020304" charset="0"/>
              <a:ea typeface="Microsoft YaHei" panose="020B0503020204020204" pitchFamily="34" charset="-122"/>
              <a:cs typeface="Times New Roman" panose="02020603050405020304" charset="0"/>
            </a:endParaRPr>
          </a:p>
          <a:p>
            <a:r>
              <a:rPr lang="en-GB" altLang="zh-CN" dirty="0" smtClean="0">
                <a:latin typeface="Times New Roman" panose="02020603050405020304" charset="0"/>
                <a:ea typeface="Microsoft YaHei" panose="020B0503020204020204" pitchFamily="34" charset="-122"/>
                <a:cs typeface="Times New Roman" panose="02020603050405020304" charset="0"/>
              </a:rPr>
              <a:t>                                               </a:t>
            </a:r>
            <a:endParaRPr lang="en-GB" altLang="zh-CN" dirty="0" smtClean="0">
              <a:latin typeface="Times New Roman" panose="02020603050405020304" charset="0"/>
              <a:ea typeface="Microsoft YaHei" panose="020B0503020204020204" pitchFamily="34" charset="-122"/>
              <a:cs typeface="Times New Roman" panose="02020603050405020304" charset="0"/>
            </a:endParaRPr>
          </a:p>
          <a:p>
            <a:endParaRPr lang="en-US" altLang="zh-CN" dirty="0" smtClean="0">
              <a:latin typeface="Times New Roman" panose="02020603050405020304" charset="0"/>
              <a:ea typeface="Microsoft YaHei" panose="020B0503020204020204" pitchFamily="34" charset="-122"/>
              <a:cs typeface="Times New Roman" panose="02020603050405020304" charset="0"/>
            </a:endParaRPr>
          </a:p>
          <a:p>
            <a:r>
              <a:rPr lang="en-GB" altLang="zh-CN" sz="1400" dirty="0" smtClean="0">
                <a:solidFill>
                  <a:schemeClr val="accent2">
                    <a:lumMod val="75000"/>
                  </a:schemeClr>
                </a:solidFill>
                <a:latin typeface="Times New Roman" panose="02020603050405020304" charset="0"/>
                <a:ea typeface="Microsoft YaHei" panose="020B0503020204020204" pitchFamily="34" charset="-122"/>
                <a:cs typeface="Times New Roman" panose="02020603050405020304" charset="0"/>
              </a:rPr>
              <a:t>SELECT * FROM cls @SHKGF3_RPT WHERE clsa='MOKP' AND CLSIDC='%$%';-- </a:t>
            </a:r>
            <a:r>
              <a:rPr lang="en-GB" altLang="en-US" sz="1400" dirty="0" smtClean="0">
                <a:solidFill>
                  <a:schemeClr val="accent2">
                    <a:lumMod val="75000"/>
                  </a:schemeClr>
                </a:solidFill>
                <a:latin typeface="Times New Roman" panose="02020603050405020304" charset="0"/>
                <a:ea typeface="Microsoft YaHei" panose="020B0503020204020204" pitchFamily="34" charset="-122"/>
                <a:cs typeface="Times New Roman" panose="02020603050405020304" charset="0"/>
              </a:rPr>
              <a:t>Define the ingredient name</a:t>
            </a:r>
            <a:endParaRPr lang="en-GB" altLang="en-US" sz="1400" dirty="0" smtClean="0">
              <a:solidFill>
                <a:schemeClr val="accent2">
                  <a:lumMod val="75000"/>
                </a:schemeClr>
              </a:solidFill>
              <a:latin typeface="Times New Roman" panose="02020603050405020304" charset="0"/>
              <a:ea typeface="Microsoft YaHei" panose="020B0503020204020204" pitchFamily="34" charset="-122"/>
              <a:cs typeface="Times New Roman" panose="02020603050405020304" charset="0"/>
            </a:endParaRPr>
          </a:p>
          <a:p>
            <a:endParaRPr lang="zh-CN" altLang="en-US" dirty="0" smtClean="0">
              <a:latin typeface="Times New Roman" panose="02020603050405020304" charset="0"/>
              <a:ea typeface="Microsoft YaHei" panose="020B0503020204020204" pitchFamily="34" charset="-122"/>
              <a:cs typeface="Times New Roman" panose="02020603050405020304" charset="0"/>
            </a:endParaRPr>
          </a:p>
          <a:p>
            <a:endParaRPr lang="zh-CN" altLang="en-US" dirty="0" smtClean="0">
              <a:latin typeface="Times New Roman" panose="02020603050405020304" charset="0"/>
              <a:ea typeface="Microsoft YaHei" panose="020B0503020204020204" pitchFamily="34" charset="-122"/>
              <a:cs typeface="Times New Roman" panose="02020603050405020304" charset="0"/>
            </a:endParaRPr>
          </a:p>
          <a:p>
            <a:endParaRPr lang="zh-CN" altLang="en-US" dirty="0" smtClean="0">
              <a:latin typeface="Times New Roman" panose="02020603050405020304" charset="0"/>
              <a:ea typeface="Microsoft YaHei" panose="020B0503020204020204" pitchFamily="34" charset="-122"/>
              <a:cs typeface="Times New Roman" panose="02020603050405020304" charset="0"/>
            </a:endParaRPr>
          </a:p>
          <a:p>
            <a:endParaRPr lang="zh-CN" altLang="en-US" dirty="0" smtClean="0">
              <a:latin typeface="Times New Roman" panose="02020603050405020304" charset="0"/>
              <a:ea typeface="Microsoft YaHei" panose="020B0503020204020204" pitchFamily="34" charset="-122"/>
              <a:cs typeface="Times New Roman" panose="02020603050405020304" charset="0"/>
            </a:endParaRPr>
          </a:p>
          <a:p>
            <a:r>
              <a:rPr lang="en-GB" altLang="en-US" sz="1400" dirty="0" smtClean="0">
                <a:solidFill>
                  <a:schemeClr val="accent2">
                    <a:lumMod val="75000"/>
                  </a:schemeClr>
                </a:solidFill>
                <a:latin typeface="Times New Roman" panose="02020603050405020304" charset="0"/>
                <a:ea typeface="Microsoft YaHei" panose="020B0503020204020204" pitchFamily="34" charset="-122"/>
                <a:cs typeface="Times New Roman" panose="02020603050405020304" charset="0"/>
              </a:rPr>
              <a:t>CT_PACK.MO_LINK_LOTCODE </a:t>
            </a:r>
            <a:r>
              <a:rPr lang="en-GB" altLang="zh-CN" sz="1400" dirty="0" smtClean="0">
                <a:solidFill>
                  <a:schemeClr val="accent2">
                    <a:lumMod val="75000"/>
                  </a:schemeClr>
                </a:solidFill>
                <a:latin typeface="Times New Roman" panose="02020603050405020304" charset="0"/>
                <a:ea typeface="Microsoft YaHei" panose="020B0503020204020204" pitchFamily="34" charset="-122"/>
                <a:cs typeface="Times New Roman" panose="02020603050405020304" charset="0"/>
              </a:rPr>
              <a:t>' and fname='LOTCODE_26_CHECK'; --- Checking whether the 26th </a:t>
            </a:r>
            <a:r>
              <a:rPr lang="en-GB" altLang="en-US" sz="1400" dirty="0" smtClean="0">
                <a:solidFill>
                  <a:schemeClr val="accent2">
                    <a:lumMod val="75000"/>
                  </a:schemeClr>
                </a:solidFill>
                <a:latin typeface="Times New Roman" panose="02020603050405020304" charset="0"/>
                <a:ea typeface="Microsoft YaHei" panose="020B0503020204020204" pitchFamily="34" charset="-122"/>
                <a:cs typeface="Times New Roman" panose="02020603050405020304" charset="0"/>
              </a:rPr>
              <a:t>code of the </a:t>
            </a:r>
            <a:r>
              <a:rPr lang="en-GB" altLang="zh-CN" sz="1400" dirty="0" smtClean="0">
                <a:solidFill>
                  <a:schemeClr val="accent2">
                    <a:lumMod val="75000"/>
                  </a:schemeClr>
                </a:solidFill>
                <a:latin typeface="Times New Roman" panose="02020603050405020304" charset="0"/>
                <a:ea typeface="Microsoft YaHei" panose="020B0503020204020204" pitchFamily="34" charset="-122"/>
                <a:cs typeface="Times New Roman" panose="02020603050405020304" charset="0"/>
              </a:rPr>
              <a:t>lotcode </a:t>
            </a:r>
            <a:r>
              <a:rPr lang="en-GB" altLang="en-US" sz="1400" dirty="0" smtClean="0">
                <a:solidFill>
                  <a:schemeClr val="accent2">
                    <a:lumMod val="75000"/>
                  </a:schemeClr>
                </a:solidFill>
                <a:latin typeface="Times New Roman" panose="02020603050405020304" charset="0"/>
                <a:ea typeface="Microsoft YaHei" panose="020B0503020204020204" pitchFamily="34" charset="-122"/>
                <a:cs typeface="Times New Roman" panose="02020603050405020304" charset="0"/>
              </a:rPr>
              <a:t>is correct involves a special algorithm to prevent </a:t>
            </a:r>
            <a:r>
              <a:rPr lang="en-GB" altLang="zh-CN" sz="1400" dirty="0" smtClean="0">
                <a:solidFill>
                  <a:schemeClr val="accent2">
                    <a:lumMod val="75000"/>
                  </a:schemeClr>
                </a:solidFill>
                <a:latin typeface="Times New Roman" panose="02020603050405020304" charset="0"/>
                <a:ea typeface="Microsoft YaHei" panose="020B0503020204020204" pitchFamily="34" charset="-122"/>
                <a:cs typeface="Times New Roman" panose="02020603050405020304" charset="0"/>
              </a:rPr>
              <a:t>users </a:t>
            </a:r>
            <a:r>
              <a:rPr lang="en-GB" altLang="en-US" sz="1400" dirty="0" smtClean="0">
                <a:solidFill>
                  <a:schemeClr val="accent2">
                    <a:lumMod val="75000"/>
                  </a:schemeClr>
                </a:solidFill>
                <a:latin typeface="Times New Roman" panose="02020603050405020304" charset="0"/>
                <a:ea typeface="Microsoft YaHei" panose="020B0503020204020204" pitchFamily="34" charset="-122"/>
                <a:cs typeface="Times New Roman" panose="02020603050405020304" charset="0"/>
              </a:rPr>
              <a:t>from creating barcodes without permission.</a:t>
            </a:r>
            <a:endParaRPr lang="en-GB" altLang="en-US" sz="1400" dirty="0" smtClean="0">
              <a:solidFill>
                <a:schemeClr val="accent2">
                  <a:lumMod val="75000"/>
                </a:schemeClr>
              </a:solidFill>
              <a:latin typeface="Times New Roman" panose="02020603050405020304" charset="0"/>
              <a:ea typeface="Microsoft YaHei" panose="020B0503020204020204" pitchFamily="34" charset="-122"/>
              <a:cs typeface="Times New Roman" panose="02020603050405020304" charset="0"/>
            </a:endParaRPr>
          </a:p>
          <a:p>
            <a:endParaRPr lang="zh-CN" altLang="en-US" dirty="0" smtClean="0">
              <a:latin typeface="Times New Roman" panose="02020603050405020304" charset="0"/>
              <a:ea typeface="Microsoft YaHei" panose="020B0503020204020204" pitchFamily="34" charset="-122"/>
              <a:cs typeface="Times New Roman" panose="02020603050405020304" charset="0"/>
            </a:endParaRPr>
          </a:p>
          <a:p>
            <a:endParaRPr lang="en-US" altLang="zh-CN" dirty="0" smtClean="0">
              <a:latin typeface="Times New Roman" panose="02020603050405020304" charset="0"/>
              <a:ea typeface="Microsoft YaHei" panose="020B0503020204020204" pitchFamily="34" charset="-122"/>
              <a:cs typeface="Times New Roman" panose="02020603050405020304" charset="0"/>
            </a:endParaRPr>
          </a:p>
          <a:p>
            <a:endParaRPr lang="en-US" altLang="zh-CN" dirty="0" smtClean="0">
              <a:latin typeface="Times New Roman" panose="02020603050405020304" charset="0"/>
              <a:ea typeface="Microsoft YaHei" panose="020B0503020204020204" pitchFamily="34" charset="-122"/>
              <a:cs typeface="Times New Roman" panose="02020603050405020304" charset="0"/>
            </a:endParaRPr>
          </a:p>
          <a:p>
            <a:r>
              <a:rPr lang="en-GB" altLang="zh-CN" sz="1400" dirty="0" smtClean="0">
                <a:solidFill>
                  <a:schemeClr val="accent2">
                    <a:lumMod val="75000"/>
                  </a:schemeClr>
                </a:solidFill>
                <a:latin typeface="Times New Roman" panose="02020603050405020304" charset="0"/>
                <a:ea typeface="Microsoft YaHei" panose="020B0503020204020204" pitchFamily="34" charset="-122"/>
                <a:cs typeface="Times New Roman" panose="02020603050405020304" charset="0"/>
              </a:rPr>
              <a:t>SELECT * FROM ap_ini @SHKGF3_RPT WHERE apid='CT_PACK.MO_LINK_LOTCODE' and fname='SCANFILTER'; --Maintain </a:t>
            </a:r>
            <a:r>
              <a:rPr lang="en-GB" altLang="en-US" sz="1400" dirty="0" smtClean="0">
                <a:solidFill>
                  <a:schemeClr val="accent2">
                    <a:lumMod val="75000"/>
                  </a:schemeClr>
                </a:solidFill>
                <a:latin typeface="Times New Roman" panose="02020603050405020304" charset="0"/>
                <a:ea typeface="Microsoft YaHei" panose="020B0503020204020204" pitchFamily="34" charset="-122"/>
                <a:cs typeface="Times New Roman" panose="02020603050405020304" charset="0"/>
              </a:rPr>
              <a:t>valid characters</a:t>
            </a:r>
            <a:endParaRPr lang="en-US" altLang="zh-CN" sz="1400" dirty="0" smtClean="0">
              <a:solidFill>
                <a:schemeClr val="accent2">
                  <a:lumMod val="75000"/>
                </a:schemeClr>
              </a:solidFill>
              <a:latin typeface="Times New Roman" panose="02020603050405020304" charset="0"/>
              <a:ea typeface="Microsoft YaHei" panose="020B0503020204020204" pitchFamily="34" charset="-122"/>
              <a:cs typeface="Times New Roman" panose="02020603050405020304" charset="0"/>
            </a:endParaRPr>
          </a:p>
        </p:txBody>
      </p:sp>
      <p:pic>
        <p:nvPicPr>
          <p:cNvPr id="7" name="圖片 6"/>
          <p:cNvPicPr>
            <a:picLocks noChangeAspect="1"/>
          </p:cNvPicPr>
          <p:nvPr/>
        </p:nvPicPr>
        <p:blipFill>
          <a:blip r:embed="rId1"/>
          <a:stretch>
            <a:fillRect/>
          </a:stretch>
        </p:blipFill>
        <p:spPr>
          <a:xfrm>
            <a:off x="285750" y="1329360"/>
            <a:ext cx="9551035" cy="545465"/>
          </a:xfrm>
          <a:prstGeom prst="rect">
            <a:avLst/>
          </a:prstGeom>
        </p:spPr>
      </p:pic>
      <p:pic>
        <p:nvPicPr>
          <p:cNvPr id="8" name="圖片 7"/>
          <p:cNvPicPr>
            <a:picLocks noChangeAspect="1"/>
          </p:cNvPicPr>
          <p:nvPr/>
        </p:nvPicPr>
        <p:blipFill>
          <a:blip r:embed="rId2"/>
          <a:stretch>
            <a:fillRect/>
          </a:stretch>
        </p:blipFill>
        <p:spPr>
          <a:xfrm>
            <a:off x="404495" y="2422100"/>
            <a:ext cx="5501640" cy="770890"/>
          </a:xfrm>
          <a:prstGeom prst="rect">
            <a:avLst/>
          </a:prstGeom>
        </p:spPr>
      </p:pic>
      <p:pic>
        <p:nvPicPr>
          <p:cNvPr id="9" name="圖片 8"/>
          <p:cNvPicPr>
            <a:picLocks noChangeAspect="1"/>
          </p:cNvPicPr>
          <p:nvPr/>
        </p:nvPicPr>
        <p:blipFill>
          <a:blip r:embed="rId3"/>
          <a:stretch>
            <a:fillRect/>
          </a:stretch>
        </p:blipFill>
        <p:spPr>
          <a:xfrm>
            <a:off x="404495" y="4099040"/>
            <a:ext cx="10695940" cy="537845"/>
          </a:xfrm>
          <a:prstGeom prst="rect">
            <a:avLst/>
          </a:prstGeom>
        </p:spPr>
      </p:pic>
      <p:pic>
        <p:nvPicPr>
          <p:cNvPr id="2" name="圖片 1"/>
          <p:cNvPicPr>
            <a:picLocks noChangeAspect="1"/>
          </p:cNvPicPr>
          <p:nvPr/>
        </p:nvPicPr>
        <p:blipFill>
          <a:blip r:embed="rId4"/>
          <a:stretch>
            <a:fillRect/>
          </a:stretch>
        </p:blipFill>
        <p:spPr>
          <a:xfrm>
            <a:off x="394970" y="5062439"/>
            <a:ext cx="10079355" cy="629920"/>
          </a:xfrm>
          <a:prstGeom prst="rect">
            <a:avLst/>
          </a:prstGeom>
        </p:spPr>
      </p:pic>
    </p:spTree>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93963" y="737167"/>
            <a:ext cx="11665527" cy="2308324"/>
          </a:xfrm>
          <a:prstGeom prst="rect">
            <a:avLst/>
          </a:prstGeom>
        </p:spPr>
        <p:txBody>
          <a:bodyPr wrap="square">
            <a:spAutoFit/>
          </a:bodyPr>
          <a:lstStyle/>
          <a:p>
            <a:r>
              <a:rPr lang="en-GB" altLang="en-US" b="1" dirty="0" smtClean="0">
                <a:latin typeface="Microsoft YaHei" panose="020B0503020204020204" pitchFamily="34" charset="-122"/>
                <a:ea typeface="Microsoft YaHei" panose="020B0503020204020204" pitchFamily="34" charset="-122"/>
              </a:rPr>
              <a:t>Common functions </a:t>
            </a:r>
            <a:r>
              <a:rPr lang="en-GB" altLang="zh-CN" b="1" dirty="0" smtClean="0">
                <a:latin typeface="Microsoft YaHei" panose="020B0503020204020204" pitchFamily="34" charset="-122"/>
                <a:ea typeface="Microsoft YaHei" panose="020B0503020204020204" pitchFamily="34" charset="-122"/>
              </a:rPr>
              <a:t>:</a:t>
            </a:r>
            <a:endParaRPr lang="en-GB" altLang="zh-CN" b="1" dirty="0" smtClean="0">
              <a:latin typeface="Microsoft YaHei" panose="020B0503020204020204" pitchFamily="34" charset="-122"/>
              <a:ea typeface="Microsoft YaHei" panose="020B0503020204020204" pitchFamily="34" charset="-122"/>
            </a:endParaRPr>
          </a:p>
          <a:p>
            <a:r>
              <a:rPr lang="en-GB" altLang="zh-CN" b="1" dirty="0" smtClean="0">
                <a:latin typeface="Microsoft YaHei" panose="020B0503020204020204" pitchFamily="34" charset="-122"/>
                <a:ea typeface="Microsoft YaHei" panose="020B0503020204020204" pitchFamily="34" charset="-122"/>
              </a:rPr>
              <a:t>ROUTING </a:t>
            </a:r>
            <a:r>
              <a:rPr lang="en-GB" altLang="zh-CN" b="1" dirty="0">
                <a:latin typeface="Microsoft YaHei" panose="020B0503020204020204" pitchFamily="34" charset="-122"/>
                <a:ea typeface="Microsoft YaHei" panose="020B0503020204020204" pitchFamily="34" charset="-122"/>
              </a:rPr>
              <a:t>CONTROL:</a:t>
            </a:r>
            <a:endParaRPr lang="en-GB" altLang="zh-CN" b="1" dirty="0">
              <a:latin typeface="Microsoft YaHei" panose="020B0503020204020204" pitchFamily="34" charset="-122"/>
              <a:ea typeface="Microsoft YaHei" panose="020B0503020204020204" pitchFamily="34" charset="-122"/>
            </a:endParaRPr>
          </a:p>
          <a:p>
            <a:r>
              <a:rPr lang="en-GB" altLang="zh-CN" sz="1400" dirty="0" smtClean="0">
                <a:solidFill>
                  <a:schemeClr val="accent2">
                    <a:lumMod val="75000"/>
                  </a:schemeClr>
                </a:solidFill>
                <a:latin typeface="Microsoft YaHei" panose="020B0503020204020204" pitchFamily="34" charset="-122"/>
                <a:ea typeface="Microsoft YaHei" panose="020B0503020204020204" pitchFamily="34" charset="-122"/>
              </a:rPr>
              <a:t>SELECT </a:t>
            </a:r>
            <a:r>
              <a:rPr lang="en-GB" altLang="zh-CN" sz="1400" dirty="0">
                <a:solidFill>
                  <a:schemeClr val="accent2">
                    <a:lumMod val="75000"/>
                  </a:schemeClr>
                </a:solidFill>
                <a:latin typeface="Microsoft YaHei" panose="020B0503020204020204" pitchFamily="34" charset="-122"/>
                <a:ea typeface="Microsoft YaHei" panose="020B0503020204020204" pitchFamily="34" charset="-122"/>
              </a:rPr>
              <a:t>* FROM ROUTE_STEP_CHECK WHERE STEP='KAM1AAIS'</a:t>
            </a:r>
            <a:endParaRPr lang="en-GB" altLang="zh-CN" sz="1400" dirty="0">
              <a:solidFill>
                <a:schemeClr val="accent2">
                  <a:lumMod val="75000"/>
                </a:schemeClr>
              </a:solidFill>
              <a:latin typeface="Microsoft YaHei" panose="020B0503020204020204" pitchFamily="34" charset="-122"/>
              <a:ea typeface="Microsoft YaHei" panose="020B0503020204020204" pitchFamily="34" charset="-122"/>
            </a:endParaRPr>
          </a:p>
          <a:p>
            <a:endParaRPr lang="en-US" altLang="zh-CN" dirty="0">
              <a:latin typeface="Microsoft YaHei" panose="020B0503020204020204" pitchFamily="34" charset="-122"/>
              <a:ea typeface="Microsoft YaHei" panose="020B0503020204020204" pitchFamily="34" charset="-122"/>
            </a:endParaRPr>
          </a:p>
          <a:p>
            <a:endParaRPr lang="en-US" altLang="zh-CN" dirty="0">
              <a:latin typeface="Microsoft YaHei" panose="020B0503020204020204" pitchFamily="34" charset="-122"/>
              <a:ea typeface="Microsoft YaHei" panose="020B0503020204020204" pitchFamily="34" charset="-122"/>
            </a:endParaRPr>
          </a:p>
          <a:p>
            <a:endParaRPr lang="en-US" altLang="zh-CN" dirty="0">
              <a:latin typeface="Microsoft YaHei" panose="020B0503020204020204" pitchFamily="34" charset="-122"/>
              <a:ea typeface="Microsoft YaHei" panose="020B0503020204020204" pitchFamily="34" charset="-122"/>
            </a:endParaRPr>
          </a:p>
          <a:p>
            <a:r>
              <a:rPr lang="en-GB" altLang="en-US" dirty="0">
                <a:latin typeface="Microsoft YaHei" panose="020B0503020204020204" pitchFamily="34" charset="-122"/>
                <a:ea typeface="Microsoft YaHei" panose="020B0503020204020204" pitchFamily="34" charset="-122"/>
              </a:rPr>
              <a:t>Set the passing records of KAM1AAIR and KAM1TKHO and </a:t>
            </a:r>
            <a:r>
              <a:rPr lang="en-GB" altLang="zh-CN" dirty="0" smtClean="0">
                <a:latin typeface="Microsoft YaHei" panose="020B0503020204020204" pitchFamily="34" charset="-122"/>
                <a:ea typeface="Microsoft YaHei" panose="020B0503020204020204" pitchFamily="34" charset="-122"/>
              </a:rPr>
              <a:t>pass them in order</a:t>
            </a:r>
            <a:endParaRPr lang="en-GB" altLang="zh-CN" dirty="0" smtClean="0">
              <a:latin typeface="Microsoft YaHei" panose="020B0503020204020204" pitchFamily="34" charset="-122"/>
              <a:ea typeface="Microsoft YaHei" panose="020B0503020204020204" pitchFamily="34" charset="-122"/>
            </a:endParaRPr>
          </a:p>
          <a:p>
            <a:endParaRPr lang="en-US" altLang="zh-CN" dirty="0">
              <a:latin typeface="Microsoft YaHei" panose="020B0503020204020204" pitchFamily="34" charset="-122"/>
              <a:ea typeface="Microsoft YaHei" panose="020B0503020204020204" pitchFamily="34" charset="-122"/>
            </a:endParaRPr>
          </a:p>
        </p:txBody>
      </p:sp>
      <p:sp>
        <p:nvSpPr>
          <p:cNvPr id="4" name="文字方塊 3"/>
          <p:cNvSpPr txBox="1"/>
          <p:nvPr/>
        </p:nvSpPr>
        <p:spPr>
          <a:xfrm>
            <a:off x="285889" y="191493"/>
            <a:ext cx="10297671" cy="460375"/>
          </a:xfrm>
          <a:prstGeom prst="rect">
            <a:avLst/>
          </a:prstGeom>
          <a:noFill/>
        </p:spPr>
        <p:txBody>
          <a:bodyPr wrap="square" rtlCol="0">
            <a:spAutoFit/>
          </a:bodyPr>
          <a:lstStyle/>
          <a:p>
            <a:r>
              <a:rPr lang="en-GB" sz="2400" dirty="0">
                <a:latin typeface="Microsoft YaHei" panose="020B0503020204020204" pitchFamily="34" charset="-122"/>
                <a:ea typeface="Microsoft YaHei" panose="020B0503020204020204" pitchFamily="34" charset="-122"/>
                <a:sym typeface="+mn-ea"/>
              </a:rPr>
              <a:t>HSG-PASTE PRESS MIC4 TO SPK BKT- </a:t>
            </a:r>
            <a:r>
              <a:rPr lang="en-GB" altLang="en-US" sz="2400" dirty="0">
                <a:latin typeface="Microsoft YaHei" panose="020B0503020204020204" pitchFamily="34" charset="-122"/>
                <a:ea typeface="Microsoft YaHei" panose="020B0503020204020204" pitchFamily="34" charset="-122"/>
                <a:sym typeface="+mn-ea"/>
              </a:rPr>
              <a:t>hand brush station</a:t>
            </a:r>
            <a:endParaRPr lang="en-US" altLang="zh-CN" sz="2400" dirty="0">
              <a:latin typeface="Microsoft YaHei" panose="020B0503020204020204" pitchFamily="34" charset="-122"/>
              <a:ea typeface="Microsoft YaHei" panose="020B0503020204020204" pitchFamily="34" charset="-122"/>
            </a:endParaRPr>
          </a:p>
        </p:txBody>
      </p:sp>
      <p:pic>
        <p:nvPicPr>
          <p:cNvPr id="5" name="圖片 4"/>
          <p:cNvPicPr>
            <a:picLocks noChangeAspect="1"/>
          </p:cNvPicPr>
          <p:nvPr/>
        </p:nvPicPr>
        <p:blipFill>
          <a:blip r:embed="rId1"/>
          <a:stretch>
            <a:fillRect/>
          </a:stretch>
        </p:blipFill>
        <p:spPr>
          <a:xfrm>
            <a:off x="285889" y="1676697"/>
            <a:ext cx="11194415" cy="676275"/>
          </a:xfrm>
          <a:prstGeom prst="rect">
            <a:avLst/>
          </a:prstGeom>
        </p:spPr>
      </p:pic>
      <p:pic>
        <p:nvPicPr>
          <p:cNvPr id="6" name="圖片 5"/>
          <p:cNvPicPr>
            <a:picLocks noChangeAspect="1"/>
          </p:cNvPicPr>
          <p:nvPr/>
        </p:nvPicPr>
        <p:blipFill>
          <a:blip r:embed="rId2"/>
          <a:stretch>
            <a:fillRect/>
          </a:stretch>
        </p:blipFill>
        <p:spPr>
          <a:xfrm>
            <a:off x="285889" y="3668620"/>
            <a:ext cx="7829550" cy="952500"/>
          </a:xfrm>
          <a:prstGeom prst="rect">
            <a:avLst/>
          </a:prstGeom>
        </p:spPr>
      </p:pic>
      <p:sp>
        <p:nvSpPr>
          <p:cNvPr id="7" name="矩形 6"/>
          <p:cNvSpPr/>
          <p:nvPr/>
        </p:nvSpPr>
        <p:spPr>
          <a:xfrm>
            <a:off x="193963" y="2967335"/>
            <a:ext cx="11194415" cy="584775"/>
          </a:xfrm>
          <a:prstGeom prst="rect">
            <a:avLst/>
          </a:prstGeom>
        </p:spPr>
        <p:txBody>
          <a:bodyPr wrap="square">
            <a:spAutoFit/>
          </a:bodyPr>
          <a:lstStyle/>
          <a:p>
            <a:r>
              <a:rPr lang="en-GB" altLang="zh-CN" b="1" dirty="0">
                <a:latin typeface="Microsoft YaHei" panose="020B0503020204020204" pitchFamily="34" charset="-122"/>
                <a:ea typeface="Microsoft YaHei" panose="020B0503020204020204" pitchFamily="34" charset="-122"/>
              </a:rPr>
              <a:t>COMDATA </a:t>
            </a:r>
            <a:r>
              <a:rPr lang="en-GB" altLang="en-US" b="1" dirty="0">
                <a:latin typeface="Microsoft YaHei" panose="020B0503020204020204" pitchFamily="34" charset="-122"/>
                <a:ea typeface="Microsoft YaHei" panose="020B0503020204020204" pitchFamily="34" charset="-122"/>
              </a:rPr>
              <a:t>storage information </a:t>
            </a:r>
            <a:r>
              <a:rPr lang="en-GB" altLang="en-US" dirty="0">
                <a:latin typeface="Microsoft YaHei" panose="020B0503020204020204" pitchFamily="34" charset="-122"/>
                <a:ea typeface="Microsoft YaHei" panose="020B0503020204020204" pitchFamily="34" charset="-122"/>
              </a:rPr>
              <a:t>:</a:t>
            </a:r>
            <a:endParaRPr lang="en-GB" altLang="en-US" dirty="0">
              <a:latin typeface="Microsoft YaHei" panose="020B0503020204020204" pitchFamily="34" charset="-122"/>
              <a:ea typeface="Microsoft YaHei" panose="020B0503020204020204" pitchFamily="34" charset="-122"/>
            </a:endParaRPr>
          </a:p>
          <a:p>
            <a:r>
              <a:rPr lang="en-GB" altLang="en-US" sz="1400" dirty="0">
                <a:solidFill>
                  <a:schemeClr val="accent2">
                    <a:lumMod val="75000"/>
                  </a:schemeClr>
                </a:solidFill>
                <a:latin typeface="Microsoft YaHei" panose="020B0503020204020204" pitchFamily="34" charset="-122"/>
                <a:ea typeface="Microsoft YaHei" panose="020B0503020204020204" pitchFamily="34" charset="-122"/>
              </a:rPr>
              <a:t>SELECT * FROM COMDATA WHERE SN='C7CGZR00P8800001M1' AND DEVICE='343382'</a:t>
            </a:r>
            <a:endParaRPr lang="en-GB" altLang="en-US" sz="1400" dirty="0">
              <a:solidFill>
                <a:schemeClr val="accent2">
                  <a:lumMod val="75000"/>
                </a:schemeClr>
              </a:solidFill>
              <a:latin typeface="Microsoft YaHei" panose="020B0503020204020204" pitchFamily="34" charset="-122"/>
              <a:ea typeface="Microsoft YaHei" panose="020B0503020204020204" pitchFamily="34" charset="-122"/>
            </a:endParaRP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方塊 2"/>
          <p:cNvSpPr txBox="1"/>
          <p:nvPr/>
        </p:nvSpPr>
        <p:spPr>
          <a:xfrm>
            <a:off x="285889" y="191493"/>
            <a:ext cx="10297671" cy="460375"/>
          </a:xfrm>
          <a:prstGeom prst="rect">
            <a:avLst/>
          </a:prstGeom>
          <a:noFill/>
        </p:spPr>
        <p:txBody>
          <a:bodyPr wrap="square" rtlCol="0">
            <a:spAutoFit/>
          </a:bodyPr>
          <a:lstStyle/>
          <a:p>
            <a:r>
              <a:rPr lang="en-GB" sz="2400" dirty="0">
                <a:latin typeface="Microsoft YaHei" panose="020B0503020204020204" pitchFamily="34" charset="-122"/>
                <a:ea typeface="Microsoft YaHei" panose="020B0503020204020204" pitchFamily="34" charset="-122"/>
              </a:rPr>
              <a:t>HSG-INSTALL DIC SPRINGS&amp;PASTE DOCK FLEX- </a:t>
            </a:r>
            <a:r>
              <a:rPr lang="en-GB" altLang="en-US" sz="2400" dirty="0">
                <a:latin typeface="Microsoft YaHei" panose="020B0503020204020204" pitchFamily="34" charset="-122"/>
                <a:ea typeface="Microsoft YaHei" panose="020B0503020204020204" pitchFamily="34" charset="-122"/>
              </a:rPr>
              <a:t>hand brush station</a:t>
            </a:r>
            <a:endParaRPr lang="en-GB" altLang="en-US" sz="2400" dirty="0">
              <a:latin typeface="Microsoft YaHei" panose="020B0503020204020204" pitchFamily="34" charset="-122"/>
              <a:ea typeface="Microsoft YaHei" panose="020B0503020204020204" pitchFamily="34" charset="-122"/>
            </a:endParaRPr>
          </a:p>
        </p:txBody>
      </p:sp>
      <p:sp>
        <p:nvSpPr>
          <p:cNvPr id="6" name="文字方塊 5"/>
          <p:cNvSpPr txBox="1"/>
          <p:nvPr/>
        </p:nvSpPr>
        <p:spPr>
          <a:xfrm>
            <a:off x="285750" y="790387"/>
            <a:ext cx="11466195" cy="1754326"/>
          </a:xfrm>
          <a:prstGeom prst="rect">
            <a:avLst/>
          </a:prstGeom>
          <a:noFill/>
        </p:spPr>
        <p:txBody>
          <a:bodyPr wrap="square" rtlCol="0">
            <a:spAutoFit/>
          </a:bodyPr>
          <a:lstStyle/>
          <a:p>
            <a:r>
              <a:rPr lang="en-GB" altLang="en-US" b="1" dirty="0" smtClean="0">
                <a:latin typeface="Microsoft YaHei" panose="020B0503020204020204" pitchFamily="34" charset="-122"/>
                <a:ea typeface="Microsoft YaHei" panose="020B0503020204020204" pitchFamily="34" charset="-122"/>
              </a:rPr>
              <a:t>Station name </a:t>
            </a:r>
            <a:r>
              <a:rPr lang="en-GB" altLang="en-US" dirty="0" smtClean="0">
                <a:latin typeface="Microsoft YaHei" panose="020B0503020204020204" pitchFamily="34" charset="-122"/>
                <a:ea typeface="Microsoft YaHei" panose="020B0503020204020204" pitchFamily="34" charset="-122"/>
              </a:rPr>
              <a:t>: INSTALL DIC SPRINGS&amp;PASTE DOCK FLEX</a:t>
            </a:r>
            <a:endParaRPr lang="en-GB" altLang="en-US" dirty="0" smtClean="0">
              <a:latin typeface="Microsoft YaHei" panose="020B0503020204020204" pitchFamily="34" charset="-122"/>
              <a:ea typeface="Microsoft YaHei" panose="020B0503020204020204" pitchFamily="34" charset="-122"/>
            </a:endParaRPr>
          </a:p>
          <a:p>
            <a:endParaRPr lang="en-US" altLang="zh-CN" dirty="0">
              <a:latin typeface="Microsoft YaHei" panose="020B0503020204020204" pitchFamily="34" charset="-122"/>
              <a:ea typeface="Microsoft YaHei" panose="020B0503020204020204" pitchFamily="34" charset="-122"/>
            </a:endParaRPr>
          </a:p>
          <a:p>
            <a:endParaRPr lang="en-US" altLang="zh-CN" dirty="0">
              <a:latin typeface="Microsoft YaHei" panose="020B0503020204020204" pitchFamily="34" charset="-122"/>
              <a:ea typeface="Microsoft YaHei" panose="020B0503020204020204" pitchFamily="34" charset="-122"/>
            </a:endParaRPr>
          </a:p>
          <a:p>
            <a:endParaRPr lang="en-US" altLang="zh-CN" dirty="0" smtClean="0">
              <a:latin typeface="Microsoft YaHei" panose="020B0503020204020204" pitchFamily="34" charset="-122"/>
              <a:ea typeface="Microsoft YaHei" panose="020B0503020204020204" pitchFamily="34" charset="-122"/>
            </a:endParaRPr>
          </a:p>
          <a:p>
            <a:endParaRPr lang="en-US" altLang="zh-CN" dirty="0">
              <a:latin typeface="Microsoft YaHei" panose="020B0503020204020204" pitchFamily="34" charset="-122"/>
              <a:ea typeface="Microsoft YaHei" panose="020B0503020204020204" pitchFamily="34" charset="-122"/>
            </a:endParaRPr>
          </a:p>
          <a:p>
            <a:endParaRPr lang="en-US" altLang="zh-CN" dirty="0" smtClean="0">
              <a:latin typeface="Microsoft YaHei" panose="020B0503020204020204" pitchFamily="34" charset="-122"/>
              <a:ea typeface="Microsoft YaHei" panose="020B0503020204020204" pitchFamily="34" charset="-122"/>
            </a:endParaRPr>
          </a:p>
        </p:txBody>
      </p:sp>
      <p:sp>
        <p:nvSpPr>
          <p:cNvPr id="8" name="文字方塊 7"/>
          <p:cNvSpPr txBox="1"/>
          <p:nvPr/>
        </p:nvSpPr>
        <p:spPr>
          <a:xfrm>
            <a:off x="285750" y="3669866"/>
            <a:ext cx="4222115" cy="1477328"/>
          </a:xfrm>
          <a:prstGeom prst="rect">
            <a:avLst/>
          </a:prstGeom>
          <a:noFill/>
        </p:spPr>
        <p:txBody>
          <a:bodyPr wrap="square" rtlCol="0">
            <a:spAutoFit/>
          </a:bodyPr>
          <a:lstStyle/>
          <a:p>
            <a:r>
              <a:rPr lang="en-GB" altLang="zh-TW" b="1" dirty="0">
                <a:latin typeface="Microsoft YaHei" panose="020B0503020204020204" pitchFamily="34" charset="-122"/>
                <a:ea typeface="Microsoft YaHei" panose="020B0503020204020204" pitchFamily="34" charset="-122"/>
                <a:cs typeface="Microsoft YaHei" panose="020B0503020204020204" pitchFamily="34" charset="-122"/>
              </a:rPr>
              <a:t>Station </a:t>
            </a:r>
            <a:r>
              <a:rPr lang="en-GB" altLang="zh-CN" b="1" dirty="0">
                <a:latin typeface="Microsoft YaHei" panose="020B0503020204020204" pitchFamily="34" charset="-122"/>
                <a:ea typeface="Microsoft YaHei" panose="020B0503020204020204" pitchFamily="34" charset="-122"/>
                <a:cs typeface="Microsoft YaHei" panose="020B0503020204020204" pitchFamily="34" charset="-122"/>
              </a:rPr>
              <a:t>GRP </a:t>
            </a:r>
            <a:r>
              <a:rPr lang="en-GB" altLang="zh-CN" dirty="0" smtClean="0">
                <a:latin typeface="Microsoft YaHei" panose="020B0503020204020204" pitchFamily="34" charset="-122"/>
                <a:ea typeface="Microsoft YaHei" panose="020B0503020204020204" pitchFamily="34" charset="-122"/>
                <a:cs typeface="Microsoft YaHei" panose="020B0503020204020204" pitchFamily="34" charset="-122"/>
              </a:rPr>
              <a:t>: AIL</a:t>
            </a:r>
            <a:endParaRPr lang="en-US" altLang="zh-CN" dirty="0">
              <a:latin typeface="Microsoft YaHei" panose="020B0503020204020204" pitchFamily="34" charset="-122"/>
              <a:ea typeface="Microsoft YaHei" panose="020B0503020204020204" pitchFamily="34" charset="-122"/>
              <a:cs typeface="Microsoft YaHei" panose="020B0503020204020204" pitchFamily="34" charset="-122"/>
            </a:endParaRPr>
          </a:p>
          <a:p>
            <a:r>
              <a:rPr lang="en-GB" altLang="en-US" b="1" dirty="0">
                <a:latin typeface="Microsoft YaHei" panose="020B0503020204020204" pitchFamily="34" charset="-122"/>
                <a:ea typeface="Microsoft YaHei" panose="020B0503020204020204" pitchFamily="34" charset="-122"/>
                <a:cs typeface="Microsoft YaHei" panose="020B0503020204020204" pitchFamily="34" charset="-122"/>
              </a:rPr>
              <a:t>Brushing method </a:t>
            </a:r>
            <a:r>
              <a:rPr lang="en-GB" altLang="en-US" dirty="0">
                <a:latin typeface="Microsoft YaHei" panose="020B0503020204020204" pitchFamily="34" charset="-122"/>
                <a:ea typeface="Microsoft YaHei" panose="020B0503020204020204" pitchFamily="34" charset="-122"/>
                <a:cs typeface="Microsoft YaHei" panose="020B0503020204020204" pitchFamily="34" charset="-122"/>
              </a:rPr>
              <a:t>: Scan 70 ISN + Dock flex VSN</a:t>
            </a:r>
            <a:endParaRPr lang="en-GB" altLang="en-US" dirty="0">
              <a:latin typeface="Microsoft YaHei" panose="020B0503020204020204" pitchFamily="34" charset="-122"/>
              <a:ea typeface="Microsoft YaHei" panose="020B0503020204020204" pitchFamily="34" charset="-122"/>
              <a:cs typeface="Microsoft YaHei" panose="020B0503020204020204" pitchFamily="34" charset="-122"/>
            </a:endParaRPr>
          </a:p>
          <a:p>
            <a:r>
              <a:rPr lang="en-GB" altLang="zh-CN" b="1" dirty="0">
                <a:latin typeface="Microsoft YaHei" panose="020B0503020204020204" pitchFamily="34" charset="-122"/>
                <a:ea typeface="Microsoft YaHei" panose="020B0503020204020204" pitchFamily="34" charset="-122"/>
                <a:cs typeface="Microsoft YaHei" panose="020B0503020204020204" pitchFamily="34" charset="-122"/>
              </a:rPr>
              <a:t>WKTYPE </a:t>
            </a:r>
            <a:r>
              <a:rPr lang="en-GB" altLang="zh-CN" dirty="0" smtClean="0">
                <a:latin typeface="Microsoft YaHei" panose="020B0503020204020204" pitchFamily="34" charset="-122"/>
                <a:ea typeface="Microsoft YaHei" panose="020B0503020204020204" pitchFamily="34" charset="-122"/>
                <a:cs typeface="Microsoft YaHei" panose="020B0503020204020204" pitchFamily="34" charset="-122"/>
              </a:rPr>
              <a:t>: </a:t>
            </a:r>
            <a:r>
              <a:rPr dirty="0" smtClean="0">
                <a:latin typeface="Microsoft YaHei" panose="020B0503020204020204" pitchFamily="34" charset="-122"/>
                <a:ea typeface="Microsoft YaHei" panose="020B0503020204020204" pitchFamily="34" charset="-122"/>
                <a:cs typeface="Microsoft YaHei" panose="020B0503020204020204" pitchFamily="34" charset="-122"/>
              </a:rPr>
              <a:t>WK_KPBCPSTEP</a:t>
            </a:r>
            <a:endParaRPr dirty="0">
              <a:latin typeface="Microsoft YaHei" panose="020B0503020204020204" pitchFamily="34" charset="-122"/>
              <a:ea typeface="Microsoft YaHei" panose="020B0503020204020204" pitchFamily="34" charset="-122"/>
              <a:cs typeface="Microsoft YaHei" panose="020B0503020204020204" pitchFamily="34" charset="-122"/>
            </a:endParaRPr>
          </a:p>
          <a:p>
            <a:r>
              <a:rPr lang="en-GB" altLang="en-US" b="1" dirty="0" smtClean="0">
                <a:latin typeface="Microsoft YaHei" panose="020B0503020204020204" pitchFamily="34" charset="-122"/>
                <a:ea typeface="Microsoft YaHei" panose="020B0503020204020204" pitchFamily="34" charset="-122"/>
                <a:cs typeface="Microsoft YaHei" panose="020B0503020204020204" pitchFamily="34" charset="-122"/>
              </a:rPr>
              <a:t>Program name: </a:t>
            </a:r>
            <a:r>
              <a:rPr dirty="0" err="1" smtClean="0">
                <a:latin typeface="Microsoft YaHei" panose="020B0503020204020204" pitchFamily="34" charset="-122"/>
                <a:ea typeface="Microsoft YaHei" panose="020B0503020204020204" pitchFamily="34" charset="-122"/>
                <a:cs typeface="Microsoft YaHei" panose="020B0503020204020204" pitchFamily="34" charset="-122"/>
              </a:rPr>
              <a:t>CT.UsbData</a:t>
            </a:r>
            <a:endParaRPr lang="en-US" dirty="0" smtClean="0">
              <a:latin typeface="Microsoft YaHei" panose="020B0503020204020204" pitchFamily="34" charset="-122"/>
              <a:ea typeface="Microsoft YaHei" panose="020B0503020204020204" pitchFamily="34" charset="-122"/>
              <a:cs typeface="Microsoft YaHei" panose="020B0503020204020204" pitchFamily="34" charset="-122"/>
            </a:endParaRPr>
          </a:p>
          <a:p>
            <a:r>
              <a:rPr lang="en-GB" altLang="en-US" b="1" dirty="0">
                <a:latin typeface="Microsoft YaHei" panose="020B0503020204020204" pitchFamily="34" charset="-122"/>
                <a:ea typeface="Microsoft YaHei" panose="020B0503020204020204" pitchFamily="34" charset="-122"/>
              </a:rPr>
              <a:t>Smart driver baud rate </a:t>
            </a:r>
            <a:r>
              <a:rPr lang="en-GB" altLang="en-US" dirty="0">
                <a:latin typeface="Microsoft YaHei" panose="020B0503020204020204" pitchFamily="34" charset="-122"/>
                <a:ea typeface="Microsoft YaHei" panose="020B0503020204020204" pitchFamily="34" charset="-122"/>
              </a:rPr>
              <a:t>: </a:t>
            </a:r>
            <a:r>
              <a:rPr lang="en-GB" altLang="zh-CN" dirty="0">
                <a:latin typeface="Microsoft YaHei" panose="020B0503020204020204" pitchFamily="34" charset="-122"/>
                <a:ea typeface="Microsoft YaHei" panose="020B0503020204020204" pitchFamily="34" charset="-122"/>
              </a:rPr>
              <a:t>115200</a:t>
            </a:r>
            <a:endParaRPr lang="en-GB" altLang="zh-CN" dirty="0">
              <a:latin typeface="Microsoft YaHei" panose="020B0503020204020204" pitchFamily="34" charset="-122"/>
              <a:ea typeface="Microsoft YaHei" panose="020B0503020204020204" pitchFamily="34" charset="-122"/>
            </a:endParaRPr>
          </a:p>
        </p:txBody>
      </p:sp>
      <p:sp>
        <p:nvSpPr>
          <p:cNvPr id="9" name="文字方塊 8"/>
          <p:cNvSpPr txBox="1"/>
          <p:nvPr/>
        </p:nvSpPr>
        <p:spPr>
          <a:xfrm>
            <a:off x="285750" y="1144176"/>
            <a:ext cx="11070590" cy="2308324"/>
          </a:xfrm>
          <a:prstGeom prst="rect">
            <a:avLst/>
          </a:prstGeom>
          <a:noFill/>
        </p:spPr>
        <p:txBody>
          <a:bodyPr wrap="square" rtlCol="0">
            <a:spAutoFit/>
          </a:bodyPr>
          <a:lstStyle/>
          <a:p>
            <a:r>
              <a:rPr lang="en-GB" altLang="zh-TW" b="1" dirty="0"/>
              <a:t>Current site functions </a:t>
            </a:r>
            <a:r>
              <a:rPr lang="en-GB" altLang="zh-CN" dirty="0" smtClean="0"/>
              <a:t>:</a:t>
            </a:r>
            <a:endParaRPr lang="en-US" altLang="zh-CN" dirty="0">
              <a:latin typeface="Microsoft YaHei" panose="020B0503020204020204" pitchFamily="34" charset="-122"/>
              <a:ea typeface="Microsoft YaHei" panose="020B0503020204020204" pitchFamily="34" charset="-122"/>
            </a:endParaRPr>
          </a:p>
          <a:p>
            <a:pPr marL="285750" indent="-285750">
              <a:buFont typeface="Arial" panose="020B0604020202020204" pitchFamily="34" charset="0"/>
              <a:buChar char="•"/>
            </a:pPr>
            <a:r>
              <a:rPr lang="en-GB" altLang="zh-CN" dirty="0" smtClean="0">
                <a:latin typeface="Microsoft YaHei" panose="020B0503020204020204" pitchFamily="34" charset="-122"/>
                <a:ea typeface="Microsoft YaHei" panose="020B0503020204020204" pitchFamily="34" charset="-122"/>
              </a:rPr>
              <a:t>PLC </a:t>
            </a:r>
            <a:r>
              <a:rPr lang="en-GB" altLang="en-US" dirty="0" smtClean="0">
                <a:latin typeface="Microsoft YaHei" panose="020B0503020204020204" pitchFamily="34" charset="-122"/>
                <a:ea typeface="Microsoft YaHei" panose="020B0503020204020204" pitchFamily="34" charset="-122"/>
              </a:rPr>
              <a:t>communication station</a:t>
            </a:r>
            <a:endParaRPr lang="en-US" altLang="zh-CN" dirty="0" smtClean="0">
              <a:latin typeface="Microsoft YaHei" panose="020B0503020204020204" pitchFamily="34" charset="-122"/>
              <a:ea typeface="Microsoft YaHei" panose="020B0503020204020204" pitchFamily="34" charset="-122"/>
            </a:endParaRPr>
          </a:p>
          <a:p>
            <a:pPr marL="285750" indent="-285750">
              <a:buFont typeface="Arial" panose="020B0604020202020204" pitchFamily="34" charset="0"/>
              <a:buChar char="•"/>
            </a:pPr>
            <a:r>
              <a:rPr lang="en-GB" altLang="en-US" dirty="0" smtClean="0">
                <a:latin typeface="Microsoft YaHei" panose="020B0503020204020204" pitchFamily="34" charset="-122"/>
                <a:ea typeface="Microsoft YaHei" panose="020B0503020204020204" pitchFamily="34" charset="-122"/>
              </a:rPr>
              <a:t>Upload </a:t>
            </a:r>
            <a:r>
              <a:rPr lang="en-GB" altLang="zh-CN" dirty="0" smtClean="0">
                <a:latin typeface="Microsoft YaHei" panose="020B0503020204020204" pitchFamily="34" charset="-122"/>
                <a:ea typeface="Microsoft YaHei" panose="020B0503020204020204" pitchFamily="34" charset="-122"/>
              </a:rPr>
              <a:t>FIXTURE ID, COMDATA </a:t>
            </a:r>
            <a:r>
              <a:rPr lang="en-GB" altLang="en-US" dirty="0" smtClean="0">
                <a:latin typeface="Microsoft YaHei" panose="020B0503020204020204" pitchFamily="34" charset="-122"/>
                <a:ea typeface="Microsoft YaHei" panose="020B0503020204020204" pitchFamily="34" charset="-122"/>
              </a:rPr>
              <a:t>table</a:t>
            </a:r>
            <a:endParaRPr lang="en-US" altLang="zh-CN" dirty="0" smtClean="0">
              <a:latin typeface="Microsoft YaHei" panose="020B0503020204020204" pitchFamily="34" charset="-122"/>
              <a:ea typeface="Microsoft YaHei" panose="020B0503020204020204" pitchFamily="34" charset="-122"/>
            </a:endParaRPr>
          </a:p>
          <a:p>
            <a:pPr marL="285750" indent="-285750">
              <a:buFont typeface="Arial" panose="020B0604020202020204" pitchFamily="34" charset="0"/>
              <a:buChar char="•"/>
            </a:pPr>
            <a:r>
              <a:rPr lang="en-GB" altLang="en-US" dirty="0" smtClean="0">
                <a:latin typeface="Microsoft YaHei" panose="020B0503020204020204" pitchFamily="34" charset="-122"/>
                <a:ea typeface="Microsoft YaHei" panose="020B0503020204020204" pitchFamily="34" charset="-122"/>
              </a:rPr>
              <a:t>Work order material issuance inspection</a:t>
            </a:r>
            <a:endParaRPr lang="en-US" altLang="zh-CN" dirty="0" smtClean="0">
              <a:latin typeface="Microsoft YaHei" panose="020B0503020204020204" pitchFamily="34" charset="-122"/>
              <a:ea typeface="Microsoft YaHei" panose="020B0503020204020204" pitchFamily="34" charset="-122"/>
            </a:endParaRPr>
          </a:p>
          <a:p>
            <a:pPr marL="285750" indent="-285750">
              <a:buFont typeface="Arial" panose="020B0604020202020204" pitchFamily="34" charset="0"/>
              <a:buChar char="•"/>
            </a:pPr>
            <a:r>
              <a:rPr lang="en-GB" altLang="zh-CN" dirty="0" smtClean="0">
                <a:latin typeface="Microsoft YaHei" panose="020B0503020204020204" pitchFamily="34" charset="-122"/>
                <a:ea typeface="Microsoft YaHei" panose="020B0503020204020204" pitchFamily="34" charset="-122"/>
              </a:rPr>
              <a:t>KP </a:t>
            </a:r>
            <a:r>
              <a:rPr lang="en-GB" altLang="en-US" dirty="0" smtClean="0">
                <a:latin typeface="Microsoft YaHei" panose="020B0503020204020204" pitchFamily="34" charset="-122"/>
                <a:ea typeface="Microsoft YaHei" panose="020B0503020204020204" pitchFamily="34" charset="-122"/>
              </a:rPr>
              <a:t>rules stuck</a:t>
            </a:r>
            <a:endParaRPr lang="en-US" altLang="zh-CN" dirty="0" smtClean="0">
              <a:latin typeface="Microsoft YaHei" panose="020B0503020204020204" pitchFamily="34" charset="-122"/>
              <a:ea typeface="Microsoft YaHei" panose="020B0503020204020204" pitchFamily="34" charset="-122"/>
            </a:endParaRPr>
          </a:p>
          <a:p>
            <a:pPr marL="285750" indent="-285750">
              <a:buFont typeface="Arial" panose="020B0604020202020204" pitchFamily="34" charset="0"/>
              <a:buChar char="•"/>
            </a:pPr>
            <a:r>
              <a:rPr lang="en-GB" altLang="zh-CN" dirty="0">
                <a:latin typeface="Microsoft YaHei" panose="020B0503020204020204" pitchFamily="34" charset="-122"/>
                <a:ea typeface="Microsoft YaHei" panose="020B0503020204020204" pitchFamily="34" charset="-122"/>
                <a:cs typeface="Microsoft YaHei" panose="020B0503020204020204" pitchFamily="34" charset="-122"/>
              </a:rPr>
              <a:t>ROUTING CONTROL </a:t>
            </a:r>
            <a:r>
              <a:rPr lang="en-GB" altLang="en-US" dirty="0">
                <a:latin typeface="Microsoft YaHei" panose="020B0503020204020204" pitchFamily="34" charset="-122"/>
                <a:ea typeface="Microsoft YaHei" panose="020B0503020204020204" pitchFamily="34" charset="-122"/>
                <a:cs typeface="Microsoft YaHei" panose="020B0503020204020204" pitchFamily="34" charset="-122"/>
              </a:rPr>
              <a:t>stuck</a:t>
            </a:r>
            <a:endParaRPr lang="en-US" altLang="zh-CN" dirty="0">
              <a:latin typeface="Microsoft YaHei" panose="020B0503020204020204" pitchFamily="34" charset="-122"/>
              <a:ea typeface="Microsoft YaHei" panose="020B0503020204020204" pitchFamily="34" charset="-122"/>
              <a:cs typeface="Microsoft YaHei" panose="020B0503020204020204" pitchFamily="34" charset="-122"/>
            </a:endParaRPr>
          </a:p>
          <a:p>
            <a:pPr marL="285750" indent="-285750">
              <a:buFont typeface="Arial" panose="020B0604020202020204" pitchFamily="34" charset="0"/>
              <a:buChar char="•"/>
            </a:pPr>
            <a:r>
              <a:rPr lang="en-GB" altLang="zh-CN" dirty="0">
                <a:latin typeface="Microsoft YaHei" panose="020B0503020204020204" pitchFamily="34" charset="-122"/>
                <a:ea typeface="Microsoft YaHei" panose="020B0503020204020204" pitchFamily="34" charset="-122"/>
                <a:sym typeface="+mn-ea"/>
              </a:rPr>
              <a:t>LINK </a:t>
            </a:r>
            <a:r>
              <a:rPr lang="en-GB" altLang="zh-CN" dirty="0" smtClean="0">
                <a:latin typeface="Microsoft YaHei" panose="020B0503020204020204" pitchFamily="34" charset="-122"/>
                <a:ea typeface="Microsoft YaHei" panose="020B0503020204020204" pitchFamily="34" charset="-122"/>
                <a:sym typeface="+mn-ea"/>
              </a:rPr>
              <a:t>FPC4 </a:t>
            </a:r>
            <a:r>
              <a:rPr lang="en-GB" altLang="en-US" dirty="0">
                <a:latin typeface="Microsoft YaHei" panose="020B0503020204020204" pitchFamily="34" charset="-122"/>
                <a:ea typeface="Microsoft YaHei" panose="020B0503020204020204" pitchFamily="34" charset="-122"/>
                <a:sym typeface="+mn-ea"/>
              </a:rPr>
              <a:t>and </a:t>
            </a:r>
            <a:r>
              <a:rPr lang="en-GB" altLang="zh-CN" dirty="0">
                <a:latin typeface="Microsoft YaHei" panose="020B0503020204020204" pitchFamily="34" charset="-122"/>
                <a:ea typeface="Microsoft YaHei" panose="020B0503020204020204" pitchFamily="34" charset="-122"/>
                <a:sym typeface="+mn-ea"/>
              </a:rPr>
              <a:t>PASS ROUTE</a:t>
            </a:r>
            <a:endParaRPr lang="zh-CN" altLang="en-US" dirty="0">
              <a:latin typeface="Microsoft YaHei" panose="020B0503020204020204" pitchFamily="34" charset="-122"/>
              <a:ea typeface="Microsoft YaHei" panose="020B0503020204020204" pitchFamily="34" charset="-122"/>
              <a:sym typeface="+mn-ea"/>
            </a:endParaRPr>
          </a:p>
          <a:p>
            <a:pPr marL="285750" indent="-285750">
              <a:buFont typeface="Arial" panose="020B0604020202020204" pitchFamily="34" charset="0"/>
              <a:buChar char="•"/>
            </a:pPr>
            <a:endParaRPr lang="zh-CN" altLang="en-US" dirty="0">
              <a:latin typeface="Microsoft YaHei" panose="020B0503020204020204" pitchFamily="34" charset="-122"/>
              <a:ea typeface="Microsoft YaHei" panose="020B0503020204020204" pitchFamily="34" charset="-122"/>
            </a:endParaRPr>
          </a:p>
        </p:txBody>
      </p:sp>
      <p:pic>
        <p:nvPicPr>
          <p:cNvPr id="2" name="圖片 1"/>
          <p:cNvPicPr>
            <a:picLocks noChangeAspect="1"/>
          </p:cNvPicPr>
          <p:nvPr/>
        </p:nvPicPr>
        <p:blipFill>
          <a:blip r:embed="rId1"/>
          <a:stretch>
            <a:fillRect/>
          </a:stretch>
        </p:blipFill>
        <p:spPr>
          <a:xfrm>
            <a:off x="4674891" y="2014672"/>
            <a:ext cx="7244080" cy="4257675"/>
          </a:xfrm>
          <a:prstGeom prst="rect">
            <a:avLst/>
          </a:prstGeom>
        </p:spPr>
      </p:pic>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方塊 2"/>
          <p:cNvSpPr txBox="1"/>
          <p:nvPr/>
        </p:nvSpPr>
        <p:spPr>
          <a:xfrm>
            <a:off x="285889" y="191493"/>
            <a:ext cx="10297671" cy="460375"/>
          </a:xfrm>
          <a:prstGeom prst="rect">
            <a:avLst/>
          </a:prstGeom>
          <a:noFill/>
        </p:spPr>
        <p:txBody>
          <a:bodyPr wrap="square" rtlCol="0">
            <a:spAutoFit/>
          </a:bodyPr>
          <a:lstStyle/>
          <a:p>
            <a:r>
              <a:rPr lang="en-GB" sz="2400" dirty="0">
                <a:latin typeface="Microsoft YaHei" panose="020B0503020204020204" pitchFamily="34" charset="-122"/>
                <a:ea typeface="Microsoft YaHei" panose="020B0503020204020204" pitchFamily="34" charset="-122"/>
                <a:sym typeface="+mn-ea"/>
              </a:rPr>
              <a:t>HSG-INSTALL DIC SPRINGS&amp;PASTE DOCK FLEX- </a:t>
            </a:r>
            <a:r>
              <a:rPr lang="en-GB" altLang="en-US" sz="2400" dirty="0">
                <a:latin typeface="Microsoft YaHei" panose="020B0503020204020204" pitchFamily="34" charset="-122"/>
                <a:ea typeface="Microsoft YaHei" panose="020B0503020204020204" pitchFamily="34" charset="-122"/>
                <a:sym typeface="+mn-ea"/>
              </a:rPr>
              <a:t>hand brush station</a:t>
            </a:r>
            <a:endParaRPr lang="en-US" altLang="zh-CN" sz="2400" dirty="0">
              <a:latin typeface="Microsoft YaHei" panose="020B0503020204020204" pitchFamily="34" charset="-122"/>
              <a:ea typeface="Microsoft YaHei" panose="020B0503020204020204" pitchFamily="34" charset="-122"/>
            </a:endParaRPr>
          </a:p>
        </p:txBody>
      </p:sp>
      <p:sp>
        <p:nvSpPr>
          <p:cNvPr id="6" name="文字方塊 5"/>
          <p:cNvSpPr txBox="1"/>
          <p:nvPr/>
        </p:nvSpPr>
        <p:spPr>
          <a:xfrm>
            <a:off x="285750" y="798309"/>
            <a:ext cx="11350488" cy="4832092"/>
          </a:xfrm>
          <a:prstGeom prst="rect">
            <a:avLst/>
          </a:prstGeom>
          <a:noFill/>
        </p:spPr>
        <p:txBody>
          <a:bodyPr wrap="square" rtlCol="0">
            <a:spAutoFit/>
          </a:bodyPr>
          <a:lstStyle/>
          <a:p>
            <a:r>
              <a:rPr lang="en-GB" altLang="zh-CN" b="1" dirty="0" smtClean="0">
                <a:latin typeface="Microsoft YaHei" panose="020B0503020204020204" pitchFamily="34" charset="-122"/>
                <a:ea typeface="Microsoft YaHei" panose="020B0503020204020204" pitchFamily="34" charset="-122"/>
              </a:rPr>
              <a:t>SFIS </a:t>
            </a:r>
            <a:r>
              <a:rPr lang="en-GB" altLang="en-US" b="1" dirty="0" smtClean="0">
                <a:latin typeface="Microsoft YaHei" panose="020B0503020204020204" pitchFamily="34" charset="-122"/>
                <a:ea typeface="Microsoft YaHei" panose="020B0503020204020204" pitchFamily="34" charset="-122"/>
              </a:rPr>
              <a:t>configuration information </a:t>
            </a:r>
            <a:r>
              <a:rPr lang="en-GB" altLang="en-US" dirty="0" smtClean="0">
                <a:latin typeface="Microsoft YaHei" panose="020B0503020204020204" pitchFamily="34" charset="-122"/>
                <a:ea typeface="Microsoft YaHei" panose="020B0503020204020204" pitchFamily="34" charset="-122"/>
              </a:rPr>
              <a:t>:</a:t>
            </a:r>
            <a:endParaRPr lang="en-GB" altLang="en-US" dirty="0" smtClean="0">
              <a:latin typeface="Microsoft YaHei" panose="020B0503020204020204" pitchFamily="34" charset="-122"/>
              <a:ea typeface="Microsoft YaHei" panose="020B0503020204020204" pitchFamily="34" charset="-122"/>
            </a:endParaRPr>
          </a:p>
          <a:p>
            <a:r>
              <a:rPr lang="en-GB" altLang="zh-CN" sz="1400" dirty="0" smtClean="0">
                <a:solidFill>
                  <a:schemeClr val="accent2">
                    <a:lumMod val="75000"/>
                  </a:schemeClr>
                </a:solidFill>
                <a:latin typeface="Microsoft YaHei" panose="020B0503020204020204" pitchFamily="34" charset="-122"/>
                <a:ea typeface="Microsoft YaHei" panose="020B0503020204020204" pitchFamily="34" charset="-122"/>
              </a:rPr>
              <a:t>DEVICE:SELECT * FROM DEVICE WHERE DEVICE='343042'</a:t>
            </a:r>
            <a:endParaRPr lang="en-GB" altLang="zh-CN" sz="1400" dirty="0" smtClean="0">
              <a:solidFill>
                <a:schemeClr val="accent2">
                  <a:lumMod val="75000"/>
                </a:schemeClr>
              </a:solidFill>
              <a:latin typeface="Microsoft YaHei" panose="020B0503020204020204" pitchFamily="34" charset="-122"/>
              <a:ea typeface="Microsoft YaHei" panose="020B0503020204020204" pitchFamily="34" charset="-122"/>
            </a:endParaRPr>
          </a:p>
          <a:p>
            <a:endParaRPr lang="zh-CN" altLang="en-US" dirty="0" smtClean="0">
              <a:latin typeface="Microsoft YaHei" panose="020B0503020204020204" pitchFamily="34" charset="-122"/>
              <a:ea typeface="Microsoft YaHei" panose="020B0503020204020204" pitchFamily="34" charset="-122"/>
            </a:endParaRPr>
          </a:p>
          <a:p>
            <a:endParaRPr lang="zh-CN" altLang="en-US" dirty="0" smtClean="0">
              <a:latin typeface="Microsoft YaHei" panose="020B0503020204020204" pitchFamily="34" charset="-122"/>
              <a:ea typeface="Microsoft YaHei" panose="020B0503020204020204" pitchFamily="34" charset="-122"/>
            </a:endParaRPr>
          </a:p>
          <a:p>
            <a:endParaRPr lang="zh-CN" altLang="en-US" dirty="0" smtClean="0">
              <a:latin typeface="Microsoft YaHei" panose="020B0503020204020204" pitchFamily="34" charset="-122"/>
              <a:ea typeface="Microsoft YaHei" panose="020B0503020204020204" pitchFamily="34" charset="-122"/>
            </a:endParaRPr>
          </a:p>
          <a:p>
            <a:r>
              <a:rPr lang="en-GB" altLang="zh-CN" sz="1400" dirty="0" smtClean="0">
                <a:solidFill>
                  <a:schemeClr val="accent2">
                    <a:lumMod val="75000"/>
                  </a:schemeClr>
                </a:solidFill>
                <a:latin typeface="Microsoft YaHei" panose="020B0503020204020204" pitchFamily="34" charset="-122"/>
                <a:ea typeface="Microsoft YaHei" panose="020B0503020204020204" pitchFamily="34" charset="-122"/>
              </a:rPr>
              <a:t>DEVICE_CFG:SELECT * FROM DEVICE_CFG WHERE DEVICE='343042'</a:t>
            </a:r>
            <a:endParaRPr lang="en-GB" altLang="zh-CN" sz="1400" dirty="0" smtClean="0">
              <a:solidFill>
                <a:schemeClr val="accent2">
                  <a:lumMod val="75000"/>
                </a:schemeClr>
              </a:solidFill>
              <a:latin typeface="Microsoft YaHei" panose="020B0503020204020204" pitchFamily="34" charset="-122"/>
              <a:ea typeface="Microsoft YaHei" panose="020B0503020204020204" pitchFamily="34" charset="-122"/>
            </a:endParaRPr>
          </a:p>
          <a:p>
            <a:endParaRPr lang="zh-CN" altLang="en-US" dirty="0" smtClean="0">
              <a:latin typeface="Microsoft YaHei" panose="020B0503020204020204" pitchFamily="34" charset="-122"/>
              <a:ea typeface="Microsoft YaHei" panose="020B0503020204020204" pitchFamily="34" charset="-122"/>
            </a:endParaRPr>
          </a:p>
          <a:p>
            <a:endParaRPr lang="zh-CN" altLang="en-US" dirty="0" smtClean="0">
              <a:latin typeface="Microsoft YaHei" panose="020B0503020204020204" pitchFamily="34" charset="-122"/>
              <a:ea typeface="Microsoft YaHei" panose="020B0503020204020204" pitchFamily="34" charset="-122"/>
            </a:endParaRPr>
          </a:p>
          <a:p>
            <a:r>
              <a:rPr lang="en-GB" altLang="en-US" dirty="0" smtClean="0">
                <a:latin typeface="Microsoft YaHei" panose="020B0503020204020204" pitchFamily="34" charset="-122"/>
                <a:ea typeface="Microsoft YaHei" panose="020B0503020204020204" pitchFamily="34" charset="-122"/>
              </a:rPr>
              <a:t>       </a:t>
            </a:r>
            <a:endParaRPr lang="zh-CN" altLang="en-US" sz="1400" dirty="0" smtClean="0">
              <a:solidFill>
                <a:schemeClr val="accent2">
                  <a:lumMod val="75000"/>
                </a:schemeClr>
              </a:solidFill>
              <a:latin typeface="Microsoft YaHei" panose="020B0503020204020204" pitchFamily="34" charset="-122"/>
              <a:ea typeface="Microsoft YaHei" panose="020B0503020204020204" pitchFamily="34" charset="-122"/>
            </a:endParaRPr>
          </a:p>
          <a:p>
            <a:r>
              <a:rPr lang="en-GB" altLang="zh-CN" sz="1400" dirty="0" smtClean="0">
                <a:solidFill>
                  <a:schemeClr val="accent2">
                    <a:lumMod val="75000"/>
                  </a:schemeClr>
                </a:solidFill>
                <a:latin typeface="Microsoft YaHei" panose="020B0503020204020204" pitchFamily="34" charset="-122"/>
                <a:ea typeface="Microsoft YaHei" panose="020B0503020204020204" pitchFamily="34" charset="-122"/>
              </a:rPr>
              <a:t>DEVICE_COLLECT:SELECT * FROM DEVICE_COLLECT WHERE DEVICE='343042'</a:t>
            </a:r>
            <a:endParaRPr lang="en-GB" altLang="zh-CN" sz="1400" dirty="0" smtClean="0">
              <a:solidFill>
                <a:schemeClr val="accent2">
                  <a:lumMod val="75000"/>
                </a:schemeClr>
              </a:solidFill>
              <a:latin typeface="Microsoft YaHei" panose="020B0503020204020204" pitchFamily="34" charset="-122"/>
              <a:ea typeface="Microsoft YaHei" panose="020B0503020204020204" pitchFamily="34" charset="-122"/>
            </a:endParaRPr>
          </a:p>
          <a:p>
            <a:endParaRPr lang="en-US" altLang="zh-CN" dirty="0" smtClean="0">
              <a:latin typeface="Microsoft YaHei" panose="020B0503020204020204" pitchFamily="34" charset="-122"/>
              <a:ea typeface="Microsoft YaHei" panose="020B0503020204020204" pitchFamily="34" charset="-122"/>
            </a:endParaRPr>
          </a:p>
          <a:p>
            <a:endParaRPr lang="en-US" altLang="zh-CN" dirty="0" smtClean="0">
              <a:latin typeface="Microsoft YaHei" panose="020B0503020204020204" pitchFamily="34" charset="-122"/>
              <a:ea typeface="Microsoft YaHei" panose="020B0503020204020204" pitchFamily="34" charset="-122"/>
            </a:endParaRPr>
          </a:p>
          <a:p>
            <a:r>
              <a:rPr lang="en-GB" altLang="zh-CN" dirty="0" smtClean="0">
                <a:latin typeface="Microsoft YaHei" panose="020B0503020204020204" pitchFamily="34" charset="-122"/>
                <a:ea typeface="Microsoft YaHei" panose="020B0503020204020204" pitchFamily="34" charset="-122"/>
              </a:rPr>
              <a:t>                                                </a:t>
            </a:r>
            <a:endParaRPr lang="zh-CN" altLang="en-US" dirty="0" smtClean="0">
              <a:latin typeface="Microsoft YaHei" panose="020B0503020204020204" pitchFamily="34" charset="-122"/>
              <a:ea typeface="Microsoft YaHei" panose="020B0503020204020204" pitchFamily="34" charset="-122"/>
            </a:endParaRPr>
          </a:p>
          <a:p>
            <a:r>
              <a:rPr lang="en-GB" altLang="zh-CN" sz="1400" dirty="0" smtClean="0">
                <a:solidFill>
                  <a:schemeClr val="accent2">
                    <a:lumMod val="75000"/>
                  </a:schemeClr>
                </a:solidFill>
                <a:latin typeface="Microsoft YaHei" panose="020B0503020204020204" pitchFamily="34" charset="-122"/>
                <a:ea typeface="Microsoft YaHei" panose="020B0503020204020204" pitchFamily="34" charset="-122"/>
              </a:rPr>
              <a:t>ROUTE_STEP: SELECT * FROM ROUTE_STEP WHERE STEP='KAM1AAIL'</a:t>
            </a:r>
            <a:endParaRPr lang="en-GB" altLang="zh-CN" sz="1400" dirty="0" smtClean="0">
              <a:solidFill>
                <a:schemeClr val="accent2">
                  <a:lumMod val="75000"/>
                </a:schemeClr>
              </a:solidFill>
              <a:latin typeface="Microsoft YaHei" panose="020B0503020204020204" pitchFamily="34" charset="-122"/>
              <a:ea typeface="Microsoft YaHei" panose="020B0503020204020204" pitchFamily="34" charset="-122"/>
            </a:endParaRPr>
          </a:p>
          <a:p>
            <a:r>
              <a:rPr lang="en-GB" altLang="zh-CN" dirty="0" smtClean="0">
                <a:latin typeface="Microsoft YaHei" panose="020B0503020204020204" pitchFamily="34" charset="-122"/>
                <a:ea typeface="Microsoft YaHei" panose="020B0503020204020204" pitchFamily="34" charset="-122"/>
              </a:rPr>
              <a:t>       </a:t>
            </a:r>
            <a:endParaRPr lang="en-GB" altLang="zh-CN" dirty="0" smtClean="0">
              <a:latin typeface="Microsoft YaHei" panose="020B0503020204020204" pitchFamily="34" charset="-122"/>
              <a:ea typeface="Microsoft YaHei" panose="020B0503020204020204" pitchFamily="34" charset="-122"/>
            </a:endParaRPr>
          </a:p>
          <a:p>
            <a:endParaRPr lang="en-US" altLang="zh-CN" dirty="0" smtClean="0">
              <a:latin typeface="Microsoft YaHei" panose="020B0503020204020204" pitchFamily="34" charset="-122"/>
              <a:ea typeface="Microsoft YaHei" panose="020B0503020204020204" pitchFamily="34" charset="-122"/>
            </a:endParaRPr>
          </a:p>
          <a:p>
            <a:endParaRPr lang="en-US" altLang="zh-CN" dirty="0">
              <a:latin typeface="Microsoft YaHei" panose="020B0503020204020204" pitchFamily="34" charset="-122"/>
              <a:ea typeface="Microsoft YaHei" panose="020B0503020204020204" pitchFamily="34" charset="-122"/>
            </a:endParaRPr>
          </a:p>
          <a:p>
            <a:endParaRPr lang="en-US" altLang="zh-CN" dirty="0" smtClean="0">
              <a:latin typeface="Microsoft YaHei" panose="020B0503020204020204" pitchFamily="34" charset="-122"/>
              <a:ea typeface="Microsoft YaHei" panose="020B0503020204020204" pitchFamily="34" charset="-122"/>
            </a:endParaRPr>
          </a:p>
        </p:txBody>
      </p:sp>
      <p:pic>
        <p:nvPicPr>
          <p:cNvPr id="8" name="圖片 7"/>
          <p:cNvPicPr>
            <a:picLocks noChangeAspect="1"/>
          </p:cNvPicPr>
          <p:nvPr/>
        </p:nvPicPr>
        <p:blipFill>
          <a:blip r:embed="rId1"/>
          <a:stretch>
            <a:fillRect/>
          </a:stretch>
        </p:blipFill>
        <p:spPr>
          <a:xfrm>
            <a:off x="358140" y="2352122"/>
            <a:ext cx="10285095" cy="678180"/>
          </a:xfrm>
          <a:prstGeom prst="rect">
            <a:avLst/>
          </a:prstGeom>
        </p:spPr>
      </p:pic>
      <p:pic>
        <p:nvPicPr>
          <p:cNvPr id="9" name="圖片 8"/>
          <p:cNvPicPr>
            <a:picLocks noChangeAspect="1"/>
          </p:cNvPicPr>
          <p:nvPr/>
        </p:nvPicPr>
        <p:blipFill>
          <a:blip r:embed="rId2"/>
          <a:stretch>
            <a:fillRect/>
          </a:stretch>
        </p:blipFill>
        <p:spPr>
          <a:xfrm>
            <a:off x="285750" y="1332328"/>
            <a:ext cx="9772650" cy="485775"/>
          </a:xfrm>
          <a:prstGeom prst="rect">
            <a:avLst/>
          </a:prstGeom>
        </p:spPr>
      </p:pic>
      <p:pic>
        <p:nvPicPr>
          <p:cNvPr id="10" name="圖片 9"/>
          <p:cNvPicPr>
            <a:picLocks noChangeAspect="1"/>
          </p:cNvPicPr>
          <p:nvPr/>
        </p:nvPicPr>
        <p:blipFill>
          <a:blip r:embed="rId3"/>
          <a:stretch>
            <a:fillRect/>
          </a:stretch>
        </p:blipFill>
        <p:spPr>
          <a:xfrm>
            <a:off x="358140" y="3444366"/>
            <a:ext cx="2743200" cy="590550"/>
          </a:xfrm>
          <a:prstGeom prst="rect">
            <a:avLst/>
          </a:prstGeom>
        </p:spPr>
      </p:pic>
      <p:pic>
        <p:nvPicPr>
          <p:cNvPr id="11" name="圖片 10"/>
          <p:cNvPicPr>
            <a:picLocks noChangeAspect="1"/>
          </p:cNvPicPr>
          <p:nvPr/>
        </p:nvPicPr>
        <p:blipFill>
          <a:blip r:embed="rId4"/>
          <a:stretch>
            <a:fillRect/>
          </a:stretch>
        </p:blipFill>
        <p:spPr>
          <a:xfrm>
            <a:off x="358140" y="4448980"/>
            <a:ext cx="11311255" cy="533400"/>
          </a:xfrm>
          <a:prstGeom prst="rect">
            <a:avLst/>
          </a:prstGeom>
        </p:spPr>
      </p:pic>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方塊 2"/>
          <p:cNvSpPr txBox="1"/>
          <p:nvPr/>
        </p:nvSpPr>
        <p:spPr>
          <a:xfrm>
            <a:off x="285889" y="191493"/>
            <a:ext cx="10297671" cy="460375"/>
          </a:xfrm>
          <a:prstGeom prst="rect">
            <a:avLst/>
          </a:prstGeom>
          <a:noFill/>
        </p:spPr>
        <p:txBody>
          <a:bodyPr wrap="square" rtlCol="0">
            <a:spAutoFit/>
          </a:bodyPr>
          <a:lstStyle/>
          <a:p>
            <a:r>
              <a:rPr lang="en-GB" sz="2400" dirty="0">
                <a:latin typeface="Microsoft YaHei" panose="020B0503020204020204" pitchFamily="34" charset="-122"/>
                <a:ea typeface="Microsoft YaHei" panose="020B0503020204020204" pitchFamily="34" charset="-122"/>
                <a:sym typeface="+mn-ea"/>
              </a:rPr>
              <a:t>HSG-INSTALL DIC SPRINGS&amp;PASTE DOCK FLEX- </a:t>
            </a:r>
            <a:r>
              <a:rPr lang="en-GB" altLang="en-US" sz="2400" dirty="0">
                <a:latin typeface="Microsoft YaHei" panose="020B0503020204020204" pitchFamily="34" charset="-122"/>
                <a:ea typeface="Microsoft YaHei" panose="020B0503020204020204" pitchFamily="34" charset="-122"/>
                <a:sym typeface="+mn-ea"/>
              </a:rPr>
              <a:t>hand brush station</a:t>
            </a:r>
            <a:endParaRPr lang="en-US" altLang="zh-CN" sz="2400" dirty="0">
              <a:latin typeface="Microsoft YaHei" panose="020B0503020204020204" pitchFamily="34" charset="-122"/>
              <a:ea typeface="Microsoft YaHei" panose="020B0503020204020204" pitchFamily="34" charset="-122"/>
            </a:endParaRPr>
          </a:p>
        </p:txBody>
      </p:sp>
      <p:sp>
        <p:nvSpPr>
          <p:cNvPr id="6" name="文字方塊 5"/>
          <p:cNvSpPr txBox="1"/>
          <p:nvPr/>
        </p:nvSpPr>
        <p:spPr>
          <a:xfrm>
            <a:off x="307213" y="889179"/>
            <a:ext cx="11518265" cy="368300"/>
          </a:xfrm>
          <a:prstGeom prst="rect">
            <a:avLst/>
          </a:prstGeom>
          <a:noFill/>
        </p:spPr>
        <p:txBody>
          <a:bodyPr wrap="square" rtlCol="0">
            <a:spAutoFit/>
          </a:bodyPr>
          <a:lstStyle/>
          <a:p>
            <a:r>
              <a:rPr lang="en-GB" altLang="en-US" b="1" dirty="0" smtClean="0">
                <a:latin typeface="Microsoft YaHei" panose="020B0503020204020204" pitchFamily="34" charset="-122"/>
                <a:ea typeface="Microsoft YaHei" panose="020B0503020204020204" pitchFamily="34" charset="-122"/>
                <a:sym typeface="+mn-ea"/>
              </a:rPr>
              <a:t>Intelligent screwdriver </a:t>
            </a:r>
            <a:r>
              <a:rPr lang="en-GB" altLang="zh-CN" b="1" dirty="0" smtClean="0">
                <a:latin typeface="Microsoft YaHei" panose="020B0503020204020204" pitchFamily="34" charset="-122"/>
                <a:ea typeface="Microsoft YaHei" panose="020B0503020204020204" pitchFamily="34" charset="-122"/>
                <a:sym typeface="+mn-ea"/>
              </a:rPr>
              <a:t>PLC </a:t>
            </a:r>
            <a:r>
              <a:rPr lang="en-GB" altLang="en-US" b="1" dirty="0" smtClean="0">
                <a:latin typeface="Microsoft YaHei" panose="020B0503020204020204" pitchFamily="34" charset="-122"/>
                <a:ea typeface="Microsoft YaHei" panose="020B0503020204020204" pitchFamily="34" charset="-122"/>
                <a:sym typeface="+mn-ea"/>
              </a:rPr>
              <a:t>interaction flow chart </a:t>
            </a:r>
            <a:r>
              <a:rPr lang="en-GB" altLang="en-US" dirty="0" smtClean="0">
                <a:latin typeface="Microsoft YaHei" panose="020B0503020204020204" pitchFamily="34" charset="-122"/>
                <a:ea typeface="Microsoft YaHei" panose="020B0503020204020204" pitchFamily="34" charset="-122"/>
                <a:sym typeface="+mn-ea"/>
              </a:rPr>
              <a:t>:</a:t>
            </a:r>
            <a:r>
              <a:rPr lang="en-GB" altLang="zh-CN" dirty="0" smtClean="0">
                <a:latin typeface="Microsoft YaHei" panose="020B0503020204020204" pitchFamily="34" charset="-122"/>
                <a:ea typeface="Microsoft YaHei" panose="020B0503020204020204" pitchFamily="34" charset="-122"/>
              </a:rPr>
              <a:t>   </a:t>
            </a:r>
            <a:endParaRPr lang="en-GB" altLang="zh-CN" dirty="0" smtClean="0">
              <a:latin typeface="Microsoft YaHei" panose="020B0503020204020204" pitchFamily="34" charset="-122"/>
              <a:ea typeface="Microsoft YaHei" panose="020B0503020204020204" pitchFamily="34" charset="-122"/>
            </a:endParaRPr>
          </a:p>
        </p:txBody>
      </p:sp>
      <p:pic>
        <p:nvPicPr>
          <p:cNvPr id="8" name="圖片 7"/>
          <p:cNvPicPr>
            <a:picLocks noChangeAspect="1"/>
          </p:cNvPicPr>
          <p:nvPr/>
        </p:nvPicPr>
        <p:blipFill>
          <a:blip r:embed="rId1"/>
          <a:stretch>
            <a:fillRect/>
          </a:stretch>
        </p:blipFill>
        <p:spPr>
          <a:xfrm>
            <a:off x="307213" y="1374869"/>
            <a:ext cx="11364087" cy="4394200"/>
          </a:xfrm>
          <a:prstGeom prst="rect">
            <a:avLst/>
          </a:prstGeom>
          <a:noFill/>
          <a:ln w="9525">
            <a:noFill/>
          </a:ln>
        </p:spPr>
      </p:pic>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方塊 2"/>
          <p:cNvSpPr txBox="1"/>
          <p:nvPr/>
        </p:nvSpPr>
        <p:spPr>
          <a:xfrm>
            <a:off x="285889" y="191493"/>
            <a:ext cx="10297671" cy="460375"/>
          </a:xfrm>
          <a:prstGeom prst="rect">
            <a:avLst/>
          </a:prstGeom>
          <a:noFill/>
        </p:spPr>
        <p:txBody>
          <a:bodyPr wrap="square" rtlCol="0">
            <a:spAutoFit/>
          </a:bodyPr>
          <a:lstStyle/>
          <a:p>
            <a:r>
              <a:rPr lang="en-GB" sz="2400" dirty="0">
                <a:latin typeface="Microsoft YaHei" panose="020B0503020204020204" pitchFamily="34" charset="-122"/>
                <a:ea typeface="Microsoft YaHei" panose="020B0503020204020204" pitchFamily="34" charset="-122"/>
                <a:sym typeface="+mn-ea"/>
              </a:rPr>
              <a:t>HSG-INSTALL DIC SPRINGS&amp;PASTE DOCK FLEX- </a:t>
            </a:r>
            <a:r>
              <a:rPr lang="en-GB" altLang="en-US" sz="2400" dirty="0">
                <a:latin typeface="Microsoft YaHei" panose="020B0503020204020204" pitchFamily="34" charset="-122"/>
                <a:ea typeface="Microsoft YaHei" panose="020B0503020204020204" pitchFamily="34" charset="-122"/>
                <a:sym typeface="+mn-ea"/>
              </a:rPr>
              <a:t>hand brush station</a:t>
            </a:r>
            <a:endParaRPr lang="en-US" altLang="zh-CN" sz="2400" dirty="0">
              <a:latin typeface="Microsoft YaHei" panose="020B0503020204020204" pitchFamily="34" charset="-122"/>
              <a:ea typeface="Microsoft YaHei" panose="020B0503020204020204" pitchFamily="34" charset="-122"/>
            </a:endParaRPr>
          </a:p>
        </p:txBody>
      </p:sp>
      <p:sp>
        <p:nvSpPr>
          <p:cNvPr id="6" name="文字方塊 5"/>
          <p:cNvSpPr txBox="1"/>
          <p:nvPr/>
        </p:nvSpPr>
        <p:spPr>
          <a:xfrm>
            <a:off x="285889" y="792955"/>
            <a:ext cx="11350488" cy="5447645"/>
          </a:xfrm>
          <a:prstGeom prst="rect">
            <a:avLst/>
          </a:prstGeom>
          <a:noFill/>
        </p:spPr>
        <p:txBody>
          <a:bodyPr wrap="square" rtlCol="0">
            <a:spAutoFit/>
          </a:bodyPr>
          <a:lstStyle/>
          <a:p>
            <a:r>
              <a:rPr lang="en-GB" altLang="en-US" b="1" dirty="0" smtClean="0">
                <a:latin typeface="Microsoft YaHei" panose="020B0503020204020204" pitchFamily="34" charset="-122"/>
                <a:ea typeface="Microsoft YaHei" panose="020B0503020204020204" pitchFamily="34" charset="-122"/>
              </a:rPr>
              <a:t>Instructions for the process and brushing method </a:t>
            </a:r>
            <a:r>
              <a:rPr lang="en-GB" altLang="en-US" dirty="0" smtClean="0">
                <a:latin typeface="Microsoft YaHei" panose="020B0503020204020204" pitchFamily="34" charset="-122"/>
                <a:ea typeface="Microsoft YaHei" panose="020B0503020204020204" pitchFamily="34" charset="-122"/>
              </a:rPr>
              <a:t>:</a:t>
            </a:r>
            <a:endParaRPr lang="en-US" altLang="zh-CN" dirty="0" smtClean="0">
              <a:latin typeface="Microsoft YaHei" panose="020B0503020204020204" pitchFamily="34" charset="-122"/>
              <a:ea typeface="Microsoft YaHei" panose="020B0503020204020204" pitchFamily="34" charset="-122"/>
            </a:endParaRPr>
          </a:p>
          <a:p>
            <a:r>
              <a:rPr lang="en-GB" altLang="en-US" dirty="0" smtClean="0">
                <a:latin typeface="Microsoft YaHei" panose="020B0503020204020204" pitchFamily="34" charset="-122"/>
                <a:ea typeface="Microsoft YaHei" panose="020B0503020204020204" pitchFamily="34" charset="-122"/>
              </a:rPr>
              <a:t>The first shot flashes into </a:t>
            </a:r>
            <a:r>
              <a:rPr lang="en-GB" altLang="zh-CN" dirty="0" smtClean="0">
                <a:latin typeface="Microsoft YaHei" panose="020B0503020204020204" pitchFamily="34" charset="-122"/>
                <a:ea typeface="Microsoft YaHei" panose="020B0503020204020204" pitchFamily="34" charset="-122"/>
              </a:rPr>
              <a:t>the ISN </a:t>
            </a:r>
            <a:r>
              <a:rPr lang="en-GB" altLang="en-US" dirty="0" smtClean="0">
                <a:latin typeface="Microsoft YaHei" panose="020B0503020204020204" pitchFamily="34" charset="-122"/>
                <a:ea typeface="Microsoft YaHei" panose="020B0503020204020204" pitchFamily="34" charset="-122"/>
              </a:rPr>
              <a:t>and requires </a:t>
            </a:r>
            <a:r>
              <a:rPr lang="en-GB" altLang="zh-CN" dirty="0" smtClean="0">
                <a:latin typeface="Microsoft YaHei" panose="020B0503020204020204" pitchFamily="34" charset="-122"/>
                <a:ea typeface="Microsoft YaHei" panose="020B0503020204020204" pitchFamily="34" charset="-122"/>
              </a:rPr>
              <a:t>CHECK ROUTE at the same time </a:t>
            </a:r>
            <a:r>
              <a:rPr lang="en-GB" altLang="en-US" dirty="0" smtClean="0">
                <a:latin typeface="Microsoft YaHei" panose="020B0503020204020204" pitchFamily="34" charset="-122"/>
                <a:ea typeface="Microsoft YaHei" panose="020B0503020204020204" pitchFamily="34" charset="-122"/>
              </a:rPr>
              <a:t>, but it does not stop and sends a signal to the driver (unlock command: </a:t>
            </a:r>
            <a:r>
              <a:rPr lang="en-GB" altLang="zh-CN" dirty="0" smtClean="0">
                <a:latin typeface="Microsoft YaHei" panose="020B0503020204020204" pitchFamily="34" charset="-122"/>
                <a:ea typeface="Microsoft YaHei" panose="020B0503020204020204" pitchFamily="34" charset="-122"/>
              </a:rPr>
              <a:t>UNLOCK </a:t>
            </a:r>
            <a:r>
              <a:rPr lang="en-GB" altLang="en-US" dirty="0" smtClean="0">
                <a:latin typeface="Microsoft YaHei" panose="020B0503020204020204" pitchFamily="34" charset="-122"/>
                <a:ea typeface="Microsoft YaHei" panose="020B0503020204020204" pitchFamily="34" charset="-122"/>
              </a:rPr>
              <a:t>). If </a:t>
            </a:r>
            <a:r>
              <a:rPr lang="en-GB" altLang="zh-CN" dirty="0" smtClean="0">
                <a:latin typeface="Microsoft YaHei" panose="020B0503020204020204" pitchFamily="34" charset="-122"/>
                <a:ea typeface="Microsoft YaHei" panose="020B0503020204020204" pitchFamily="34" charset="-122"/>
              </a:rPr>
              <a:t>CHECK ROUTE </a:t>
            </a:r>
            <a:r>
              <a:rPr lang="en-GB" altLang="en-US" dirty="0" smtClean="0">
                <a:latin typeface="Microsoft YaHei" panose="020B0503020204020204" pitchFamily="34" charset="-122"/>
                <a:ea typeface="Microsoft YaHei" panose="020B0503020204020204" pitchFamily="34" charset="-122"/>
              </a:rPr>
              <a:t>fails, an error will be reported directly.</a:t>
            </a:r>
            <a:endParaRPr lang="en-US" altLang="zh-CN" dirty="0" smtClean="0">
              <a:latin typeface="Microsoft YaHei" panose="020B0503020204020204" pitchFamily="34" charset="-122"/>
              <a:ea typeface="Microsoft YaHei" panose="020B0503020204020204" pitchFamily="34" charset="-122"/>
            </a:endParaRPr>
          </a:p>
          <a:p>
            <a:endParaRPr lang="zh-CN" altLang="en-US" dirty="0" smtClean="0">
              <a:latin typeface="Microsoft YaHei" panose="020B0503020204020204" pitchFamily="34" charset="-122"/>
              <a:ea typeface="Microsoft YaHei" panose="020B0503020204020204" pitchFamily="34" charset="-122"/>
            </a:endParaRPr>
          </a:p>
          <a:p>
            <a:r>
              <a:rPr lang="en-GB" altLang="en-US" dirty="0" smtClean="0">
                <a:latin typeface="Microsoft YaHei" panose="020B0503020204020204" pitchFamily="34" charset="-122"/>
                <a:ea typeface="Microsoft YaHei" panose="020B0503020204020204" pitchFamily="34" charset="-122"/>
              </a:rPr>
              <a:t>The second shot is to flash </a:t>
            </a:r>
            <a:r>
              <a:rPr lang="en-GB" altLang="zh-CN" dirty="0" smtClean="0">
                <a:latin typeface="Microsoft YaHei" panose="020B0503020204020204" pitchFamily="34" charset="-122"/>
                <a:ea typeface="Microsoft YaHei" panose="020B0503020204020204" pitchFamily="34" charset="-122"/>
              </a:rPr>
              <a:t>KPSN </a:t>
            </a:r>
            <a:r>
              <a:rPr lang="en-GB" altLang="en-US" dirty="0" smtClean="0">
                <a:latin typeface="Microsoft YaHei" panose="020B0503020204020204" pitchFamily="34" charset="-122"/>
                <a:ea typeface="Microsoft YaHei" panose="020B0503020204020204" pitchFamily="34" charset="-122"/>
              </a:rPr>
              <a:t>and </a:t>
            </a:r>
            <a:r>
              <a:rPr lang="en-GB" altLang="zh-CN" dirty="0" smtClean="0">
                <a:latin typeface="Microsoft YaHei" panose="020B0503020204020204" pitchFamily="34" charset="-122"/>
                <a:ea typeface="Microsoft YaHei" panose="020B0503020204020204" pitchFamily="34" charset="-122"/>
              </a:rPr>
              <a:t>CHEK </a:t>
            </a:r>
            <a:r>
              <a:rPr lang="en-GB" altLang="en-US" dirty="0" smtClean="0">
                <a:latin typeface="Microsoft YaHei" panose="020B0503020204020204" pitchFamily="34" charset="-122"/>
                <a:ea typeface="Microsoft YaHei" panose="020B0503020204020204" pitchFamily="34" charset="-122"/>
              </a:rPr>
              <a:t>whether the KPSN is </a:t>
            </a:r>
            <a:r>
              <a:rPr lang="en-GB" altLang="zh-CN" dirty="0" smtClean="0">
                <a:latin typeface="Microsoft YaHei" panose="020B0503020204020204" pitchFamily="34" charset="-122"/>
                <a:ea typeface="Microsoft YaHei" panose="020B0503020204020204" pitchFamily="34" charset="-122"/>
              </a:rPr>
              <a:t>OK </a:t>
            </a:r>
            <a:r>
              <a:rPr lang="en-GB" altLang="en-US" dirty="0" smtClean="0">
                <a:latin typeface="Microsoft YaHei" panose="020B0503020204020204" pitchFamily="34" charset="-122"/>
                <a:ea typeface="Microsoft YaHei" panose="020B0503020204020204" pitchFamily="34" charset="-122"/>
              </a:rPr>
              <a:t>. The temporary storage is not </a:t>
            </a:r>
            <a:r>
              <a:rPr lang="en-GB" altLang="zh-CN" dirty="0" smtClean="0">
                <a:latin typeface="Microsoft YaHei" panose="020B0503020204020204" pitchFamily="34" charset="-122"/>
                <a:ea typeface="Microsoft YaHei" panose="020B0503020204020204" pitchFamily="34" charset="-122"/>
              </a:rPr>
              <a:t>LINK KP </a:t>
            </a:r>
            <a:r>
              <a:rPr lang="en-GB" altLang="en-US" dirty="0" smtClean="0">
                <a:latin typeface="Microsoft YaHei" panose="020B0503020204020204" pitchFamily="34" charset="-122"/>
                <a:ea typeface="Microsoft YaHei" panose="020B0503020204020204" pitchFamily="34" charset="-122"/>
              </a:rPr>
              <a:t>but not station. Wait for the electric screwdriver to upload the data and store it in the </a:t>
            </a:r>
            <a:r>
              <a:rPr lang="en-GB" altLang="zh-CN" dirty="0" smtClean="0">
                <a:latin typeface="Microsoft YaHei" panose="020B0503020204020204" pitchFamily="34" charset="-122"/>
                <a:ea typeface="Microsoft YaHei" panose="020B0503020204020204" pitchFamily="34" charset="-122"/>
              </a:rPr>
              <a:t>COMDATA </a:t>
            </a:r>
            <a:r>
              <a:rPr lang="en-GB" altLang="en-US" dirty="0" smtClean="0">
                <a:latin typeface="Microsoft YaHei" panose="020B0503020204020204" pitchFamily="34" charset="-122"/>
                <a:ea typeface="Microsoft YaHei" panose="020B0503020204020204" pitchFamily="34" charset="-122"/>
              </a:rPr>
              <a:t>table. Finally, the station is passed and </a:t>
            </a:r>
            <a:r>
              <a:rPr lang="en-GB" altLang="zh-CN" dirty="0" smtClean="0">
                <a:latin typeface="Microsoft YaHei" panose="020B0503020204020204" pitchFamily="34" charset="-122"/>
                <a:ea typeface="Microsoft YaHei" panose="020B0503020204020204" pitchFamily="34" charset="-122"/>
              </a:rPr>
              <a:t>LINK KP </a:t>
            </a:r>
            <a:r>
              <a:rPr lang="en-GB" altLang="en-US" dirty="0" smtClean="0">
                <a:latin typeface="Microsoft YaHei" panose="020B0503020204020204" pitchFamily="34" charset="-122"/>
                <a:ea typeface="Microsoft YaHei" panose="020B0503020204020204" pitchFamily="34" charset="-122"/>
              </a:rPr>
              <a:t>is passed.</a:t>
            </a:r>
            <a:endParaRPr lang="en-US" altLang="zh-CN" dirty="0" smtClean="0">
              <a:latin typeface="Microsoft YaHei" panose="020B0503020204020204" pitchFamily="34" charset="-122"/>
              <a:ea typeface="Microsoft YaHei" panose="020B0503020204020204" pitchFamily="34" charset="-122"/>
            </a:endParaRPr>
          </a:p>
          <a:p>
            <a:endParaRPr lang="zh-CN" altLang="en-US" dirty="0" smtClean="0">
              <a:latin typeface="Microsoft YaHei" panose="020B0503020204020204" pitchFamily="34" charset="-122"/>
              <a:ea typeface="Microsoft YaHei" panose="020B0503020204020204" pitchFamily="34" charset="-122"/>
            </a:endParaRPr>
          </a:p>
          <a:p>
            <a:r>
              <a:rPr lang="en-GB" altLang="zh-CN" sz="1400" b="1" dirty="0" smtClean="0">
                <a:solidFill>
                  <a:srgbClr val="C00000"/>
                </a:solidFill>
                <a:latin typeface="Microsoft YaHei" panose="020B0503020204020204" pitchFamily="34" charset="-122"/>
                <a:ea typeface="Microsoft YaHei" panose="020B0503020204020204" pitchFamily="34" charset="-122"/>
              </a:rPr>
              <a:t>PS: </a:t>
            </a:r>
            <a:r>
              <a:rPr lang="en-GB" altLang="en-US" sz="1400" dirty="0" smtClean="0">
                <a:solidFill>
                  <a:srgbClr val="C00000"/>
                </a:solidFill>
                <a:latin typeface="Microsoft YaHei" panose="020B0503020204020204" pitchFamily="34" charset="-122"/>
                <a:ea typeface="Microsoft YaHei" panose="020B0503020204020204" pitchFamily="34" charset="-122"/>
              </a:rPr>
              <a:t>The waiting time for uploading is </a:t>
            </a:r>
            <a:r>
              <a:rPr lang="en-GB" altLang="zh-CN" sz="1400" dirty="0" smtClean="0">
                <a:solidFill>
                  <a:srgbClr val="C00000"/>
                </a:solidFill>
                <a:latin typeface="Microsoft YaHei" panose="020B0503020204020204" pitchFamily="34" charset="-122"/>
                <a:ea typeface="Microsoft YaHei" panose="020B0503020204020204" pitchFamily="34" charset="-122"/>
              </a:rPr>
              <a:t>2 </a:t>
            </a:r>
            <a:r>
              <a:rPr lang="en-GB" altLang="en-US" sz="1400" dirty="0" smtClean="0">
                <a:solidFill>
                  <a:srgbClr val="C00000"/>
                </a:solidFill>
                <a:latin typeface="Microsoft YaHei" panose="020B0503020204020204" pitchFamily="34" charset="-122"/>
                <a:ea typeface="Microsoft YaHei" panose="020B0503020204020204" pitchFamily="34" charset="-122"/>
              </a:rPr>
              <a:t>minutes. You cannot flash other </a:t>
            </a:r>
            <a:r>
              <a:rPr lang="en-GB" altLang="zh-CN" sz="1400" dirty="0" smtClean="0">
                <a:solidFill>
                  <a:srgbClr val="C00000"/>
                </a:solidFill>
                <a:latin typeface="Microsoft YaHei" panose="020B0503020204020204" pitchFamily="34" charset="-122"/>
                <a:ea typeface="Microsoft YaHei" panose="020B0503020204020204" pitchFamily="34" charset="-122"/>
              </a:rPr>
              <a:t>ISNs within 2 minutes </a:t>
            </a:r>
            <a:r>
              <a:rPr lang="en-GB" altLang="en-US" sz="1400" dirty="0" smtClean="0">
                <a:solidFill>
                  <a:srgbClr val="C00000"/>
                </a:solidFill>
                <a:latin typeface="Microsoft YaHei" panose="020B0503020204020204" pitchFamily="34" charset="-122"/>
                <a:ea typeface="Microsoft YaHei" panose="020B0503020204020204" pitchFamily="34" charset="-122"/>
              </a:rPr>
              <a:t>. Flashing other </a:t>
            </a:r>
            <a:r>
              <a:rPr lang="en-GB" altLang="zh-CN" sz="1400" dirty="0" smtClean="0">
                <a:solidFill>
                  <a:srgbClr val="C00000"/>
                </a:solidFill>
                <a:latin typeface="Microsoft YaHei" panose="020B0503020204020204" pitchFamily="34" charset="-122"/>
                <a:ea typeface="Microsoft YaHei" panose="020B0503020204020204" pitchFamily="34" charset="-122"/>
              </a:rPr>
              <a:t>ISNs </a:t>
            </a:r>
            <a:r>
              <a:rPr lang="en-GB" altLang="en-US" sz="1400" dirty="0" smtClean="0">
                <a:solidFill>
                  <a:srgbClr val="C00000"/>
                </a:solidFill>
                <a:latin typeface="Microsoft YaHei" panose="020B0503020204020204" pitchFamily="34" charset="-122"/>
                <a:ea typeface="Microsoft YaHei" panose="020B0503020204020204" pitchFamily="34" charset="-122"/>
              </a:rPr>
              <a:t>is invalid. If there is no data uploaded for more than </a:t>
            </a:r>
            <a:r>
              <a:rPr lang="en-GB" altLang="zh-CN" sz="1400" dirty="0" smtClean="0">
                <a:solidFill>
                  <a:srgbClr val="C00000"/>
                </a:solidFill>
                <a:latin typeface="Microsoft YaHei" panose="020B0503020204020204" pitchFamily="34" charset="-122"/>
                <a:ea typeface="Microsoft YaHei" panose="020B0503020204020204" pitchFamily="34" charset="-122"/>
              </a:rPr>
              <a:t>2 </a:t>
            </a:r>
            <a:r>
              <a:rPr lang="en-GB" altLang="en-US" sz="1400" dirty="0" smtClean="0">
                <a:solidFill>
                  <a:srgbClr val="C00000"/>
                </a:solidFill>
                <a:latin typeface="Microsoft YaHei" panose="020B0503020204020204" pitchFamily="34" charset="-122"/>
                <a:ea typeface="Microsoft YaHei" panose="020B0503020204020204" pitchFamily="34" charset="-122"/>
              </a:rPr>
              <a:t>minutes, you must pass the site and </a:t>
            </a:r>
            <a:r>
              <a:rPr lang="en-GB" altLang="zh-CN" sz="1400" dirty="0" smtClean="0">
                <a:solidFill>
                  <a:srgbClr val="C00000"/>
                </a:solidFill>
                <a:latin typeface="Microsoft YaHei" panose="020B0503020204020204" pitchFamily="34" charset="-122"/>
                <a:ea typeface="Microsoft YaHei" panose="020B0503020204020204" pitchFamily="34" charset="-122"/>
              </a:rPr>
              <a:t>LINK </a:t>
            </a:r>
            <a:r>
              <a:rPr lang="en-GB" altLang="en-US" sz="1400" dirty="0" smtClean="0">
                <a:solidFill>
                  <a:srgbClr val="C00000"/>
                </a:solidFill>
                <a:latin typeface="Microsoft YaHei" panose="020B0503020204020204" pitchFamily="34" charset="-122"/>
                <a:ea typeface="Microsoft YaHei" panose="020B0503020204020204" pitchFamily="34" charset="-122"/>
              </a:rPr>
              <a:t>before you can flash the next </a:t>
            </a:r>
            <a:r>
              <a:rPr lang="en-GB" altLang="zh-CN" sz="1400" dirty="0" smtClean="0">
                <a:solidFill>
                  <a:srgbClr val="C00000"/>
                </a:solidFill>
                <a:latin typeface="Microsoft YaHei" panose="020B0503020204020204" pitchFamily="34" charset="-122"/>
                <a:ea typeface="Microsoft YaHei" panose="020B0503020204020204" pitchFamily="34" charset="-122"/>
              </a:rPr>
              <a:t>ISN </a:t>
            </a:r>
            <a:r>
              <a:rPr lang="en-GB" altLang="en-US" sz="1400" dirty="0" smtClean="0">
                <a:solidFill>
                  <a:srgbClr val="C00000"/>
                </a:solidFill>
                <a:latin typeface="Microsoft YaHei" panose="020B0503020204020204" pitchFamily="34" charset="-122"/>
                <a:ea typeface="Microsoft YaHei" panose="020B0503020204020204" pitchFamily="34" charset="-122"/>
              </a:rPr>
              <a:t>.</a:t>
            </a:r>
            <a:endParaRPr lang="en-US" altLang="zh-CN" sz="1400" dirty="0" smtClean="0">
              <a:solidFill>
                <a:srgbClr val="C00000"/>
              </a:solidFill>
              <a:latin typeface="Microsoft YaHei" panose="020B0503020204020204" pitchFamily="34" charset="-122"/>
              <a:ea typeface="Microsoft YaHei" panose="020B0503020204020204" pitchFamily="34" charset="-122"/>
            </a:endParaRPr>
          </a:p>
          <a:p>
            <a:endParaRPr lang="zh-CN" altLang="en-US" dirty="0" smtClean="0">
              <a:latin typeface="Microsoft YaHei" panose="020B0503020204020204" pitchFamily="34" charset="-122"/>
              <a:ea typeface="Microsoft YaHei" panose="020B0503020204020204" pitchFamily="34" charset="-122"/>
            </a:endParaRPr>
          </a:p>
          <a:p>
            <a:r>
              <a:rPr lang="en-GB" altLang="zh-CN" b="1" dirty="0" smtClean="0">
                <a:latin typeface="Microsoft YaHei" panose="020B0503020204020204" pitchFamily="34" charset="-122"/>
                <a:ea typeface="Microsoft YaHei" panose="020B0503020204020204" pitchFamily="34" charset="-122"/>
              </a:rPr>
              <a:t>WKTYPE </a:t>
            </a:r>
            <a:r>
              <a:rPr lang="en-GB" altLang="en-US" b="1" dirty="0" smtClean="0">
                <a:latin typeface="Microsoft YaHei" panose="020B0503020204020204" pitchFamily="34" charset="-122"/>
                <a:ea typeface="Microsoft YaHei" panose="020B0503020204020204" pitchFamily="34" charset="-122"/>
              </a:rPr>
              <a:t>WK </a:t>
            </a:r>
            <a:r>
              <a:rPr lang="en-GB" altLang="en-US" b="1" dirty="0">
                <a:latin typeface="Microsoft YaHei" panose="020B0503020204020204" pitchFamily="34" charset="-122"/>
                <a:ea typeface="Microsoft YaHei" panose="020B0503020204020204" pitchFamily="34" charset="-122"/>
              </a:rPr>
              <a:t>_KPBCPST </a:t>
            </a:r>
            <a:r>
              <a:rPr lang="en-GB" altLang="en-US" b="1" dirty="0" smtClean="0">
                <a:latin typeface="Microsoft YaHei" panose="020B0503020204020204" pitchFamily="34" charset="-122"/>
                <a:ea typeface="Microsoft YaHei" panose="020B0503020204020204" pitchFamily="34" charset="-122"/>
              </a:rPr>
              <a:t>EP Description </a:t>
            </a:r>
            <a:r>
              <a:rPr lang="en-GB" altLang="en-US" dirty="0" smtClean="0">
                <a:latin typeface="Microsoft YaHei" panose="020B0503020204020204" pitchFamily="34" charset="-122"/>
                <a:ea typeface="Microsoft YaHei" panose="020B0503020204020204" pitchFamily="34" charset="-122"/>
              </a:rPr>
              <a:t>:</a:t>
            </a:r>
            <a:endParaRPr lang="en-US" altLang="zh-CN" dirty="0" smtClean="0">
              <a:latin typeface="Microsoft YaHei" panose="020B0503020204020204" pitchFamily="34" charset="-122"/>
              <a:ea typeface="Microsoft YaHei" panose="020B0503020204020204" pitchFamily="34" charset="-122"/>
            </a:endParaRPr>
          </a:p>
          <a:p>
            <a:r>
              <a:rPr lang="en-GB" altLang="zh-CN" dirty="0" smtClean="0">
                <a:latin typeface="Microsoft YaHei" panose="020B0503020204020204" pitchFamily="34" charset="-122"/>
                <a:ea typeface="Microsoft YaHei" panose="020B0503020204020204" pitchFamily="34" charset="-122"/>
              </a:rPr>
              <a:t>LINK KP </a:t>
            </a:r>
            <a:r>
              <a:rPr lang="en-GB" altLang="en-US" dirty="0" smtClean="0">
                <a:latin typeface="Microsoft YaHei" panose="020B0503020204020204" pitchFamily="34" charset="-122"/>
                <a:ea typeface="Microsoft YaHei" panose="020B0503020204020204" pitchFamily="34" charset="-122"/>
              </a:rPr>
              <a:t>and pass the station (ROUTE_STEP.KP1/KP2 sets KPBC). The KPBC set in the KP1 field must require LINK to pass the station. The KPBC set in KP2 depends on whether the work order MOKP has issued materials. If so, it must LINK can pass the station and add </a:t>
            </a:r>
            <a:r>
              <a:rPr lang="en-GB" altLang="zh-CN" dirty="0" smtClean="0">
                <a:latin typeface="Microsoft YaHei" panose="020B0503020204020204" pitchFamily="34" charset="-122"/>
                <a:ea typeface="Microsoft YaHei" panose="020B0503020204020204" pitchFamily="34" charset="-122"/>
              </a:rPr>
              <a:t>ROUTING CONTROL </a:t>
            </a:r>
            <a:r>
              <a:rPr lang="en-GB" altLang="en-US" dirty="0" smtClean="0">
                <a:latin typeface="Microsoft YaHei" panose="020B0503020204020204" pitchFamily="34" charset="-122"/>
                <a:ea typeface="Microsoft YaHei" panose="020B0503020204020204" pitchFamily="34" charset="-122"/>
              </a:rPr>
              <a:t>function </a:t>
            </a:r>
            <a:r>
              <a:rPr lang="en-GB" altLang="en-US" dirty="0">
                <a:latin typeface="Microsoft YaHei" panose="020B0503020204020204" pitchFamily="34" charset="-122"/>
                <a:ea typeface="Microsoft YaHei" panose="020B0503020204020204" pitchFamily="34" charset="-122"/>
              </a:rPr>
              <a:t>.</a:t>
            </a:r>
            <a:endParaRPr lang="zh-CN" altLang="en-US" dirty="0" smtClean="0">
              <a:latin typeface="Microsoft YaHei" panose="020B0503020204020204" pitchFamily="34" charset="-122"/>
              <a:ea typeface="Microsoft YaHei" panose="020B0503020204020204" pitchFamily="34" charset="-122"/>
            </a:endParaRPr>
          </a:p>
          <a:p>
            <a:endParaRPr lang="en-US" altLang="zh-CN" dirty="0" smtClean="0">
              <a:latin typeface="Microsoft YaHei" panose="020B0503020204020204" pitchFamily="34" charset="-122"/>
              <a:ea typeface="Microsoft YaHei" panose="020B0503020204020204" pitchFamily="34" charset="-122"/>
            </a:endParaRPr>
          </a:p>
          <a:p>
            <a:r>
              <a:rPr lang="en-GB" altLang="zh-CN" b="1" dirty="0" smtClean="0">
                <a:latin typeface="Microsoft YaHei" panose="020B0503020204020204" pitchFamily="34" charset="-122"/>
                <a:ea typeface="Microsoft YaHei" panose="020B0503020204020204" pitchFamily="34" charset="-122"/>
              </a:rPr>
              <a:t>ROUTING CONTROL </a:t>
            </a:r>
            <a:r>
              <a:rPr lang="en-GB" altLang="zh-CN" dirty="0" smtClean="0">
                <a:latin typeface="Microsoft YaHei" panose="020B0503020204020204" pitchFamily="34" charset="-122"/>
                <a:ea typeface="Microsoft YaHei" panose="020B0503020204020204" pitchFamily="34" charset="-122"/>
              </a:rPr>
              <a:t>:</a:t>
            </a:r>
            <a:r>
              <a:rPr lang="en-GB" altLang="en-US" dirty="0" smtClean="0">
                <a:latin typeface="Microsoft YaHei" panose="020B0503020204020204" pitchFamily="34" charset="-122"/>
                <a:ea typeface="Microsoft YaHei" panose="020B0503020204020204" pitchFamily="34" charset="-122"/>
              </a:rPr>
              <a:t> </a:t>
            </a:r>
            <a:endParaRPr lang="en-GB" altLang="en-US" dirty="0" smtClean="0">
              <a:latin typeface="Microsoft YaHei" panose="020B0503020204020204" pitchFamily="34" charset="-122"/>
              <a:ea typeface="Microsoft YaHei" panose="020B0503020204020204" pitchFamily="34" charset="-122"/>
            </a:endParaRPr>
          </a:p>
          <a:p>
            <a:r>
              <a:rPr lang="en-GB" altLang="en-US" sz="1400" dirty="0" smtClean="0">
                <a:solidFill>
                  <a:schemeClr val="accent2">
                    <a:lumMod val="75000"/>
                  </a:schemeClr>
                </a:solidFill>
                <a:latin typeface="Microsoft YaHei" panose="020B0503020204020204" pitchFamily="34" charset="-122"/>
                <a:ea typeface="Microsoft YaHei" panose="020B0503020204020204" pitchFamily="34" charset="-122"/>
              </a:rPr>
              <a:t>SELECT * FROM ROUTE_STEP_CHECK WHERE STEP='KAM1AAIL'</a:t>
            </a:r>
            <a:endParaRPr lang="en-GB" altLang="en-US" sz="1400" dirty="0" smtClean="0">
              <a:solidFill>
                <a:schemeClr val="accent2">
                  <a:lumMod val="75000"/>
                </a:schemeClr>
              </a:solidFill>
              <a:latin typeface="Microsoft YaHei" panose="020B0503020204020204" pitchFamily="34" charset="-122"/>
              <a:ea typeface="Microsoft YaHei" panose="020B0503020204020204" pitchFamily="34" charset="-122"/>
            </a:endParaRPr>
          </a:p>
          <a:p>
            <a:r>
              <a:rPr lang="en-GB" altLang="en-US" dirty="0" smtClean="0">
                <a:latin typeface="Microsoft YaHei" panose="020B0503020204020204" pitchFamily="34" charset="-122"/>
                <a:ea typeface="Microsoft YaHei" panose="020B0503020204020204" pitchFamily="34" charset="-122"/>
              </a:rPr>
              <a:t>          </a:t>
            </a:r>
            <a:endParaRPr lang="en-GB" altLang="en-US" dirty="0" smtClean="0">
              <a:latin typeface="Microsoft YaHei" panose="020B0503020204020204" pitchFamily="34" charset="-122"/>
              <a:ea typeface="Microsoft YaHei" panose="020B0503020204020204" pitchFamily="34" charset="-122"/>
            </a:endParaRPr>
          </a:p>
          <a:p>
            <a:endParaRPr lang="en-US" altLang="zh-CN" dirty="0" smtClean="0">
              <a:latin typeface="Microsoft YaHei" panose="020B0503020204020204" pitchFamily="34" charset="-122"/>
              <a:ea typeface="Microsoft YaHei" panose="020B0503020204020204" pitchFamily="34" charset="-122"/>
            </a:endParaRPr>
          </a:p>
          <a:p>
            <a:endParaRPr lang="en-US" altLang="zh-CN" dirty="0" smtClean="0">
              <a:latin typeface="Microsoft YaHei" panose="020B0503020204020204" pitchFamily="34" charset="-122"/>
              <a:ea typeface="Microsoft YaHei" panose="020B0503020204020204" pitchFamily="34" charset="-122"/>
            </a:endParaRPr>
          </a:p>
          <a:p>
            <a:r>
              <a:rPr lang="en-GB" altLang="en-US" dirty="0" smtClean="0">
                <a:latin typeface="Microsoft YaHei" panose="020B0503020204020204" pitchFamily="34" charset="-122"/>
                <a:ea typeface="Microsoft YaHei" panose="020B0503020204020204" pitchFamily="34" charset="-122"/>
              </a:rPr>
              <a:t>Set the checkpoint KAM1AAIS station </a:t>
            </a:r>
            <a:r>
              <a:rPr lang="en-GB" altLang="zh-CN" dirty="0" smtClean="0">
                <a:latin typeface="Microsoft YaHei" panose="020B0503020204020204" pitchFamily="34" charset="-122"/>
                <a:ea typeface="Microsoft YaHei" panose="020B0503020204020204" pitchFamily="34" charset="-122"/>
              </a:rPr>
              <a:t>PASS </a:t>
            </a:r>
            <a:r>
              <a:rPr lang="en-GB" altLang="en-US" dirty="0" smtClean="0">
                <a:latin typeface="Microsoft YaHei" panose="020B0503020204020204" pitchFamily="34" charset="-122"/>
                <a:ea typeface="Microsoft YaHei" panose="020B0503020204020204" pitchFamily="34" charset="-122"/>
              </a:rPr>
              <a:t>pass record</a:t>
            </a:r>
            <a:endParaRPr lang="en-GB" altLang="en-US" dirty="0" smtClean="0">
              <a:latin typeface="Microsoft YaHei" panose="020B0503020204020204" pitchFamily="34" charset="-122"/>
              <a:ea typeface="Microsoft YaHei" panose="020B0503020204020204" pitchFamily="34" charset="-122"/>
            </a:endParaRPr>
          </a:p>
        </p:txBody>
      </p:sp>
      <p:pic>
        <p:nvPicPr>
          <p:cNvPr id="2" name="圖片 1"/>
          <p:cNvPicPr>
            <a:picLocks noChangeAspect="1"/>
          </p:cNvPicPr>
          <p:nvPr/>
        </p:nvPicPr>
        <p:blipFill>
          <a:blip r:embed="rId1"/>
          <a:stretch>
            <a:fillRect/>
          </a:stretch>
        </p:blipFill>
        <p:spPr>
          <a:xfrm>
            <a:off x="405515" y="5182506"/>
            <a:ext cx="11410950" cy="571500"/>
          </a:xfrm>
          <a:prstGeom prst="rect">
            <a:avLst/>
          </a:prstGeom>
        </p:spPr>
      </p:pic>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方塊 2"/>
          <p:cNvSpPr txBox="1"/>
          <p:nvPr/>
        </p:nvSpPr>
        <p:spPr>
          <a:xfrm>
            <a:off x="285889" y="191493"/>
            <a:ext cx="10297671" cy="460375"/>
          </a:xfrm>
          <a:prstGeom prst="rect">
            <a:avLst/>
          </a:prstGeom>
          <a:noFill/>
        </p:spPr>
        <p:txBody>
          <a:bodyPr wrap="square" rtlCol="0">
            <a:spAutoFit/>
          </a:bodyPr>
          <a:lstStyle/>
          <a:p>
            <a:r>
              <a:rPr lang="en-GB" sz="2400" dirty="0">
                <a:latin typeface="Microsoft YaHei" panose="020B0503020204020204" pitchFamily="34" charset="-122"/>
                <a:ea typeface="Microsoft YaHei" panose="020B0503020204020204" pitchFamily="34" charset="-122"/>
                <a:sym typeface="+mn-ea"/>
              </a:rPr>
              <a:t>HSG-INSTALL DIC SPRINGS&amp;PASTE DOCK FLEX- </a:t>
            </a:r>
            <a:r>
              <a:rPr lang="en-GB" altLang="en-US" sz="2400" dirty="0">
                <a:latin typeface="Microsoft YaHei" panose="020B0503020204020204" pitchFamily="34" charset="-122"/>
                <a:ea typeface="Microsoft YaHei" panose="020B0503020204020204" pitchFamily="34" charset="-122"/>
                <a:sym typeface="+mn-ea"/>
              </a:rPr>
              <a:t>hand brush station</a:t>
            </a:r>
            <a:endParaRPr lang="en-US" altLang="zh-CN" sz="2400" dirty="0">
              <a:latin typeface="Microsoft YaHei" panose="020B0503020204020204" pitchFamily="34" charset="-122"/>
              <a:ea typeface="Microsoft YaHei" panose="020B0503020204020204" pitchFamily="34" charset="-122"/>
            </a:endParaRPr>
          </a:p>
        </p:txBody>
      </p:sp>
      <p:sp>
        <p:nvSpPr>
          <p:cNvPr id="6" name="文字方塊 5"/>
          <p:cNvSpPr txBox="1"/>
          <p:nvPr/>
        </p:nvSpPr>
        <p:spPr>
          <a:xfrm>
            <a:off x="285888" y="826631"/>
            <a:ext cx="11906111" cy="5632311"/>
          </a:xfrm>
          <a:prstGeom prst="rect">
            <a:avLst/>
          </a:prstGeom>
          <a:noFill/>
        </p:spPr>
        <p:txBody>
          <a:bodyPr wrap="square" rtlCol="0">
            <a:spAutoFit/>
          </a:bodyPr>
          <a:lstStyle/>
          <a:p>
            <a:r>
              <a:rPr lang="en-GB" altLang="zh-CN" b="1" dirty="0" smtClean="0">
                <a:latin typeface="Microsoft YaHei" panose="020B0503020204020204" pitchFamily="34" charset="-122"/>
                <a:ea typeface="Microsoft YaHei" panose="020B0503020204020204" pitchFamily="34" charset="-122"/>
              </a:rPr>
              <a:t>The PLC </a:t>
            </a:r>
            <a:r>
              <a:rPr lang="en-GB" altLang="en-US" b="1" dirty="0" smtClean="0">
                <a:latin typeface="Microsoft YaHei" panose="020B0503020204020204" pitchFamily="34" charset="-122"/>
                <a:ea typeface="Microsoft YaHei" panose="020B0503020204020204" pitchFamily="34" charset="-122"/>
              </a:rPr>
              <a:t>transmission instruction is divided into two parts for uploading </a:t>
            </a:r>
            <a:r>
              <a:rPr lang="en-GB" altLang="en-US" dirty="0" smtClean="0">
                <a:latin typeface="Microsoft YaHei" panose="020B0503020204020204" pitchFamily="34" charset="-122"/>
                <a:ea typeface="Microsoft YaHei" panose="020B0503020204020204" pitchFamily="34" charset="-122"/>
              </a:rPr>
              <a:t>. It mainly captures the part with value in the second part and ignores </a:t>
            </a:r>
            <a:r>
              <a:rPr lang="en-GB" altLang="zh-CN" dirty="0" smtClean="0">
                <a:latin typeface="Microsoft YaHei" panose="020B0503020204020204" pitchFamily="34" charset="-122"/>
                <a:ea typeface="Microsoft YaHei" panose="020B0503020204020204" pitchFamily="34" charset="-122"/>
              </a:rPr>
              <a:t>UNLOCK_SUCCESS .</a:t>
            </a:r>
            <a:endParaRPr lang="en-GB" altLang="zh-CN" dirty="0" smtClean="0">
              <a:latin typeface="Microsoft YaHei" panose="020B0503020204020204" pitchFamily="34" charset="-122"/>
              <a:ea typeface="Microsoft YaHei" panose="020B0503020204020204" pitchFamily="34" charset="-122"/>
            </a:endParaRPr>
          </a:p>
          <a:p>
            <a:r>
              <a:rPr lang="en-GB" altLang="zh-CN" dirty="0" smtClean="0">
                <a:latin typeface="Microsoft YaHei" panose="020B0503020204020204" pitchFamily="34" charset="-122"/>
                <a:ea typeface="Microsoft YaHei" panose="020B0503020204020204" pitchFamily="34" charset="-122"/>
              </a:rPr>
              <a:t>1. </a:t>
            </a:r>
            <a:r>
              <a:rPr lang="en-GB" altLang="zh-CN" sz="1400" dirty="0" smtClean="0">
                <a:solidFill>
                  <a:schemeClr val="accent2">
                    <a:lumMod val="75000"/>
                  </a:schemeClr>
                </a:solidFill>
                <a:latin typeface="Microsoft YaHei" panose="020B0503020204020204" pitchFamily="34" charset="-122"/>
                <a:ea typeface="Microsoft YaHei" panose="020B0503020204020204" pitchFamily="34" charset="-122"/>
              </a:rPr>
              <a:t>UNLOCK_SUCCESS</a:t>
            </a:r>
            <a:endParaRPr lang="en-GB" altLang="zh-CN" sz="1400" dirty="0" smtClean="0">
              <a:solidFill>
                <a:schemeClr val="accent2">
                  <a:lumMod val="75000"/>
                </a:schemeClr>
              </a:solidFill>
              <a:latin typeface="Microsoft YaHei" panose="020B0503020204020204" pitchFamily="34" charset="-122"/>
              <a:ea typeface="Microsoft YaHei" panose="020B0503020204020204" pitchFamily="34" charset="-122"/>
            </a:endParaRPr>
          </a:p>
          <a:p>
            <a:r>
              <a:rPr lang="en-GB" altLang="zh-CN" dirty="0" smtClean="0">
                <a:latin typeface="Microsoft YaHei" panose="020B0503020204020204" pitchFamily="34" charset="-122"/>
                <a:ea typeface="Microsoft YaHei" panose="020B0503020204020204" pitchFamily="34" charset="-122"/>
              </a:rPr>
              <a:t>2. </a:t>
            </a:r>
            <a:r>
              <a:rPr lang="en-GB" altLang="zh-CN" sz="1400" dirty="0" smtClean="0">
                <a:solidFill>
                  <a:schemeClr val="accent2">
                    <a:lumMod val="75000"/>
                  </a:schemeClr>
                </a:solidFill>
                <a:latin typeface="Microsoft YaHei" panose="020B0503020204020204" pitchFamily="34" charset="-122"/>
                <a:ea typeface="Microsoft YaHei" panose="020B0503020204020204" pitchFamily="34" charset="-122"/>
              </a:rPr>
              <a:t>ID:0,A1:10.0,A2:1.30,A3:300,A4:364,A5:1.0,A6:0.996,A7:0.0,A8:0.0,A9:0.0,A10:5.469,RESULT:PASS; ID:0,B1:10.0,B2:0.57,B3:1000,B4:1613,B5:1.250,B6:1.246,B7:0.0,B8:0.0,B9:0.0,B10:4.456,RESULT:PASS;ID: 0,C1:10.0,C2:0.63,C3:1000,C4:812,C5:1.250,C6:1.246,C7:0.0,C8:0.0,C9:0.0,C10:4.907,RESULT:PASS </a:t>
            </a:r>
            <a:r>
              <a:rPr lang="en-GB" altLang="zh-CN" sz="1400" dirty="0">
                <a:solidFill>
                  <a:schemeClr val="accent2">
                    <a:lumMod val="75000"/>
                  </a:schemeClr>
                </a:solidFill>
                <a:latin typeface="Microsoft YaHei" panose="020B0503020204020204" pitchFamily="34" charset="-122"/>
                <a:ea typeface="Microsoft YaHei" panose="020B0503020204020204" pitchFamily="34" charset="-122"/>
              </a:rPr>
              <a:t>;</a:t>
            </a:r>
            <a:endParaRPr lang="en-GB" altLang="zh-CN" sz="1400" dirty="0">
              <a:solidFill>
                <a:schemeClr val="accent2">
                  <a:lumMod val="75000"/>
                </a:schemeClr>
              </a:solidFill>
              <a:latin typeface="Microsoft YaHei" panose="020B0503020204020204" pitchFamily="34" charset="-122"/>
              <a:ea typeface="Microsoft YaHei" panose="020B0503020204020204" pitchFamily="34" charset="-122"/>
            </a:endParaRPr>
          </a:p>
          <a:p>
            <a:endParaRPr lang="en-US" altLang="zh-CN" dirty="0">
              <a:latin typeface="Microsoft YaHei" panose="020B0503020204020204" pitchFamily="34" charset="-122"/>
              <a:ea typeface="Microsoft YaHei" panose="020B0503020204020204" pitchFamily="34" charset="-122"/>
            </a:endParaRPr>
          </a:p>
          <a:p>
            <a:endParaRPr lang="en-US" altLang="zh-CN" dirty="0">
              <a:latin typeface="Microsoft YaHei" panose="020B0503020204020204" pitchFamily="34" charset="-122"/>
              <a:ea typeface="Microsoft YaHei" panose="020B0503020204020204" pitchFamily="34" charset="-122"/>
            </a:endParaRPr>
          </a:p>
          <a:p>
            <a:endParaRPr lang="en-US" altLang="zh-CN" dirty="0">
              <a:latin typeface="Microsoft YaHei" panose="020B0503020204020204" pitchFamily="34" charset="-122"/>
              <a:ea typeface="Microsoft YaHei" panose="020B0503020204020204" pitchFamily="34" charset="-122"/>
            </a:endParaRPr>
          </a:p>
          <a:p>
            <a:endParaRPr lang="en-US" altLang="zh-CN" dirty="0">
              <a:latin typeface="Microsoft YaHei" panose="020B0503020204020204" pitchFamily="34" charset="-122"/>
              <a:ea typeface="Microsoft YaHei" panose="020B0503020204020204" pitchFamily="34" charset="-122"/>
            </a:endParaRPr>
          </a:p>
          <a:p>
            <a:endParaRPr lang="en-US" altLang="zh-CN" dirty="0">
              <a:latin typeface="Microsoft YaHei" panose="020B0503020204020204" pitchFamily="34" charset="-122"/>
              <a:ea typeface="Microsoft YaHei" panose="020B0503020204020204" pitchFamily="34" charset="-122"/>
            </a:endParaRPr>
          </a:p>
          <a:p>
            <a:endParaRPr lang="en-US" altLang="zh-CN" dirty="0">
              <a:latin typeface="Microsoft YaHei" panose="020B0503020204020204" pitchFamily="34" charset="-122"/>
              <a:ea typeface="Microsoft YaHei" panose="020B0503020204020204" pitchFamily="34" charset="-122"/>
            </a:endParaRPr>
          </a:p>
          <a:p>
            <a:endParaRPr lang="en-US" altLang="zh-CN" dirty="0">
              <a:latin typeface="Microsoft YaHei" panose="020B0503020204020204" pitchFamily="34" charset="-122"/>
              <a:ea typeface="Microsoft YaHei" panose="020B0503020204020204" pitchFamily="34" charset="-122"/>
            </a:endParaRPr>
          </a:p>
          <a:p>
            <a:r>
              <a:rPr lang="en-GB" altLang="en-US" b="1" dirty="0" smtClean="0">
                <a:latin typeface="Microsoft YaHei" panose="020B0503020204020204" pitchFamily="34" charset="-122"/>
                <a:ea typeface="Microsoft YaHei" panose="020B0503020204020204" pitchFamily="34" charset="-122"/>
              </a:rPr>
              <a:t>Explanation of code nouns:</a:t>
            </a:r>
            <a:endParaRPr lang="en-US" altLang="zh-CN" b="1" dirty="0" smtClean="0">
              <a:latin typeface="Microsoft YaHei" panose="020B0503020204020204" pitchFamily="34" charset="-122"/>
              <a:ea typeface="Microsoft YaHei" panose="020B0503020204020204" pitchFamily="34" charset="-122"/>
            </a:endParaRPr>
          </a:p>
          <a:p>
            <a:r>
              <a:rPr lang="en-GB" altLang="zh-CN" dirty="0" smtClean="0">
                <a:latin typeface="Microsoft YaHei" panose="020B0503020204020204" pitchFamily="34" charset="-122"/>
                <a:ea typeface="Microsoft YaHei" panose="020B0503020204020204" pitchFamily="34" charset="-122"/>
              </a:rPr>
              <a:t>ID: MAC, A1: TIME, A2 </a:t>
            </a:r>
            <a:r>
              <a:rPr lang="en-GB" altLang="zh-CN" dirty="0">
                <a:latin typeface="Microsoft YaHei" panose="020B0503020204020204" pitchFamily="34" charset="-122"/>
                <a:ea typeface="Microsoft YaHei" panose="020B0503020204020204" pitchFamily="34" charset="-122"/>
              </a:rPr>
              <a:t>: Actual value of locking time, A3: Standard value of speed, A4: Actual value of speed, A5: Standard value of torque, A6: Actual value of torque, A7: Standard value of locking turns, A8 : The upper limit of the number of locking turns, A9: The lower limit of the number of locking turns, A10: The actual number of locking turns, A11: The standard value of the fitting angle, A12: The upper limit of the fitting angle, A13: The lower fitting angle Limit value, A14: </a:t>
            </a:r>
            <a:r>
              <a:rPr lang="en-GB" altLang="zh-CN" dirty="0" err="1">
                <a:latin typeface="Microsoft YaHei" panose="020B0503020204020204" pitchFamily="34" charset="-122"/>
                <a:ea typeface="Microsoft YaHei" panose="020B0503020204020204" pitchFamily="34" charset="-122"/>
              </a:rPr>
              <a:t>Actual value of fitting angle, RESULT: PASS </a:t>
            </a:r>
            <a:r>
              <a:rPr lang="en-GB" altLang="zh-CN" dirty="0" smtClean="0">
                <a:latin typeface="Microsoft YaHei" panose="020B0503020204020204" pitchFamily="34" charset="-122"/>
                <a:ea typeface="Microsoft YaHei" panose="020B0503020204020204" pitchFamily="34" charset="-122"/>
              </a:rPr>
              <a:t>;</a:t>
            </a:r>
            <a:endParaRPr lang="en-GB" altLang="zh-CN" dirty="0" smtClean="0">
              <a:latin typeface="Microsoft YaHei" panose="020B0503020204020204" pitchFamily="34" charset="-122"/>
              <a:ea typeface="Microsoft YaHei" panose="020B0503020204020204" pitchFamily="34" charset="-122"/>
            </a:endParaRPr>
          </a:p>
          <a:p>
            <a:r>
              <a:rPr lang="en-GB" altLang="zh-CN" dirty="0" smtClean="0">
                <a:solidFill>
                  <a:srgbClr val="C00000"/>
                </a:solidFill>
                <a:latin typeface="Microsoft YaHei" panose="020B0503020204020204" pitchFamily="34" charset="-122"/>
                <a:ea typeface="Microsoft YaHei" panose="020B0503020204020204" pitchFamily="34" charset="-122"/>
              </a:rPr>
              <a:t>A, B, and C </a:t>
            </a:r>
            <a:r>
              <a:rPr lang="en-GB" altLang="en-US" dirty="0" smtClean="0">
                <a:solidFill>
                  <a:srgbClr val="C00000"/>
                </a:solidFill>
                <a:latin typeface="Microsoft YaHei" panose="020B0503020204020204" pitchFamily="34" charset="-122"/>
                <a:ea typeface="Microsoft YaHei" panose="020B0503020204020204" pitchFamily="34" charset="-122"/>
              </a:rPr>
              <a:t>represent the screw number </a:t>
            </a:r>
            <a:r>
              <a:rPr lang="en-GB" altLang="zh-CN" dirty="0" smtClean="0">
                <a:solidFill>
                  <a:srgbClr val="C00000"/>
                </a:solidFill>
                <a:latin typeface="Microsoft YaHei" panose="020B0503020204020204" pitchFamily="34" charset="-122"/>
                <a:ea typeface="Microsoft YaHei" panose="020B0503020204020204" pitchFamily="34" charset="-122"/>
              </a:rPr>
              <a:t>. B and C </a:t>
            </a:r>
            <a:r>
              <a:rPr lang="en-GB" altLang="en-US" dirty="0" smtClean="0">
                <a:solidFill>
                  <a:srgbClr val="C00000"/>
                </a:solidFill>
                <a:latin typeface="Microsoft YaHei" panose="020B0503020204020204" pitchFamily="34" charset="-122"/>
                <a:ea typeface="Microsoft YaHei" panose="020B0503020204020204" pitchFamily="34" charset="-122"/>
              </a:rPr>
              <a:t>are interpreted as the same as </a:t>
            </a:r>
            <a:r>
              <a:rPr lang="en-GB" altLang="zh-CN" dirty="0" smtClean="0">
                <a:solidFill>
                  <a:srgbClr val="C00000"/>
                </a:solidFill>
                <a:latin typeface="Microsoft YaHei" panose="020B0503020204020204" pitchFamily="34" charset="-122"/>
                <a:ea typeface="Microsoft YaHei" panose="020B0503020204020204" pitchFamily="34" charset="-122"/>
              </a:rPr>
              <a:t>A.</a:t>
            </a:r>
            <a:endParaRPr lang="en-US" altLang="zh-CN" dirty="0" smtClean="0">
              <a:solidFill>
                <a:srgbClr val="C00000"/>
              </a:solidFill>
              <a:latin typeface="Microsoft YaHei" panose="020B0503020204020204" pitchFamily="34" charset="-122"/>
              <a:ea typeface="Microsoft YaHei" panose="020B0503020204020204" pitchFamily="34" charset="-122"/>
            </a:endParaRPr>
          </a:p>
          <a:p>
            <a:endParaRPr lang="en-US" altLang="zh-CN" dirty="0">
              <a:latin typeface="Microsoft YaHei" panose="020B0503020204020204" pitchFamily="34" charset="-122"/>
              <a:ea typeface="Microsoft YaHei" panose="020B0503020204020204" pitchFamily="34" charset="-122"/>
            </a:endParaRPr>
          </a:p>
          <a:p>
            <a:endParaRPr lang="en-US" altLang="zh-CN" dirty="0" smtClean="0">
              <a:latin typeface="Microsoft YaHei" panose="020B0503020204020204" pitchFamily="34" charset="-122"/>
              <a:ea typeface="Microsoft YaHei" panose="020B0503020204020204" pitchFamily="34" charset="-122"/>
            </a:endParaRPr>
          </a:p>
        </p:txBody>
      </p:sp>
      <p:pic>
        <p:nvPicPr>
          <p:cNvPr id="4" name="圖片 3"/>
          <p:cNvPicPr>
            <a:picLocks noChangeAspect="1"/>
          </p:cNvPicPr>
          <p:nvPr/>
        </p:nvPicPr>
        <p:blipFill>
          <a:blip r:embed="rId1"/>
          <a:stretch>
            <a:fillRect/>
          </a:stretch>
        </p:blipFill>
        <p:spPr>
          <a:xfrm>
            <a:off x="390889" y="2444960"/>
            <a:ext cx="11484610" cy="1638300"/>
          </a:xfrm>
          <a:prstGeom prst="rect">
            <a:avLst/>
          </a:prstGeom>
          <a:noFill/>
          <a:ln w="9525">
            <a:noFill/>
          </a:ln>
        </p:spPr>
      </p:pic>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方塊 2"/>
          <p:cNvSpPr txBox="1"/>
          <p:nvPr/>
        </p:nvSpPr>
        <p:spPr>
          <a:xfrm>
            <a:off x="285889" y="191493"/>
            <a:ext cx="10297671" cy="460375"/>
          </a:xfrm>
          <a:prstGeom prst="rect">
            <a:avLst/>
          </a:prstGeom>
          <a:noFill/>
        </p:spPr>
        <p:txBody>
          <a:bodyPr wrap="square" rtlCol="0">
            <a:spAutoFit/>
          </a:bodyPr>
          <a:lstStyle/>
          <a:p>
            <a:r>
              <a:rPr lang="en-GB" sz="2400" dirty="0">
                <a:latin typeface="Microsoft YaHei" panose="020B0503020204020204" pitchFamily="34" charset="-122"/>
                <a:ea typeface="Microsoft YaHei" panose="020B0503020204020204" pitchFamily="34" charset="-122"/>
                <a:sym typeface="+mn-ea"/>
              </a:rPr>
              <a:t>HSG-INSTALL DIC SPRINGS&amp;PASTE DOCK FLEX- </a:t>
            </a:r>
            <a:r>
              <a:rPr lang="en-GB" altLang="en-US" sz="2400" dirty="0">
                <a:latin typeface="Microsoft YaHei" panose="020B0503020204020204" pitchFamily="34" charset="-122"/>
                <a:ea typeface="Microsoft YaHei" panose="020B0503020204020204" pitchFamily="34" charset="-122"/>
                <a:sym typeface="+mn-ea"/>
              </a:rPr>
              <a:t>hand brush station</a:t>
            </a:r>
            <a:endParaRPr lang="en-US" altLang="zh-CN" sz="2400" dirty="0">
              <a:latin typeface="Microsoft YaHei" panose="020B0503020204020204" pitchFamily="34" charset="-122"/>
              <a:ea typeface="Microsoft YaHei" panose="020B0503020204020204" pitchFamily="34" charset="-122"/>
            </a:endParaRPr>
          </a:p>
        </p:txBody>
      </p:sp>
      <p:sp>
        <p:nvSpPr>
          <p:cNvPr id="6" name="文字方塊 5"/>
          <p:cNvSpPr txBox="1"/>
          <p:nvPr/>
        </p:nvSpPr>
        <p:spPr>
          <a:xfrm>
            <a:off x="285889" y="781660"/>
            <a:ext cx="11350488" cy="5016758"/>
          </a:xfrm>
          <a:prstGeom prst="rect">
            <a:avLst/>
          </a:prstGeom>
          <a:noFill/>
        </p:spPr>
        <p:txBody>
          <a:bodyPr wrap="square" rtlCol="0">
            <a:spAutoFit/>
          </a:bodyPr>
          <a:lstStyle/>
          <a:p>
            <a:r>
              <a:rPr lang="en-GB" altLang="zh-CN" b="1" dirty="0" smtClean="0">
                <a:latin typeface="Microsoft YaHei" panose="020B0503020204020204" pitchFamily="34" charset="-122"/>
                <a:ea typeface="Microsoft YaHei" panose="020B0503020204020204" pitchFamily="34" charset="-122"/>
              </a:rPr>
              <a:t>COMDATA </a:t>
            </a:r>
            <a:r>
              <a:rPr lang="en-GB" altLang="en-US" b="1" dirty="0">
                <a:latin typeface="Microsoft YaHei" panose="020B0503020204020204" pitchFamily="34" charset="-122"/>
                <a:ea typeface="Microsoft YaHei" panose="020B0503020204020204" pitchFamily="34" charset="-122"/>
              </a:rPr>
              <a:t>information storage </a:t>
            </a:r>
            <a:r>
              <a:rPr lang="en-GB" altLang="en-US" dirty="0">
                <a:latin typeface="Microsoft YaHei" panose="020B0503020204020204" pitchFamily="34" charset="-122"/>
                <a:ea typeface="Microsoft YaHei" panose="020B0503020204020204" pitchFamily="34" charset="-122"/>
              </a:rPr>
              <a:t>:</a:t>
            </a:r>
            <a:endParaRPr lang="en-US" altLang="zh-CN" dirty="0">
              <a:latin typeface="Microsoft YaHei" panose="020B0503020204020204" pitchFamily="34" charset="-122"/>
              <a:ea typeface="Microsoft YaHei" panose="020B0503020204020204" pitchFamily="34" charset="-122"/>
            </a:endParaRPr>
          </a:p>
          <a:p>
            <a:r>
              <a:rPr lang="en-GB" altLang="zh-CN" sz="1400" dirty="0" smtClean="0">
                <a:solidFill>
                  <a:schemeClr val="accent2">
                    <a:lumMod val="75000"/>
                  </a:schemeClr>
                </a:solidFill>
                <a:latin typeface="Microsoft YaHei" panose="020B0503020204020204" pitchFamily="34" charset="-122"/>
                <a:ea typeface="Microsoft YaHei" panose="020B0503020204020204" pitchFamily="34" charset="-122"/>
              </a:rPr>
              <a:t>SELECT </a:t>
            </a:r>
            <a:r>
              <a:rPr lang="en-GB" altLang="zh-CN" sz="1400" dirty="0">
                <a:solidFill>
                  <a:schemeClr val="accent2">
                    <a:lumMod val="75000"/>
                  </a:schemeClr>
                </a:solidFill>
                <a:latin typeface="Microsoft YaHei" panose="020B0503020204020204" pitchFamily="34" charset="-122"/>
                <a:ea typeface="Microsoft YaHei" panose="020B0503020204020204" pitchFamily="34" charset="-122"/>
              </a:rPr>
              <a:t>* FROM COMDATA WHERE SN='C7CGZR00MRW00001M1' AND DEVICE='343386'</a:t>
            </a:r>
            <a:endParaRPr lang="en-GB" altLang="zh-CN" sz="1400" dirty="0">
              <a:solidFill>
                <a:schemeClr val="accent2">
                  <a:lumMod val="75000"/>
                </a:schemeClr>
              </a:solidFill>
              <a:latin typeface="Microsoft YaHei" panose="020B0503020204020204" pitchFamily="34" charset="-122"/>
              <a:ea typeface="Microsoft YaHei" panose="020B0503020204020204" pitchFamily="34" charset="-122"/>
            </a:endParaRPr>
          </a:p>
          <a:p>
            <a:endParaRPr lang="en-US" altLang="zh-CN" dirty="0">
              <a:latin typeface="Microsoft YaHei" panose="020B0503020204020204" pitchFamily="34" charset="-122"/>
              <a:ea typeface="Microsoft YaHei" panose="020B0503020204020204" pitchFamily="34" charset="-122"/>
            </a:endParaRPr>
          </a:p>
          <a:p>
            <a:endParaRPr lang="en-US" altLang="zh-CN" dirty="0">
              <a:latin typeface="Microsoft YaHei" panose="020B0503020204020204" pitchFamily="34" charset="-122"/>
              <a:ea typeface="Microsoft YaHei" panose="020B0503020204020204" pitchFamily="34" charset="-122"/>
            </a:endParaRPr>
          </a:p>
          <a:p>
            <a:endParaRPr lang="en-US" altLang="zh-CN" dirty="0">
              <a:latin typeface="Microsoft YaHei" panose="020B0503020204020204" pitchFamily="34" charset="-122"/>
              <a:ea typeface="Microsoft YaHei" panose="020B0503020204020204" pitchFamily="34" charset="-122"/>
            </a:endParaRPr>
          </a:p>
          <a:p>
            <a:endParaRPr lang="en-US" altLang="zh-CN" dirty="0">
              <a:latin typeface="Microsoft YaHei" panose="020B0503020204020204" pitchFamily="34" charset="-122"/>
              <a:ea typeface="Microsoft YaHei" panose="020B0503020204020204" pitchFamily="34" charset="-122"/>
            </a:endParaRPr>
          </a:p>
          <a:p>
            <a:endParaRPr lang="en-US" altLang="zh-CN" dirty="0" smtClean="0">
              <a:latin typeface="Microsoft YaHei" panose="020B0503020204020204" pitchFamily="34" charset="-122"/>
              <a:ea typeface="Microsoft YaHei" panose="020B0503020204020204" pitchFamily="34" charset="-122"/>
            </a:endParaRPr>
          </a:p>
          <a:p>
            <a:endParaRPr lang="en-US" altLang="zh-CN" dirty="0" smtClean="0">
              <a:latin typeface="Microsoft YaHei" panose="020B0503020204020204" pitchFamily="34" charset="-122"/>
              <a:ea typeface="Microsoft YaHei" panose="020B0503020204020204" pitchFamily="34" charset="-122"/>
            </a:endParaRPr>
          </a:p>
          <a:p>
            <a:endParaRPr lang="en-US" altLang="zh-CN" dirty="0">
              <a:latin typeface="Microsoft YaHei" panose="020B0503020204020204" pitchFamily="34" charset="-122"/>
              <a:ea typeface="Microsoft YaHei" panose="020B0503020204020204" pitchFamily="34" charset="-122"/>
            </a:endParaRPr>
          </a:p>
          <a:p>
            <a:r>
              <a:rPr lang="en-GB" altLang="zh-CN" b="1" dirty="0" smtClean="0">
                <a:latin typeface="Microsoft YaHei" panose="020B0503020204020204" pitchFamily="34" charset="-122"/>
                <a:ea typeface="Microsoft YaHei" panose="020B0503020204020204" pitchFamily="34" charset="-122"/>
              </a:rPr>
              <a:t>COMDATA </a:t>
            </a:r>
            <a:r>
              <a:rPr lang="en-GB" altLang="en-US" b="1" dirty="0" smtClean="0">
                <a:latin typeface="Microsoft YaHei" panose="020B0503020204020204" pitchFamily="34" charset="-122"/>
                <a:ea typeface="Microsoft YaHei" panose="020B0503020204020204" pitchFamily="34" charset="-122"/>
              </a:rPr>
              <a:t>field description:</a:t>
            </a:r>
            <a:endParaRPr lang="en-GB" altLang="en-US" b="1" dirty="0" smtClean="0">
              <a:latin typeface="Microsoft YaHei" panose="020B0503020204020204" pitchFamily="34" charset="-122"/>
              <a:ea typeface="Microsoft YaHei" panose="020B0503020204020204" pitchFamily="34" charset="-122"/>
            </a:endParaRPr>
          </a:p>
          <a:p>
            <a:r>
              <a:rPr lang="en-GB" altLang="zh-CN" dirty="0" smtClean="0">
                <a:latin typeface="Microsoft YaHei" panose="020B0503020204020204" pitchFamily="34" charset="-122"/>
                <a:ea typeface="Microsoft YaHei" panose="020B0503020204020204" pitchFamily="34" charset="-122"/>
              </a:rPr>
              <a:t>SN: ISN</a:t>
            </a:r>
            <a:endParaRPr lang="en-GB" altLang="zh-CN" dirty="0" smtClean="0">
              <a:latin typeface="Microsoft YaHei" panose="020B0503020204020204" pitchFamily="34" charset="-122"/>
              <a:ea typeface="Microsoft YaHei" panose="020B0503020204020204" pitchFamily="34" charset="-122"/>
            </a:endParaRPr>
          </a:p>
          <a:p>
            <a:r>
              <a:rPr lang="en-GB" altLang="zh-CN" dirty="0" smtClean="0">
                <a:latin typeface="Microsoft YaHei" panose="020B0503020204020204" pitchFamily="34" charset="-122"/>
                <a:ea typeface="Microsoft YaHei" panose="020B0503020204020204" pitchFamily="34" charset="-122"/>
              </a:rPr>
              <a:t>DEVICE: DEVICE</a:t>
            </a:r>
            <a:endParaRPr lang="en-GB" altLang="zh-CN" dirty="0" smtClean="0">
              <a:latin typeface="Microsoft YaHei" panose="020B0503020204020204" pitchFamily="34" charset="-122"/>
              <a:ea typeface="Microsoft YaHei" panose="020B0503020204020204" pitchFamily="34" charset="-122"/>
            </a:endParaRPr>
          </a:p>
          <a:p>
            <a:r>
              <a:rPr lang="en-GB" altLang="zh-CN" dirty="0" smtClean="0">
                <a:latin typeface="Microsoft YaHei" panose="020B0503020204020204" pitchFamily="34" charset="-122"/>
                <a:ea typeface="Microsoft YaHei" panose="020B0503020204020204" pitchFamily="34" charset="-122"/>
              </a:rPr>
              <a:t>ID: ID </a:t>
            </a:r>
            <a:r>
              <a:rPr lang="en-GB" altLang="en-US" dirty="0" smtClean="0">
                <a:latin typeface="Microsoft YaHei" panose="020B0503020204020204" pitchFamily="34" charset="-122"/>
                <a:ea typeface="Microsoft YaHei" panose="020B0503020204020204" pitchFamily="34" charset="-122"/>
              </a:rPr>
              <a:t>of the electric screwdriver (for example, </a:t>
            </a:r>
            <a:r>
              <a:rPr lang="en-GB" altLang="zh-CN" dirty="0" smtClean="0">
                <a:latin typeface="Microsoft YaHei" panose="020B0503020204020204" pitchFamily="34" charset="-122"/>
                <a:ea typeface="Microsoft YaHei" panose="020B0503020204020204" pitchFamily="34" charset="-122"/>
              </a:rPr>
              <a:t>ID </a:t>
            </a:r>
            <a:r>
              <a:rPr lang="en-GB" altLang="en-US" dirty="0" smtClean="0">
                <a:latin typeface="Microsoft YaHei" panose="020B0503020204020204" pitchFamily="34" charset="-122"/>
                <a:ea typeface="Microsoft YaHei" panose="020B0503020204020204" pitchFamily="34" charset="-122"/>
              </a:rPr>
              <a:t>: </a:t>
            </a:r>
            <a:r>
              <a:rPr lang="en-GB" altLang="zh-CN" dirty="0" smtClean="0">
                <a:latin typeface="Microsoft YaHei" panose="020B0503020204020204" pitchFamily="34" charset="-122"/>
                <a:ea typeface="Microsoft YaHei" panose="020B0503020204020204" pitchFamily="34" charset="-122"/>
              </a:rPr>
              <a:t>0034 </a:t>
            </a:r>
            <a:r>
              <a:rPr lang="en-GB" altLang="en-US" dirty="0" smtClean="0">
                <a:latin typeface="Microsoft YaHei" panose="020B0503020204020204" pitchFamily="34" charset="-122"/>
                <a:ea typeface="Microsoft YaHei" panose="020B0503020204020204" pitchFamily="34" charset="-122"/>
              </a:rPr>
              <a:t>)</a:t>
            </a:r>
            <a:endParaRPr lang="en-US" altLang="zh-CN" dirty="0" smtClean="0">
              <a:latin typeface="Microsoft YaHei" panose="020B0503020204020204" pitchFamily="34" charset="-122"/>
              <a:ea typeface="Microsoft YaHei" panose="020B0503020204020204" pitchFamily="34" charset="-122"/>
            </a:endParaRPr>
          </a:p>
          <a:p>
            <a:r>
              <a:rPr lang="en-GB" altLang="zh-CN" dirty="0" smtClean="0">
                <a:latin typeface="Microsoft YaHei" panose="020B0503020204020204" pitchFamily="34" charset="-122"/>
                <a:ea typeface="Microsoft YaHei" panose="020B0503020204020204" pitchFamily="34" charset="-122"/>
              </a:rPr>
              <a:t>GRP: </a:t>
            </a:r>
            <a:r>
              <a:rPr lang="en-GB" altLang="en-US" dirty="0" smtClean="0">
                <a:latin typeface="Microsoft YaHei" panose="020B0503020204020204" pitchFamily="34" charset="-122"/>
                <a:ea typeface="Microsoft YaHei" panose="020B0503020204020204" pitchFamily="34" charset="-122"/>
              </a:rPr>
              <a:t>Passing </a:t>
            </a:r>
            <a:r>
              <a:rPr lang="en-GB" altLang="zh-CN" dirty="0" smtClean="0">
                <a:latin typeface="Microsoft YaHei" panose="020B0503020204020204" pitchFamily="34" charset="-122"/>
                <a:ea typeface="Microsoft YaHei" panose="020B0503020204020204" pitchFamily="34" charset="-122"/>
              </a:rPr>
              <a:t>GRP</a:t>
            </a:r>
            <a:endParaRPr lang="en-GB" altLang="zh-CN" dirty="0" smtClean="0">
              <a:latin typeface="Microsoft YaHei" panose="020B0503020204020204" pitchFamily="34" charset="-122"/>
              <a:ea typeface="Microsoft YaHei" panose="020B0503020204020204" pitchFamily="34" charset="-122"/>
            </a:endParaRPr>
          </a:p>
          <a:p>
            <a:r>
              <a:rPr lang="en-GB" altLang="zh-CN" dirty="0" smtClean="0">
                <a:latin typeface="Microsoft YaHei" panose="020B0503020204020204" pitchFamily="34" charset="-122"/>
                <a:ea typeface="Microsoft YaHei" panose="020B0503020204020204" pitchFamily="34" charset="-122"/>
              </a:rPr>
              <a:t>RESULT: </a:t>
            </a:r>
            <a:r>
              <a:rPr lang="en-GB" altLang="en-US" dirty="0" smtClean="0">
                <a:latin typeface="Microsoft YaHei" panose="020B0503020204020204" pitchFamily="34" charset="-122"/>
                <a:ea typeface="Microsoft YaHei" panose="020B0503020204020204" pitchFamily="34" charset="-122"/>
              </a:rPr>
              <a:t>Uploaded </a:t>
            </a:r>
            <a:r>
              <a:rPr lang="en-GB" altLang="zh-CN" dirty="0" smtClean="0">
                <a:latin typeface="Microsoft YaHei" panose="020B0503020204020204" pitchFamily="34" charset="-122"/>
                <a:ea typeface="Microsoft YaHei" panose="020B0503020204020204" pitchFamily="34" charset="-122"/>
              </a:rPr>
              <a:t>PASS </a:t>
            </a:r>
            <a:r>
              <a:rPr lang="en-GB" altLang="en-US" dirty="0" smtClean="0">
                <a:latin typeface="Microsoft YaHei" panose="020B0503020204020204" pitchFamily="34" charset="-122"/>
                <a:ea typeface="Microsoft YaHei" panose="020B0503020204020204" pitchFamily="34" charset="-122"/>
              </a:rPr>
              <a:t>or </a:t>
            </a:r>
            <a:r>
              <a:rPr lang="en-GB" altLang="zh-CN" dirty="0" smtClean="0">
                <a:latin typeface="Microsoft YaHei" panose="020B0503020204020204" pitchFamily="34" charset="-122"/>
                <a:ea typeface="Microsoft YaHei" panose="020B0503020204020204" pitchFamily="34" charset="-122"/>
              </a:rPr>
              <a:t>FAIL </a:t>
            </a:r>
            <a:r>
              <a:rPr lang="en-GB" altLang="en-US" dirty="0" smtClean="0">
                <a:latin typeface="Microsoft YaHei" panose="020B0503020204020204" pitchFamily="34" charset="-122"/>
                <a:ea typeface="Microsoft YaHei" panose="020B0503020204020204" pitchFamily="34" charset="-122"/>
              </a:rPr>
              <a:t>record (for example, </a:t>
            </a:r>
            <a:r>
              <a:rPr lang="en-GB" altLang="zh-CN" dirty="0" smtClean="0">
                <a:latin typeface="Microsoft YaHei" panose="020B0503020204020204" pitchFamily="34" charset="-122"/>
                <a:ea typeface="Microsoft YaHei" panose="020B0503020204020204" pitchFamily="34" charset="-122"/>
              </a:rPr>
              <a:t>RESULT:PASS </a:t>
            </a:r>
            <a:r>
              <a:rPr lang="en-GB" altLang="en-US" dirty="0" smtClean="0">
                <a:latin typeface="Microsoft YaHei" panose="020B0503020204020204" pitchFamily="34" charset="-122"/>
                <a:ea typeface="Microsoft YaHei" panose="020B0503020204020204" pitchFamily="34" charset="-122"/>
              </a:rPr>
              <a:t>)</a:t>
            </a:r>
            <a:endParaRPr lang="en-GB" altLang="en-US" dirty="0" smtClean="0">
              <a:latin typeface="Microsoft YaHei" panose="020B0503020204020204" pitchFamily="34" charset="-122"/>
              <a:ea typeface="Microsoft YaHei" panose="020B0503020204020204" pitchFamily="34" charset="-122"/>
            </a:endParaRPr>
          </a:p>
          <a:p>
            <a:r>
              <a:rPr lang="en-GB" altLang="zh-CN" dirty="0" smtClean="0">
                <a:latin typeface="Microsoft YaHei" panose="020B0503020204020204" pitchFamily="34" charset="-122"/>
                <a:ea typeface="Microsoft YaHei" panose="020B0503020204020204" pitchFamily="34" charset="-122"/>
              </a:rPr>
              <a:t>P_TYPE: ABC </a:t>
            </a:r>
            <a:r>
              <a:rPr lang="en-GB" altLang="en-US" dirty="0" smtClean="0">
                <a:latin typeface="Microsoft YaHei" panose="020B0503020204020204" pitchFamily="34" charset="-122"/>
                <a:ea typeface="Microsoft YaHei" panose="020B0503020204020204" pitchFamily="34" charset="-122"/>
              </a:rPr>
              <a:t>replaces the screw number, that is, the first screw is </a:t>
            </a:r>
            <a:r>
              <a:rPr lang="en-GB" altLang="zh-CN" dirty="0" smtClean="0">
                <a:latin typeface="Microsoft YaHei" panose="020B0503020204020204" pitchFamily="34" charset="-122"/>
                <a:ea typeface="Microsoft YaHei" panose="020B0503020204020204" pitchFamily="34" charset="-122"/>
              </a:rPr>
              <a:t>A </a:t>
            </a:r>
            <a:r>
              <a:rPr lang="en-GB" altLang="en-US" dirty="0" smtClean="0">
                <a:latin typeface="Microsoft YaHei" panose="020B0503020204020204" pitchFamily="34" charset="-122"/>
                <a:ea typeface="Microsoft YaHei" panose="020B0503020204020204" pitchFamily="34" charset="-122"/>
              </a:rPr>
              <a:t>, the second screw is </a:t>
            </a:r>
            <a:r>
              <a:rPr lang="en-GB" altLang="zh-CN" dirty="0" smtClean="0">
                <a:latin typeface="Microsoft YaHei" panose="020B0503020204020204" pitchFamily="34" charset="-122"/>
                <a:ea typeface="Microsoft YaHei" panose="020B0503020204020204" pitchFamily="34" charset="-122"/>
              </a:rPr>
              <a:t>B, </a:t>
            </a:r>
            <a:r>
              <a:rPr lang="en-GB" altLang="en-US" dirty="0" smtClean="0">
                <a:latin typeface="Microsoft YaHei" panose="020B0503020204020204" pitchFamily="34" charset="-122"/>
                <a:ea typeface="Microsoft YaHei" panose="020B0503020204020204" pitchFamily="34" charset="-122"/>
              </a:rPr>
              <a:t>the third screw is </a:t>
            </a:r>
            <a:r>
              <a:rPr lang="en-GB" altLang="zh-CN" dirty="0" smtClean="0">
                <a:latin typeface="Microsoft YaHei" panose="020B0503020204020204" pitchFamily="34" charset="-122"/>
                <a:ea typeface="Microsoft YaHei" panose="020B0503020204020204" pitchFamily="34" charset="-122"/>
              </a:rPr>
              <a:t>C </a:t>
            </a:r>
            <a:r>
              <a:rPr lang="en-GB" altLang="en-US" dirty="0" smtClean="0">
                <a:latin typeface="Microsoft YaHei" panose="020B0503020204020204" pitchFamily="34" charset="-122"/>
                <a:ea typeface="Microsoft YaHei" panose="020B0503020204020204" pitchFamily="34" charset="-122"/>
              </a:rPr>
              <a:t>, and so on. Take the first screw, which is distance </a:t>
            </a:r>
            <a:r>
              <a:rPr lang="en-GB" altLang="zh-CN" dirty="0" smtClean="0">
                <a:latin typeface="Microsoft YaHei" panose="020B0503020204020204" pitchFamily="34" charset="-122"/>
                <a:ea typeface="Microsoft YaHei" panose="020B0503020204020204" pitchFamily="34" charset="-122"/>
              </a:rPr>
              <a:t>A. </a:t>
            </a:r>
            <a:r>
              <a:rPr lang="en-GB" altLang="en-US" dirty="0" smtClean="0">
                <a:latin typeface="Microsoft YaHei" panose="020B0503020204020204" pitchFamily="34" charset="-122"/>
                <a:ea typeface="Microsoft YaHei" panose="020B0503020204020204" pitchFamily="34" charset="-122"/>
              </a:rPr>
              <a:t>We define the first value as </a:t>
            </a:r>
            <a:r>
              <a:rPr lang="en-GB" altLang="zh-CN" dirty="0" smtClean="0">
                <a:latin typeface="Microsoft YaHei" panose="020B0503020204020204" pitchFamily="34" charset="-122"/>
                <a:ea typeface="Microsoft YaHei" panose="020B0503020204020204" pitchFamily="34" charset="-122"/>
              </a:rPr>
              <a:t>A1 </a:t>
            </a:r>
            <a:r>
              <a:rPr lang="en-GB" altLang="en-US" dirty="0" smtClean="0">
                <a:latin typeface="Microsoft YaHei" panose="020B0503020204020204" pitchFamily="34" charset="-122"/>
                <a:ea typeface="Microsoft YaHei" panose="020B0503020204020204" pitchFamily="34" charset="-122"/>
              </a:rPr>
              <a:t>, the second value as </a:t>
            </a:r>
            <a:r>
              <a:rPr lang="en-GB" altLang="zh-CN" dirty="0" smtClean="0">
                <a:latin typeface="Microsoft YaHei" panose="020B0503020204020204" pitchFamily="34" charset="-122"/>
                <a:ea typeface="Microsoft YaHei" panose="020B0503020204020204" pitchFamily="34" charset="-122"/>
              </a:rPr>
              <a:t>A2, </a:t>
            </a:r>
            <a:r>
              <a:rPr lang="en-GB" altLang="en-US" dirty="0" smtClean="0">
                <a:latin typeface="Microsoft YaHei" panose="020B0503020204020204" pitchFamily="34" charset="-122"/>
                <a:ea typeface="Microsoft YaHei" panose="020B0503020204020204" pitchFamily="34" charset="-122"/>
              </a:rPr>
              <a:t>and so on.</a:t>
            </a:r>
            <a:endParaRPr lang="en-GB" altLang="en-US" dirty="0" smtClean="0">
              <a:latin typeface="Microsoft YaHei" panose="020B0503020204020204" pitchFamily="34" charset="-122"/>
              <a:ea typeface="Microsoft YaHei" panose="020B0503020204020204" pitchFamily="34" charset="-122"/>
            </a:endParaRPr>
          </a:p>
          <a:p>
            <a:r>
              <a:rPr lang="en-GB" altLang="zh-CN" dirty="0" smtClean="0">
                <a:latin typeface="Microsoft YaHei" panose="020B0503020204020204" pitchFamily="34" charset="-122"/>
                <a:ea typeface="Microsoft YaHei" panose="020B0503020204020204" pitchFamily="34" charset="-122"/>
              </a:rPr>
              <a:t>P_VALUE: </a:t>
            </a:r>
            <a:r>
              <a:rPr lang="en-GB" altLang="en-US" dirty="0" smtClean="0">
                <a:latin typeface="Microsoft YaHei" panose="020B0503020204020204" pitchFamily="34" charset="-122"/>
                <a:ea typeface="Microsoft YaHei" panose="020B0503020204020204" pitchFamily="34" charset="-122"/>
              </a:rPr>
              <a:t>data value</a:t>
            </a:r>
            <a:endParaRPr lang="en-GB" altLang="en-US" dirty="0" smtClean="0">
              <a:latin typeface="Microsoft YaHei" panose="020B0503020204020204" pitchFamily="34" charset="-122"/>
              <a:ea typeface="Microsoft YaHei" panose="020B0503020204020204" pitchFamily="34" charset="-122"/>
            </a:endParaRPr>
          </a:p>
        </p:txBody>
      </p:sp>
      <p:pic>
        <p:nvPicPr>
          <p:cNvPr id="8" name="圖片 7"/>
          <p:cNvPicPr>
            <a:picLocks noChangeAspect="1"/>
          </p:cNvPicPr>
          <p:nvPr/>
        </p:nvPicPr>
        <p:blipFill>
          <a:blip r:embed="rId1"/>
          <a:stretch>
            <a:fillRect/>
          </a:stretch>
        </p:blipFill>
        <p:spPr>
          <a:xfrm>
            <a:off x="285889" y="1368321"/>
            <a:ext cx="9543415" cy="1543050"/>
          </a:xfrm>
          <a:prstGeom prst="rect">
            <a:avLst/>
          </a:prstGeom>
        </p:spPr>
      </p:pic>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方塊 2"/>
          <p:cNvSpPr txBox="1"/>
          <p:nvPr/>
        </p:nvSpPr>
        <p:spPr>
          <a:xfrm>
            <a:off x="285889" y="191493"/>
            <a:ext cx="10297671" cy="460375"/>
          </a:xfrm>
          <a:prstGeom prst="rect">
            <a:avLst/>
          </a:prstGeom>
          <a:noFill/>
        </p:spPr>
        <p:txBody>
          <a:bodyPr wrap="square" rtlCol="0">
            <a:spAutoFit/>
          </a:bodyPr>
          <a:lstStyle/>
          <a:p>
            <a:r>
              <a:rPr lang="en-GB" sz="2400" dirty="0">
                <a:latin typeface="Microsoft YaHei" panose="020B0503020204020204" pitchFamily="34" charset="-122"/>
                <a:ea typeface="Microsoft YaHei" panose="020B0503020204020204" pitchFamily="34" charset="-122"/>
                <a:sym typeface="+mn-ea"/>
              </a:rPr>
              <a:t>HSG-INSTALL DIC SPRINGS&amp;PASTE DOCK FLEX- </a:t>
            </a:r>
            <a:r>
              <a:rPr lang="en-GB" altLang="en-US" sz="2400" dirty="0">
                <a:latin typeface="Microsoft YaHei" panose="020B0503020204020204" pitchFamily="34" charset="-122"/>
                <a:ea typeface="Microsoft YaHei" panose="020B0503020204020204" pitchFamily="34" charset="-122"/>
                <a:sym typeface="+mn-ea"/>
              </a:rPr>
              <a:t>hand brush station</a:t>
            </a:r>
            <a:endParaRPr lang="en-US" altLang="zh-CN" sz="2400" dirty="0">
              <a:latin typeface="Microsoft YaHei" panose="020B0503020204020204" pitchFamily="34" charset="-122"/>
              <a:ea typeface="Microsoft YaHei" panose="020B0503020204020204" pitchFamily="34" charset="-122"/>
            </a:endParaRPr>
          </a:p>
        </p:txBody>
      </p:sp>
      <p:sp>
        <p:nvSpPr>
          <p:cNvPr id="6" name="文字方塊 5"/>
          <p:cNvSpPr txBox="1"/>
          <p:nvPr/>
        </p:nvSpPr>
        <p:spPr>
          <a:xfrm>
            <a:off x="228600" y="905985"/>
            <a:ext cx="11350488" cy="2462213"/>
          </a:xfrm>
          <a:prstGeom prst="rect">
            <a:avLst/>
          </a:prstGeom>
          <a:noFill/>
        </p:spPr>
        <p:txBody>
          <a:bodyPr wrap="square" rtlCol="0">
            <a:spAutoFit/>
          </a:bodyPr>
          <a:lstStyle/>
          <a:p>
            <a:r>
              <a:rPr lang="en-GB" b="1" dirty="0" smtClean="0">
                <a:latin typeface="Microsoft YaHei" panose="020B0503020204020204" pitchFamily="34" charset="-122"/>
                <a:ea typeface="Microsoft YaHei" panose="020B0503020204020204" pitchFamily="34" charset="-122"/>
              </a:rPr>
              <a:t>MO_D </a:t>
            </a:r>
            <a:r>
              <a:rPr lang="en-GB" altLang="en-US" b="1" dirty="0" smtClean="0">
                <a:latin typeface="Microsoft YaHei" panose="020B0503020204020204" pitchFamily="34" charset="-122"/>
                <a:ea typeface="Microsoft YaHei" panose="020B0503020204020204" pitchFamily="34" charset="-122"/>
              </a:rPr>
              <a:t>stop record </a:t>
            </a:r>
            <a:r>
              <a:rPr lang="en-GB" altLang="en-US" dirty="0" smtClean="0">
                <a:latin typeface="Microsoft YaHei" panose="020B0503020204020204" pitchFamily="34" charset="-122"/>
                <a:ea typeface="Microsoft YaHei" panose="020B0503020204020204" pitchFamily="34" charset="-122"/>
              </a:rPr>
              <a:t>:</a:t>
            </a:r>
            <a:endParaRPr lang="en-US" altLang="zh-CN" dirty="0" smtClean="0">
              <a:latin typeface="Microsoft YaHei" panose="020B0503020204020204" pitchFamily="34" charset="-122"/>
              <a:ea typeface="Microsoft YaHei" panose="020B0503020204020204" pitchFamily="34" charset="-122"/>
            </a:endParaRPr>
          </a:p>
          <a:p>
            <a:r>
              <a:rPr lang="en-GB" altLang="zh-CN" sz="1400" dirty="0" smtClean="0">
                <a:solidFill>
                  <a:schemeClr val="accent2">
                    <a:lumMod val="75000"/>
                  </a:schemeClr>
                </a:solidFill>
                <a:latin typeface="Microsoft YaHei" panose="020B0503020204020204" pitchFamily="34" charset="-122"/>
                <a:ea typeface="Microsoft YaHei" panose="020B0503020204020204" pitchFamily="34" charset="-122"/>
              </a:rPr>
              <a:t>SELECT </a:t>
            </a:r>
            <a:r>
              <a:rPr lang="en-GB" altLang="zh-CN" sz="1400" dirty="0">
                <a:solidFill>
                  <a:schemeClr val="accent2">
                    <a:lumMod val="75000"/>
                  </a:schemeClr>
                </a:solidFill>
                <a:latin typeface="Microsoft YaHei" panose="020B0503020204020204" pitchFamily="34" charset="-122"/>
                <a:ea typeface="Microsoft YaHei" panose="020B0503020204020204" pitchFamily="34" charset="-122"/>
              </a:rPr>
              <a:t>* FROM MO_D WHERE ISN='C7CGZR00MRW00001M1'</a:t>
            </a:r>
            <a:endParaRPr lang="en-GB" altLang="zh-CN" sz="1400" dirty="0">
              <a:solidFill>
                <a:schemeClr val="accent2">
                  <a:lumMod val="75000"/>
                </a:schemeClr>
              </a:solidFill>
              <a:latin typeface="Microsoft YaHei" panose="020B0503020204020204" pitchFamily="34" charset="-122"/>
              <a:ea typeface="Microsoft YaHei" panose="020B0503020204020204" pitchFamily="34" charset="-122"/>
            </a:endParaRPr>
          </a:p>
          <a:p>
            <a:endParaRPr lang="en-US" altLang="zh-CN" dirty="0">
              <a:latin typeface="Microsoft YaHei" panose="020B0503020204020204" pitchFamily="34" charset="-122"/>
              <a:ea typeface="Microsoft YaHei" panose="020B0503020204020204" pitchFamily="34" charset="-122"/>
            </a:endParaRPr>
          </a:p>
          <a:p>
            <a:endParaRPr lang="en-US" altLang="zh-CN" dirty="0" smtClean="0">
              <a:latin typeface="Microsoft YaHei" panose="020B0503020204020204" pitchFamily="34" charset="-122"/>
              <a:ea typeface="Microsoft YaHei" panose="020B0503020204020204" pitchFamily="34" charset="-122"/>
            </a:endParaRPr>
          </a:p>
          <a:p>
            <a:endParaRPr lang="en-US" altLang="zh-CN" dirty="0">
              <a:latin typeface="Microsoft YaHei" panose="020B0503020204020204" pitchFamily="34" charset="-122"/>
              <a:ea typeface="Microsoft YaHei" panose="020B0503020204020204" pitchFamily="34" charset="-122"/>
            </a:endParaRPr>
          </a:p>
          <a:p>
            <a:r>
              <a:rPr lang="en-GB" altLang="zh-CN" b="1" dirty="0" smtClean="0">
                <a:latin typeface="Microsoft YaHei" panose="020B0503020204020204" pitchFamily="34" charset="-122"/>
                <a:ea typeface="Microsoft YaHei" panose="020B0503020204020204" pitchFamily="34" charset="-122"/>
              </a:rPr>
              <a:t>MOKP_D LINK </a:t>
            </a:r>
            <a:r>
              <a:rPr lang="en-GB" altLang="en-US" b="1" dirty="0" smtClean="0">
                <a:latin typeface="Microsoft YaHei" panose="020B0503020204020204" pitchFamily="34" charset="-122"/>
                <a:ea typeface="Microsoft YaHei" panose="020B0503020204020204" pitchFamily="34" charset="-122"/>
              </a:rPr>
              <a:t>record </a:t>
            </a:r>
            <a:r>
              <a:rPr lang="en-GB" altLang="en-US" dirty="0" smtClean="0">
                <a:latin typeface="Microsoft YaHei" panose="020B0503020204020204" pitchFamily="34" charset="-122"/>
                <a:ea typeface="Microsoft YaHei" panose="020B0503020204020204" pitchFamily="34" charset="-122"/>
              </a:rPr>
              <a:t>:</a:t>
            </a:r>
            <a:endParaRPr lang="en-GB" altLang="en-US" dirty="0" smtClean="0">
              <a:latin typeface="Microsoft YaHei" panose="020B0503020204020204" pitchFamily="34" charset="-122"/>
              <a:ea typeface="Microsoft YaHei" panose="020B0503020204020204" pitchFamily="34" charset="-122"/>
            </a:endParaRPr>
          </a:p>
          <a:p>
            <a:r>
              <a:rPr lang="en-GB" altLang="en-US" sz="1400" dirty="0" smtClean="0">
                <a:solidFill>
                  <a:schemeClr val="accent2">
                    <a:lumMod val="75000"/>
                  </a:schemeClr>
                </a:solidFill>
                <a:latin typeface="Microsoft YaHei" panose="020B0503020204020204" pitchFamily="34" charset="-122"/>
                <a:ea typeface="Microsoft YaHei" panose="020B0503020204020204" pitchFamily="34" charset="-122"/>
              </a:rPr>
              <a:t>SELECT * FROM MOKP_D WHERE ISN='C7CGZR00N9200001M1' AND STEP='KAM1AAIL'</a:t>
            </a:r>
            <a:endParaRPr lang="en-GB" altLang="en-US" sz="1400" dirty="0" smtClean="0">
              <a:solidFill>
                <a:schemeClr val="accent2">
                  <a:lumMod val="75000"/>
                </a:schemeClr>
              </a:solidFill>
              <a:latin typeface="Microsoft YaHei" panose="020B0503020204020204" pitchFamily="34" charset="-122"/>
              <a:ea typeface="Microsoft YaHei" panose="020B0503020204020204" pitchFamily="34" charset="-122"/>
            </a:endParaRPr>
          </a:p>
          <a:p>
            <a:endParaRPr lang="zh-CN" altLang="en-US" dirty="0" smtClean="0">
              <a:latin typeface="Microsoft YaHei" panose="020B0503020204020204" pitchFamily="34" charset="-122"/>
              <a:ea typeface="Microsoft YaHei" panose="020B0503020204020204" pitchFamily="34" charset="-122"/>
            </a:endParaRPr>
          </a:p>
          <a:p>
            <a:endParaRPr lang="zh-CN" altLang="en-US" dirty="0" smtClean="0">
              <a:latin typeface="Microsoft YaHei" panose="020B0503020204020204" pitchFamily="34" charset="-122"/>
              <a:ea typeface="Microsoft YaHei" panose="020B0503020204020204" pitchFamily="34" charset="-122"/>
            </a:endParaRPr>
          </a:p>
        </p:txBody>
      </p:sp>
      <p:pic>
        <p:nvPicPr>
          <p:cNvPr id="2" name="圖片 1"/>
          <p:cNvPicPr>
            <a:picLocks noChangeAspect="1"/>
          </p:cNvPicPr>
          <p:nvPr/>
        </p:nvPicPr>
        <p:blipFill>
          <a:blip r:embed="rId1"/>
          <a:stretch>
            <a:fillRect/>
          </a:stretch>
        </p:blipFill>
        <p:spPr>
          <a:xfrm>
            <a:off x="285889" y="1469304"/>
            <a:ext cx="11734800" cy="676275"/>
          </a:xfrm>
          <a:prstGeom prst="rect">
            <a:avLst/>
          </a:prstGeom>
        </p:spPr>
      </p:pic>
      <p:pic>
        <p:nvPicPr>
          <p:cNvPr id="4" name="圖片 3"/>
          <p:cNvPicPr>
            <a:picLocks noChangeAspect="1"/>
          </p:cNvPicPr>
          <p:nvPr/>
        </p:nvPicPr>
        <p:blipFill>
          <a:blip r:embed="rId2"/>
          <a:stretch>
            <a:fillRect/>
          </a:stretch>
        </p:blipFill>
        <p:spPr>
          <a:xfrm>
            <a:off x="285889" y="2862284"/>
            <a:ext cx="11734800" cy="590550"/>
          </a:xfrm>
          <a:prstGeom prst="rect">
            <a:avLst/>
          </a:prstGeom>
        </p:spPr>
      </p:pic>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方塊 2"/>
          <p:cNvSpPr txBox="1"/>
          <p:nvPr/>
        </p:nvSpPr>
        <p:spPr>
          <a:xfrm>
            <a:off x="304939" y="164188"/>
            <a:ext cx="10297671" cy="460375"/>
          </a:xfrm>
          <a:prstGeom prst="rect">
            <a:avLst/>
          </a:prstGeom>
          <a:noFill/>
        </p:spPr>
        <p:txBody>
          <a:bodyPr wrap="square" rtlCol="0">
            <a:spAutoFit/>
          </a:bodyPr>
          <a:lstStyle/>
          <a:p>
            <a:r>
              <a:rPr lang="en-GB" sz="2400" dirty="0">
                <a:latin typeface="Microsoft YaHei" panose="020B0503020204020204" pitchFamily="34" charset="-122"/>
                <a:ea typeface="Microsoft YaHei" panose="020B0503020204020204" pitchFamily="34" charset="-122"/>
              </a:rPr>
              <a:t>HSG-FASTEN DOCK 3X SCREWS </a:t>
            </a:r>
            <a:r>
              <a:rPr lang="en-GB" sz="2400" dirty="0">
                <a:latin typeface="Microsoft YaHei" panose="020B0503020204020204" pitchFamily="34" charset="-122"/>
                <a:ea typeface="Microsoft YaHei" panose="020B0503020204020204" pitchFamily="34" charset="-122"/>
                <a:sym typeface="+mn-ea"/>
              </a:rPr>
              <a:t>-Hand </a:t>
            </a:r>
            <a:r>
              <a:rPr lang="en-GB" altLang="en-US" sz="2400" dirty="0">
                <a:latin typeface="Microsoft YaHei" panose="020B0503020204020204" pitchFamily="34" charset="-122"/>
                <a:ea typeface="Microsoft YaHei" panose="020B0503020204020204" pitchFamily="34" charset="-122"/>
                <a:sym typeface="+mn-ea"/>
              </a:rPr>
              <a:t>brush station</a:t>
            </a:r>
            <a:endParaRPr lang="en-US" sz="2400" dirty="0">
              <a:latin typeface="Microsoft YaHei" panose="020B0503020204020204" pitchFamily="34" charset="-122"/>
              <a:ea typeface="Microsoft YaHei" panose="020B0503020204020204" pitchFamily="34" charset="-122"/>
            </a:endParaRPr>
          </a:p>
        </p:txBody>
      </p:sp>
      <p:sp>
        <p:nvSpPr>
          <p:cNvPr id="6" name="文字方塊 5"/>
          <p:cNvSpPr txBox="1"/>
          <p:nvPr/>
        </p:nvSpPr>
        <p:spPr>
          <a:xfrm>
            <a:off x="304800" y="893389"/>
            <a:ext cx="11350488" cy="4247317"/>
          </a:xfrm>
          <a:prstGeom prst="rect">
            <a:avLst/>
          </a:prstGeom>
          <a:noFill/>
        </p:spPr>
        <p:txBody>
          <a:bodyPr wrap="square" rtlCol="0">
            <a:spAutoFit/>
          </a:bodyPr>
          <a:lstStyle/>
          <a:p>
            <a:r>
              <a:rPr lang="en-GB" altLang="en-US" b="1" dirty="0" smtClean="0">
                <a:latin typeface="Microsoft YaHei" panose="020B0503020204020204" pitchFamily="34" charset="-122"/>
                <a:ea typeface="Microsoft YaHei" panose="020B0503020204020204" pitchFamily="34" charset="-122"/>
                <a:sym typeface="+mn-ea"/>
              </a:rPr>
              <a:t>Station name </a:t>
            </a:r>
            <a:r>
              <a:rPr lang="en-GB" altLang="en-US" dirty="0" smtClean="0">
                <a:latin typeface="Microsoft YaHei" panose="020B0503020204020204" pitchFamily="34" charset="-122"/>
                <a:ea typeface="Microsoft YaHei" panose="020B0503020204020204" pitchFamily="34" charset="-122"/>
                <a:sym typeface="+mn-ea"/>
              </a:rPr>
              <a:t>: </a:t>
            </a:r>
            <a:r>
              <a:rPr lang="en-GB" dirty="0">
                <a:latin typeface="Microsoft YaHei" panose="020B0503020204020204" pitchFamily="34" charset="-122"/>
                <a:ea typeface="Microsoft YaHei" panose="020B0503020204020204" pitchFamily="34" charset="-122"/>
                <a:sym typeface="+mn-ea"/>
              </a:rPr>
              <a:t>FASTEN DOCK 3X SCREWS</a:t>
            </a:r>
            <a:endParaRPr lang="en-US" dirty="0">
              <a:latin typeface="Microsoft YaHei" panose="020B0503020204020204" pitchFamily="34" charset="-122"/>
              <a:ea typeface="Microsoft YaHei" panose="020B0503020204020204" pitchFamily="34" charset="-122"/>
            </a:endParaRPr>
          </a:p>
          <a:p>
            <a:r>
              <a:rPr lang="en-GB" altLang="en-US" b="1" dirty="0" smtClean="0">
                <a:latin typeface="Microsoft YaHei" panose="020B0503020204020204" pitchFamily="34" charset="-122"/>
                <a:ea typeface="Microsoft YaHei" panose="020B0503020204020204" pitchFamily="34" charset="-122"/>
                <a:sym typeface="+mn-ea"/>
              </a:rPr>
              <a:t>Station function </a:t>
            </a:r>
            <a:r>
              <a:rPr lang="en-GB" altLang="en-US" dirty="0" smtClean="0">
                <a:latin typeface="Microsoft YaHei" panose="020B0503020204020204" pitchFamily="34" charset="-122"/>
                <a:ea typeface="Microsoft YaHei" panose="020B0503020204020204" pitchFamily="34" charset="-122"/>
                <a:sym typeface="+mn-ea"/>
              </a:rPr>
              <a:t>:</a:t>
            </a:r>
            <a:endParaRPr lang="en-US" altLang="zh-CN" dirty="0">
              <a:latin typeface="Microsoft YaHei" panose="020B0503020204020204" pitchFamily="34" charset="-122"/>
              <a:ea typeface="Microsoft YaHei" panose="020B0503020204020204" pitchFamily="34" charset="-122"/>
              <a:sym typeface="+mn-ea"/>
            </a:endParaRPr>
          </a:p>
          <a:p>
            <a:pPr marL="285750" indent="-285750">
              <a:buFont typeface="Arial" panose="020B0604020202020204" pitchFamily="34" charset="0"/>
              <a:buChar char="•"/>
            </a:pPr>
            <a:r>
              <a:rPr lang="en-GB" altLang="zh-CN" dirty="0" smtClean="0">
                <a:latin typeface="Microsoft YaHei" panose="020B0503020204020204" pitchFamily="34" charset="-122"/>
                <a:ea typeface="Microsoft YaHei" panose="020B0503020204020204" pitchFamily="34" charset="-122"/>
                <a:sym typeface="+mn-ea"/>
              </a:rPr>
              <a:t>ROUTING CONTROL </a:t>
            </a:r>
            <a:r>
              <a:rPr lang="en-GB" altLang="en-US" dirty="0" smtClean="0">
                <a:latin typeface="Microsoft YaHei" panose="020B0503020204020204" pitchFamily="34" charset="-122"/>
                <a:ea typeface="Microsoft YaHei" panose="020B0503020204020204" pitchFamily="34" charset="-122"/>
                <a:sym typeface="+mn-ea"/>
              </a:rPr>
              <a:t>stuck</a:t>
            </a:r>
            <a:endParaRPr lang="en-US" altLang="zh-CN" dirty="0" smtClean="0">
              <a:latin typeface="Microsoft YaHei" panose="020B0503020204020204" pitchFamily="34" charset="-122"/>
              <a:ea typeface="Microsoft YaHei" panose="020B0503020204020204" pitchFamily="34" charset="-122"/>
              <a:sym typeface="+mn-ea"/>
            </a:endParaRPr>
          </a:p>
          <a:p>
            <a:pPr marL="285750" indent="-285750">
              <a:buFont typeface="Arial" panose="020B0604020202020204" pitchFamily="34" charset="0"/>
              <a:buChar char="•"/>
            </a:pPr>
            <a:r>
              <a:rPr lang="en-GB" altLang="zh-CN" dirty="0" smtClean="0">
                <a:latin typeface="Microsoft YaHei" panose="020B0503020204020204" pitchFamily="34" charset="-122"/>
                <a:ea typeface="Microsoft YaHei" panose="020B0503020204020204" pitchFamily="34" charset="-122"/>
                <a:sym typeface="+mn-ea"/>
              </a:rPr>
              <a:t>CHK ROUTE </a:t>
            </a:r>
            <a:r>
              <a:rPr lang="en-GB" altLang="en-US" dirty="0" smtClean="0">
                <a:latin typeface="Microsoft YaHei" panose="020B0503020204020204" pitchFamily="34" charset="-122"/>
                <a:ea typeface="Microsoft YaHei" panose="020B0503020204020204" pitchFamily="34" charset="-122"/>
                <a:sym typeface="+mn-ea"/>
              </a:rPr>
              <a:t>passing station</a:t>
            </a:r>
            <a:endParaRPr lang="en-GB" altLang="en-US" dirty="0" smtClean="0">
              <a:latin typeface="Microsoft YaHei" panose="020B0503020204020204" pitchFamily="34" charset="-122"/>
              <a:ea typeface="Microsoft YaHei" panose="020B0503020204020204" pitchFamily="34" charset="-122"/>
              <a:sym typeface="+mn-ea"/>
            </a:endParaRPr>
          </a:p>
          <a:p>
            <a:endParaRPr lang="en-US" altLang="zh-CN" dirty="0" smtClean="0">
              <a:latin typeface="Microsoft YaHei" panose="020B0503020204020204" pitchFamily="34" charset="-122"/>
              <a:ea typeface="Microsoft YaHei" panose="020B0503020204020204" pitchFamily="34" charset="-122"/>
              <a:sym typeface="+mn-ea"/>
            </a:endParaRPr>
          </a:p>
          <a:p>
            <a:endParaRPr lang="zh-CN" altLang="en-US" b="1" dirty="0">
              <a:latin typeface="Microsoft YaHei" panose="020B0503020204020204" pitchFamily="34" charset="-122"/>
              <a:ea typeface="Microsoft YaHei" panose="020B0503020204020204" pitchFamily="34" charset="-122"/>
            </a:endParaRPr>
          </a:p>
          <a:p>
            <a:r>
              <a:rPr lang="en-GB" altLang="en-US" b="1" dirty="0">
                <a:latin typeface="Microsoft YaHei" panose="020B0503020204020204" pitchFamily="34" charset="-122"/>
                <a:ea typeface="Microsoft YaHei" panose="020B0503020204020204" pitchFamily="34" charset="-122"/>
              </a:rPr>
              <a:t>Position </a:t>
            </a:r>
            <a:r>
              <a:rPr lang="en-GB" altLang="en-US" dirty="0">
                <a:latin typeface="Microsoft YaHei" panose="020B0503020204020204" pitchFamily="34" charset="-122"/>
                <a:ea typeface="Microsoft YaHei" panose="020B0503020204020204" pitchFamily="34" charset="-122"/>
              </a:rPr>
              <a:t>: </a:t>
            </a:r>
            <a:r>
              <a:rPr lang="en-GB" altLang="zh-CN" dirty="0">
                <a:latin typeface="Microsoft YaHei" panose="020B0503020204020204" pitchFamily="34" charset="-122"/>
                <a:ea typeface="Microsoft YaHei" panose="020B0503020204020204" pitchFamily="34" charset="-122"/>
              </a:rPr>
              <a:t>AJ5</a:t>
            </a:r>
            <a:endParaRPr lang="zh-CN" altLang="en-US" dirty="0">
              <a:latin typeface="Microsoft YaHei" panose="020B0503020204020204" pitchFamily="34" charset="-122"/>
              <a:ea typeface="Microsoft YaHei" panose="020B0503020204020204" pitchFamily="34" charset="-122"/>
            </a:endParaRPr>
          </a:p>
          <a:p>
            <a:r>
              <a:rPr lang="en-GB" altLang="en-US" b="1" dirty="0">
                <a:latin typeface="Microsoft YaHei" panose="020B0503020204020204" pitchFamily="34" charset="-122"/>
                <a:ea typeface="Microsoft YaHei" panose="020B0503020204020204" pitchFamily="34" charset="-122"/>
              </a:rPr>
              <a:t>Brushing method </a:t>
            </a:r>
            <a:r>
              <a:rPr lang="en-GB" altLang="en-US" dirty="0">
                <a:latin typeface="Microsoft YaHei" panose="020B0503020204020204" pitchFamily="34" charset="-122"/>
                <a:ea typeface="Microsoft YaHei" panose="020B0503020204020204" pitchFamily="34" charset="-122"/>
              </a:rPr>
              <a:t>: </a:t>
            </a:r>
            <a:r>
              <a:rPr lang="en-GB" altLang="en-US" dirty="0" smtClean="0">
                <a:latin typeface="Microsoft YaHei" panose="020B0503020204020204" pitchFamily="34" charset="-122"/>
                <a:ea typeface="Microsoft YaHei" panose="020B0503020204020204" pitchFamily="34" charset="-122"/>
                <a:cs typeface="Microsoft YaHei" panose="020B0503020204020204" pitchFamily="34" charset="-122"/>
                <a:sym typeface="+mn-ea"/>
              </a:rPr>
              <a:t>Scan </a:t>
            </a:r>
            <a:r>
              <a:rPr lang="en-GB" altLang="en-US" dirty="0">
                <a:latin typeface="Microsoft YaHei" panose="020B0503020204020204" pitchFamily="34" charset="-122"/>
                <a:ea typeface="Microsoft YaHei" panose="020B0503020204020204" pitchFamily="34" charset="-122"/>
                <a:cs typeface="Microsoft YaHei" panose="020B0503020204020204" pitchFamily="34" charset="-122"/>
                <a:sym typeface="+mn-ea"/>
              </a:rPr>
              <a:t>70ISN</a:t>
            </a:r>
            <a:endParaRPr lang="en-GB" altLang="en-US" dirty="0">
              <a:latin typeface="Microsoft YaHei" panose="020B0503020204020204" pitchFamily="34" charset="-122"/>
              <a:ea typeface="Microsoft YaHei" panose="020B0503020204020204" pitchFamily="34" charset="-122"/>
              <a:cs typeface="Microsoft YaHei" panose="020B0503020204020204" pitchFamily="34" charset="-122"/>
              <a:sym typeface="+mn-ea"/>
            </a:endParaRPr>
          </a:p>
          <a:p>
            <a:r>
              <a:rPr lang="en-GB" altLang="en-US" b="1" dirty="0">
                <a:latin typeface="Microsoft YaHei" panose="020B0503020204020204" pitchFamily="34" charset="-122"/>
                <a:ea typeface="Microsoft YaHei" panose="020B0503020204020204" pitchFamily="34" charset="-122"/>
                <a:cs typeface="Microsoft YaHei" panose="020B0503020204020204" pitchFamily="34" charset="-122"/>
                <a:sym typeface="+mn-ea"/>
              </a:rPr>
              <a:t>Program name </a:t>
            </a:r>
            <a:r>
              <a:rPr lang="en-GB" altLang="en-US" dirty="0">
                <a:latin typeface="Microsoft YaHei" panose="020B0503020204020204" pitchFamily="34" charset="-122"/>
                <a:ea typeface="Microsoft YaHei" panose="020B0503020204020204" pitchFamily="34" charset="-122"/>
                <a:cs typeface="Microsoft YaHei" panose="020B0503020204020204" pitchFamily="34" charset="-122"/>
                <a:sym typeface="+mn-ea"/>
              </a:rPr>
              <a:t>: CloneTrooper</a:t>
            </a:r>
            <a:endParaRPr lang="en-GB" altLang="en-US" dirty="0">
              <a:latin typeface="Microsoft YaHei" panose="020B0503020204020204" pitchFamily="34" charset="-122"/>
              <a:ea typeface="Microsoft YaHei" panose="020B0503020204020204" pitchFamily="34" charset="-122"/>
              <a:cs typeface="Microsoft YaHei" panose="020B0503020204020204" pitchFamily="34" charset="-122"/>
              <a:sym typeface="+mn-ea"/>
            </a:endParaRPr>
          </a:p>
          <a:p>
            <a:r>
              <a:rPr lang="en-GB" altLang="zh-CN" b="1" dirty="0">
                <a:latin typeface="Microsoft YaHei" panose="020B0503020204020204" pitchFamily="34" charset="-122"/>
                <a:ea typeface="Microsoft YaHei" panose="020B0503020204020204" pitchFamily="34" charset="-122"/>
                <a:cs typeface="Microsoft YaHei" panose="020B0503020204020204" pitchFamily="34" charset="-122"/>
                <a:sym typeface="+mn-ea"/>
              </a:rPr>
              <a:t>WKTYPE </a:t>
            </a:r>
            <a:r>
              <a:rPr lang="en-GB" altLang="zh-CN" dirty="0" smtClean="0">
                <a:latin typeface="Microsoft YaHei" panose="020B0503020204020204" pitchFamily="34" charset="-122"/>
                <a:ea typeface="Microsoft YaHei" panose="020B0503020204020204" pitchFamily="34" charset="-122"/>
                <a:cs typeface="Microsoft YaHei" panose="020B0503020204020204" pitchFamily="34" charset="-122"/>
                <a:sym typeface="+mn-ea"/>
              </a:rPr>
              <a:t>: WKS07_PSTEP6</a:t>
            </a:r>
            <a:endParaRPr lang="en-US" altLang="zh-CN" dirty="0">
              <a:latin typeface="Microsoft YaHei" panose="020B0503020204020204" pitchFamily="34" charset="-122"/>
              <a:ea typeface="Microsoft YaHei" panose="020B0503020204020204" pitchFamily="34" charset="-122"/>
              <a:cs typeface="Microsoft YaHei" panose="020B0503020204020204" pitchFamily="34" charset="-122"/>
              <a:sym typeface="+mn-ea"/>
            </a:endParaRPr>
          </a:p>
          <a:p>
            <a:endParaRPr lang="en-US" altLang="zh-CN" dirty="0">
              <a:latin typeface="Microsoft YaHei" panose="020B0503020204020204" pitchFamily="34" charset="-122"/>
              <a:ea typeface="Microsoft YaHei" panose="020B0503020204020204" pitchFamily="34" charset="-122"/>
              <a:cs typeface="Microsoft YaHei" panose="020B0503020204020204" pitchFamily="34" charset="-122"/>
              <a:sym typeface="+mn-ea"/>
            </a:endParaRPr>
          </a:p>
          <a:p>
            <a:endParaRPr lang="en-US" altLang="zh-CN" dirty="0">
              <a:latin typeface="Microsoft YaHei" panose="020B0503020204020204" pitchFamily="34" charset="-122"/>
              <a:ea typeface="Microsoft YaHei" panose="020B0503020204020204" pitchFamily="34" charset="-122"/>
            </a:endParaRPr>
          </a:p>
          <a:p>
            <a:endParaRPr lang="en-US" altLang="zh-CN" dirty="0" smtClean="0">
              <a:latin typeface="Microsoft YaHei" panose="020B0503020204020204" pitchFamily="34" charset="-122"/>
              <a:ea typeface="Microsoft YaHei" panose="020B0503020204020204" pitchFamily="34" charset="-122"/>
            </a:endParaRPr>
          </a:p>
          <a:p>
            <a:endParaRPr lang="en-US" altLang="zh-CN" dirty="0">
              <a:latin typeface="Microsoft YaHei" panose="020B0503020204020204" pitchFamily="34" charset="-122"/>
              <a:ea typeface="Microsoft YaHei" panose="020B0503020204020204" pitchFamily="34" charset="-122"/>
            </a:endParaRPr>
          </a:p>
          <a:p>
            <a:endParaRPr lang="en-US" altLang="zh-CN" dirty="0" smtClean="0">
              <a:latin typeface="Microsoft YaHei" panose="020B0503020204020204" pitchFamily="34" charset="-122"/>
              <a:ea typeface="Microsoft YaHei" panose="020B0503020204020204" pitchFamily="34" charset="-122"/>
            </a:endParaRPr>
          </a:p>
        </p:txBody>
      </p:sp>
      <p:pic>
        <p:nvPicPr>
          <p:cNvPr id="2" name="圖片 1" descr="D:\Users\Yixin_Zhang\Desktop\2023-10-19_153106.png2023-10-19_153106"/>
          <p:cNvPicPr>
            <a:picLocks noChangeAspect="1"/>
          </p:cNvPicPr>
          <p:nvPr/>
        </p:nvPicPr>
        <p:blipFill>
          <a:blip r:embed="rId1"/>
          <a:srcRect/>
          <a:stretch>
            <a:fillRect/>
          </a:stretch>
        </p:blipFill>
        <p:spPr>
          <a:xfrm>
            <a:off x="5030650" y="2081721"/>
            <a:ext cx="6624638" cy="3988629"/>
          </a:xfrm>
          <a:prstGeom prst="rect">
            <a:avLst/>
          </a:prstGeom>
        </p:spPr>
      </p:pic>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方塊 2"/>
          <p:cNvSpPr txBox="1"/>
          <p:nvPr/>
        </p:nvSpPr>
        <p:spPr>
          <a:xfrm>
            <a:off x="285889" y="191493"/>
            <a:ext cx="10297671" cy="460375"/>
          </a:xfrm>
          <a:prstGeom prst="rect">
            <a:avLst/>
          </a:prstGeom>
          <a:noFill/>
        </p:spPr>
        <p:txBody>
          <a:bodyPr wrap="square" rtlCol="0">
            <a:spAutoFit/>
          </a:bodyPr>
          <a:lstStyle/>
          <a:p>
            <a:r>
              <a:rPr lang="en-GB" sz="2400" dirty="0">
                <a:latin typeface="Microsoft YaHei" panose="020B0503020204020204" pitchFamily="34" charset="-122"/>
                <a:ea typeface="Microsoft YaHei" panose="020B0503020204020204" pitchFamily="34" charset="-122"/>
                <a:sym typeface="+mn-ea"/>
              </a:rPr>
              <a:t>HSG-FASTEN DOCK 3X SCREWS </a:t>
            </a:r>
            <a:r>
              <a:rPr lang="en-GB" altLang="en-US" sz="2400" dirty="0">
                <a:latin typeface="Microsoft YaHei" panose="020B0503020204020204" pitchFamily="34" charset="-122"/>
                <a:ea typeface="Microsoft YaHei" panose="020B0503020204020204" pitchFamily="34" charset="-122"/>
                <a:sym typeface="+mn-ea"/>
              </a:rPr>
              <a:t>-Hand brush station</a:t>
            </a:r>
            <a:endParaRPr lang="en-US" altLang="zh-CN" sz="2400" dirty="0">
              <a:latin typeface="Microsoft YaHei" panose="020B0503020204020204" pitchFamily="34" charset="-122"/>
              <a:ea typeface="Microsoft YaHei" panose="020B0503020204020204" pitchFamily="34" charset="-122"/>
            </a:endParaRPr>
          </a:p>
        </p:txBody>
      </p:sp>
      <p:sp>
        <p:nvSpPr>
          <p:cNvPr id="6" name="文字方塊 5"/>
          <p:cNvSpPr txBox="1"/>
          <p:nvPr/>
        </p:nvSpPr>
        <p:spPr>
          <a:xfrm>
            <a:off x="285750" y="651868"/>
            <a:ext cx="11473815" cy="5632311"/>
          </a:xfrm>
          <a:prstGeom prst="rect">
            <a:avLst/>
          </a:prstGeom>
          <a:noFill/>
        </p:spPr>
        <p:txBody>
          <a:bodyPr wrap="square" rtlCol="0">
            <a:spAutoFit/>
          </a:bodyPr>
          <a:lstStyle/>
          <a:p>
            <a:r>
              <a:rPr lang="en-GB" altLang="zh-CN" b="1" dirty="0" smtClean="0">
                <a:latin typeface="Microsoft YaHei" panose="020B0503020204020204" pitchFamily="34" charset="-122"/>
                <a:ea typeface="Microsoft YaHei" panose="020B0503020204020204" pitchFamily="34" charset="-122"/>
                <a:sym typeface="+mn-ea"/>
              </a:rPr>
              <a:t>DEVICE </a:t>
            </a:r>
            <a:r>
              <a:rPr lang="en-GB" altLang="en-US" b="1" dirty="0" smtClean="0">
                <a:latin typeface="Microsoft YaHei" panose="020B0503020204020204" pitchFamily="34" charset="-122"/>
                <a:ea typeface="Microsoft YaHei" panose="020B0503020204020204" pitchFamily="34" charset="-122"/>
                <a:sym typeface="+mn-ea"/>
              </a:rPr>
              <a:t>related settings</a:t>
            </a:r>
            <a:endParaRPr lang="zh-CN" altLang="en-US" dirty="0" smtClean="0">
              <a:latin typeface="Microsoft YaHei" panose="020B0503020204020204" pitchFamily="34" charset="-122"/>
              <a:ea typeface="Microsoft YaHei" panose="020B0503020204020204" pitchFamily="34" charset="-122"/>
              <a:sym typeface="+mn-ea"/>
            </a:endParaRPr>
          </a:p>
          <a:p>
            <a:r>
              <a:rPr lang="en-GB" altLang="zh-CN" sz="1400" dirty="0" smtClean="0">
                <a:solidFill>
                  <a:schemeClr val="accent2">
                    <a:lumMod val="75000"/>
                  </a:schemeClr>
                </a:solidFill>
                <a:latin typeface="Microsoft YaHei" panose="020B0503020204020204" pitchFamily="34" charset="-122"/>
                <a:ea typeface="Microsoft YaHei" panose="020B0503020204020204" pitchFamily="34" charset="-122"/>
                <a:sym typeface="+mn-ea"/>
              </a:rPr>
              <a:t>D </a:t>
            </a:r>
            <a:r>
              <a:rPr lang="en-GB" altLang="zh-CN" sz="1400" dirty="0">
                <a:solidFill>
                  <a:schemeClr val="accent2">
                    <a:lumMod val="75000"/>
                  </a:schemeClr>
                </a:solidFill>
                <a:latin typeface="Microsoft YaHei" panose="020B0503020204020204" pitchFamily="34" charset="-122"/>
                <a:ea typeface="Microsoft YaHei" panose="020B0503020204020204" pitchFamily="34" charset="-122"/>
                <a:cs typeface="Microsoft YaHei" panose="020B0503020204020204" pitchFamily="34" charset="-122"/>
                <a:sym typeface="+mn-ea"/>
              </a:rPr>
              <a:t>EVICE_CFG:SELECT * FROM DEVICE_CFG WHERE device='351541'</a:t>
            </a:r>
            <a:endParaRPr lang="en-GB" altLang="zh-CN" sz="1400" dirty="0">
              <a:solidFill>
                <a:schemeClr val="accent2">
                  <a:lumMod val="75000"/>
                </a:schemeClr>
              </a:solidFill>
              <a:latin typeface="Microsoft YaHei" panose="020B0503020204020204" pitchFamily="34" charset="-122"/>
              <a:ea typeface="Microsoft YaHei" panose="020B0503020204020204" pitchFamily="34" charset="-122"/>
              <a:cs typeface="Microsoft YaHei" panose="020B0503020204020204" pitchFamily="34" charset="-122"/>
              <a:sym typeface="+mn-ea"/>
            </a:endParaRPr>
          </a:p>
          <a:p>
            <a:r>
              <a:rPr lang="en-GB" altLang="zh-CN" sz="1400" dirty="0">
                <a:solidFill>
                  <a:schemeClr val="accent2">
                    <a:lumMod val="75000"/>
                  </a:schemeClr>
                </a:solidFill>
                <a:latin typeface="Microsoft YaHei" panose="020B0503020204020204" pitchFamily="34" charset="-122"/>
                <a:ea typeface="Microsoft YaHei" panose="020B0503020204020204" pitchFamily="34" charset="-122"/>
                <a:cs typeface="Microsoft YaHei" panose="020B0503020204020204" pitchFamily="34" charset="-122"/>
                <a:sym typeface="+mn-ea"/>
              </a:rPr>
              <a:t>  </a:t>
            </a:r>
            <a:endParaRPr lang="en-GB" altLang="zh-CN" sz="1400" dirty="0">
              <a:solidFill>
                <a:schemeClr val="accent2">
                  <a:lumMod val="75000"/>
                </a:schemeClr>
              </a:solidFill>
              <a:latin typeface="Microsoft YaHei" panose="020B0503020204020204" pitchFamily="34" charset="-122"/>
              <a:ea typeface="Microsoft YaHei" panose="020B0503020204020204" pitchFamily="34" charset="-122"/>
              <a:cs typeface="Microsoft YaHei" panose="020B0503020204020204" pitchFamily="34" charset="-122"/>
              <a:sym typeface="+mn-ea"/>
            </a:endParaRPr>
          </a:p>
          <a:p>
            <a:endParaRPr lang="en-US" altLang="zh-CN" sz="1400" dirty="0">
              <a:solidFill>
                <a:schemeClr val="accent2">
                  <a:lumMod val="75000"/>
                </a:schemeClr>
              </a:solidFill>
              <a:latin typeface="Microsoft YaHei" panose="020B0503020204020204" pitchFamily="34" charset="-122"/>
              <a:ea typeface="Microsoft YaHei" panose="020B0503020204020204" pitchFamily="34" charset="-122"/>
              <a:cs typeface="Microsoft YaHei" panose="020B0503020204020204" pitchFamily="34" charset="-122"/>
              <a:sym typeface="+mn-ea"/>
            </a:endParaRPr>
          </a:p>
          <a:p>
            <a:r>
              <a:rPr lang="en-GB" altLang="zh-CN" sz="1400" dirty="0">
                <a:solidFill>
                  <a:schemeClr val="accent2">
                    <a:lumMod val="75000"/>
                  </a:schemeClr>
                </a:solidFill>
                <a:latin typeface="Microsoft YaHei" panose="020B0503020204020204" pitchFamily="34" charset="-122"/>
                <a:ea typeface="Microsoft YaHei" panose="020B0503020204020204" pitchFamily="34" charset="-122"/>
                <a:cs typeface="Microsoft YaHei" panose="020B0503020204020204" pitchFamily="34" charset="-122"/>
                <a:sym typeface="+mn-ea"/>
              </a:rPr>
              <a:t> </a:t>
            </a:r>
            <a:endParaRPr lang="en-US" altLang="zh-CN" sz="1400" dirty="0" smtClean="0">
              <a:solidFill>
                <a:schemeClr val="accent2">
                  <a:lumMod val="75000"/>
                </a:schemeClr>
              </a:solidFill>
              <a:latin typeface="Microsoft YaHei" panose="020B0503020204020204" pitchFamily="34" charset="-122"/>
              <a:ea typeface="Microsoft YaHei" panose="020B0503020204020204" pitchFamily="34" charset="-122"/>
              <a:cs typeface="Microsoft YaHei" panose="020B0503020204020204" pitchFamily="34" charset="-122"/>
              <a:sym typeface="+mn-ea"/>
            </a:endParaRPr>
          </a:p>
          <a:p>
            <a:r>
              <a:rPr lang="en-GB" altLang="zh-CN" sz="1400" dirty="0" smtClean="0">
                <a:solidFill>
                  <a:schemeClr val="accent2">
                    <a:lumMod val="75000"/>
                  </a:schemeClr>
                </a:solidFill>
                <a:latin typeface="Microsoft YaHei" panose="020B0503020204020204" pitchFamily="34" charset="-122"/>
                <a:ea typeface="Microsoft YaHei" panose="020B0503020204020204" pitchFamily="34" charset="-122"/>
                <a:cs typeface="Microsoft YaHei" panose="020B0503020204020204" pitchFamily="34" charset="-122"/>
                <a:sym typeface="+mn-ea"/>
              </a:rPr>
              <a:t>DEVICE:SELECT </a:t>
            </a:r>
            <a:r>
              <a:rPr lang="en-GB" altLang="zh-CN" sz="1400" dirty="0">
                <a:solidFill>
                  <a:schemeClr val="accent2">
                    <a:lumMod val="75000"/>
                  </a:schemeClr>
                </a:solidFill>
                <a:latin typeface="Microsoft YaHei" panose="020B0503020204020204" pitchFamily="34" charset="-122"/>
                <a:ea typeface="Microsoft YaHei" panose="020B0503020204020204" pitchFamily="34" charset="-122"/>
                <a:cs typeface="Microsoft YaHei" panose="020B0503020204020204" pitchFamily="34" charset="-122"/>
                <a:sym typeface="+mn-ea"/>
              </a:rPr>
              <a:t>* FROM DEVICE WHERE device='351541'</a:t>
            </a:r>
            <a:endParaRPr lang="en-GB" altLang="zh-CN" sz="1400" dirty="0">
              <a:solidFill>
                <a:schemeClr val="accent2">
                  <a:lumMod val="75000"/>
                </a:schemeClr>
              </a:solidFill>
              <a:latin typeface="Microsoft YaHei" panose="020B0503020204020204" pitchFamily="34" charset="-122"/>
              <a:ea typeface="Microsoft YaHei" panose="020B0503020204020204" pitchFamily="34" charset="-122"/>
              <a:cs typeface="Microsoft YaHei" panose="020B0503020204020204" pitchFamily="34" charset="-122"/>
              <a:sym typeface="+mn-ea"/>
            </a:endParaRPr>
          </a:p>
          <a:p>
            <a:r>
              <a:rPr lang="en-GB" altLang="zh-CN" sz="1400" dirty="0">
                <a:solidFill>
                  <a:schemeClr val="accent2">
                    <a:lumMod val="75000"/>
                  </a:schemeClr>
                </a:solidFill>
                <a:latin typeface="Microsoft YaHei" panose="020B0503020204020204" pitchFamily="34" charset="-122"/>
                <a:ea typeface="Microsoft YaHei" panose="020B0503020204020204" pitchFamily="34" charset="-122"/>
                <a:cs typeface="Microsoft YaHei" panose="020B0503020204020204" pitchFamily="34" charset="-122"/>
                <a:sym typeface="+mn-ea"/>
              </a:rPr>
              <a:t> </a:t>
            </a:r>
            <a:endParaRPr lang="en-GB" altLang="zh-CN" sz="1400" dirty="0">
              <a:solidFill>
                <a:schemeClr val="accent2">
                  <a:lumMod val="75000"/>
                </a:schemeClr>
              </a:solidFill>
              <a:latin typeface="Microsoft YaHei" panose="020B0503020204020204" pitchFamily="34" charset="-122"/>
              <a:ea typeface="Microsoft YaHei" panose="020B0503020204020204" pitchFamily="34" charset="-122"/>
              <a:cs typeface="Microsoft YaHei" panose="020B0503020204020204" pitchFamily="34" charset="-122"/>
              <a:sym typeface="+mn-ea"/>
            </a:endParaRPr>
          </a:p>
          <a:p>
            <a:endParaRPr lang="en-US" altLang="zh-CN" sz="1400" dirty="0">
              <a:solidFill>
                <a:schemeClr val="accent2">
                  <a:lumMod val="75000"/>
                </a:schemeClr>
              </a:solidFill>
              <a:latin typeface="Microsoft YaHei" panose="020B0503020204020204" pitchFamily="34" charset="-122"/>
              <a:ea typeface="Microsoft YaHei" panose="020B0503020204020204" pitchFamily="34" charset="-122"/>
              <a:cs typeface="Microsoft YaHei" panose="020B0503020204020204" pitchFamily="34" charset="-122"/>
              <a:sym typeface="+mn-ea"/>
            </a:endParaRPr>
          </a:p>
          <a:p>
            <a:r>
              <a:rPr lang="en-GB" altLang="zh-CN" sz="1400" dirty="0">
                <a:solidFill>
                  <a:schemeClr val="accent2">
                    <a:lumMod val="75000"/>
                  </a:schemeClr>
                </a:solidFill>
                <a:latin typeface="Microsoft YaHei" panose="020B0503020204020204" pitchFamily="34" charset="-122"/>
                <a:ea typeface="Microsoft YaHei" panose="020B0503020204020204" pitchFamily="34" charset="-122"/>
                <a:cs typeface="Microsoft YaHei" panose="020B0503020204020204" pitchFamily="34" charset="-122"/>
                <a:sym typeface="+mn-ea"/>
              </a:rPr>
              <a:t> </a:t>
            </a:r>
            <a:endParaRPr lang="en-US" altLang="zh-CN" sz="1400" dirty="0" smtClean="0">
              <a:solidFill>
                <a:schemeClr val="accent2">
                  <a:lumMod val="75000"/>
                </a:schemeClr>
              </a:solidFill>
              <a:latin typeface="Microsoft YaHei" panose="020B0503020204020204" pitchFamily="34" charset="-122"/>
              <a:ea typeface="Microsoft YaHei" panose="020B0503020204020204" pitchFamily="34" charset="-122"/>
              <a:cs typeface="Microsoft YaHei" panose="020B0503020204020204" pitchFamily="34" charset="-122"/>
              <a:sym typeface="+mn-ea"/>
            </a:endParaRPr>
          </a:p>
          <a:p>
            <a:r>
              <a:rPr lang="en-GB" altLang="zh-CN" sz="1400" dirty="0" smtClean="0">
                <a:solidFill>
                  <a:schemeClr val="accent2">
                    <a:lumMod val="75000"/>
                  </a:schemeClr>
                </a:solidFill>
                <a:latin typeface="Microsoft YaHei" panose="020B0503020204020204" pitchFamily="34" charset="-122"/>
                <a:ea typeface="Microsoft YaHei" panose="020B0503020204020204" pitchFamily="34" charset="-122"/>
                <a:cs typeface="Microsoft YaHei" panose="020B0503020204020204" pitchFamily="34" charset="-122"/>
                <a:sym typeface="+mn-ea"/>
              </a:rPr>
              <a:t>DEVICE_CLLECT:SELECT </a:t>
            </a:r>
            <a:r>
              <a:rPr lang="en-GB" altLang="zh-CN" sz="1400" dirty="0">
                <a:solidFill>
                  <a:schemeClr val="accent2">
                    <a:lumMod val="75000"/>
                  </a:schemeClr>
                </a:solidFill>
                <a:latin typeface="Microsoft YaHei" panose="020B0503020204020204" pitchFamily="34" charset="-122"/>
                <a:ea typeface="Microsoft YaHei" panose="020B0503020204020204" pitchFamily="34" charset="-122"/>
                <a:cs typeface="Microsoft YaHei" panose="020B0503020204020204" pitchFamily="34" charset="-122"/>
                <a:sym typeface="+mn-ea"/>
              </a:rPr>
              <a:t>* FROM DEVICE_COLLECT WHERE device='351541'</a:t>
            </a:r>
            <a:r>
              <a:rPr lang="en-GB" altLang="zh-CN" dirty="0" smtClean="0">
                <a:latin typeface="Microsoft YaHei" panose="020B0503020204020204" pitchFamily="34" charset="-122"/>
                <a:ea typeface="Microsoft YaHei" panose="020B0503020204020204" pitchFamily="34" charset="-122"/>
                <a:sym typeface="+mn-ea"/>
              </a:rPr>
              <a:t> </a:t>
            </a:r>
            <a:endParaRPr lang="en-GB" altLang="zh-CN" dirty="0" smtClean="0">
              <a:latin typeface="Microsoft YaHei" panose="020B0503020204020204" pitchFamily="34" charset="-122"/>
              <a:ea typeface="Microsoft YaHei" panose="020B0503020204020204" pitchFamily="34" charset="-122"/>
              <a:sym typeface="+mn-ea"/>
            </a:endParaRPr>
          </a:p>
          <a:p>
            <a:r>
              <a:rPr lang="en-GB" altLang="zh-CN" dirty="0" smtClean="0">
                <a:latin typeface="Microsoft YaHei" panose="020B0503020204020204" pitchFamily="34" charset="-122"/>
                <a:ea typeface="Microsoft YaHei" panose="020B0503020204020204" pitchFamily="34" charset="-122"/>
                <a:sym typeface="+mn-ea"/>
              </a:rPr>
              <a:t> </a:t>
            </a:r>
            <a:endParaRPr lang="en-GB" altLang="zh-CN" dirty="0" smtClean="0">
              <a:latin typeface="Microsoft YaHei" panose="020B0503020204020204" pitchFamily="34" charset="-122"/>
              <a:ea typeface="Microsoft YaHei" panose="020B0503020204020204" pitchFamily="34" charset="-122"/>
              <a:sym typeface="+mn-ea"/>
            </a:endParaRPr>
          </a:p>
          <a:p>
            <a:r>
              <a:rPr lang="en-GB" altLang="zh-CN" dirty="0" smtClean="0">
                <a:latin typeface="Microsoft YaHei" panose="020B0503020204020204" pitchFamily="34" charset="-122"/>
                <a:ea typeface="Microsoft YaHei" panose="020B0503020204020204" pitchFamily="34" charset="-122"/>
              </a:rPr>
              <a:t>    </a:t>
            </a:r>
            <a:endParaRPr lang="en-GB" altLang="zh-CN" dirty="0" smtClean="0">
              <a:latin typeface="Microsoft YaHei" panose="020B0503020204020204" pitchFamily="34" charset="-122"/>
              <a:ea typeface="Microsoft YaHei" panose="020B0503020204020204" pitchFamily="34" charset="-122"/>
            </a:endParaRPr>
          </a:p>
          <a:p>
            <a:endParaRPr lang="en-US" altLang="zh-CN" b="1" dirty="0">
              <a:latin typeface="Microsoft YaHei" panose="020B0503020204020204" pitchFamily="34" charset="-122"/>
              <a:ea typeface="Microsoft YaHei" panose="020B0503020204020204" pitchFamily="34" charset="-122"/>
              <a:cs typeface="Microsoft YaHei" panose="020B0503020204020204" pitchFamily="34" charset="-122"/>
              <a:sym typeface="+mn-ea"/>
            </a:endParaRPr>
          </a:p>
          <a:p>
            <a:r>
              <a:rPr lang="en-GB" altLang="en-US" b="1" dirty="0" smtClean="0">
                <a:latin typeface="Microsoft YaHei" panose="020B0503020204020204" pitchFamily="34" charset="-122"/>
                <a:ea typeface="Microsoft YaHei" panose="020B0503020204020204" pitchFamily="34" charset="-122"/>
                <a:cs typeface="Microsoft YaHei" panose="020B0503020204020204" pitchFamily="34" charset="-122"/>
                <a:sym typeface="+mn-ea"/>
              </a:rPr>
              <a:t>Flag function </a:t>
            </a:r>
            <a:r>
              <a:rPr lang="en-GB" altLang="zh-CN" b="1" dirty="0" smtClean="0">
                <a:latin typeface="Microsoft YaHei" panose="020B0503020204020204" pitchFamily="34" charset="-122"/>
                <a:ea typeface="Microsoft YaHei" panose="020B0503020204020204" pitchFamily="34" charset="-122"/>
                <a:cs typeface="Microsoft YaHei" panose="020B0503020204020204" pitchFamily="34" charset="-122"/>
                <a:sym typeface="+mn-ea"/>
              </a:rPr>
              <a:t>:</a:t>
            </a:r>
            <a:endParaRPr lang="en-GB" altLang="zh-CN" b="1" dirty="0" smtClean="0">
              <a:latin typeface="Microsoft YaHei" panose="020B0503020204020204" pitchFamily="34" charset="-122"/>
              <a:ea typeface="Microsoft YaHei" panose="020B0503020204020204" pitchFamily="34" charset="-122"/>
              <a:cs typeface="Microsoft YaHei" panose="020B0503020204020204" pitchFamily="34" charset="-122"/>
              <a:sym typeface="+mn-ea"/>
            </a:endParaRPr>
          </a:p>
          <a:p>
            <a:r>
              <a:rPr lang="en-GB" altLang="zh-CN" dirty="0" smtClean="0">
                <a:latin typeface="Microsoft YaHei" panose="020B0503020204020204" pitchFamily="34" charset="-122"/>
                <a:ea typeface="Microsoft YaHei" panose="020B0503020204020204" pitchFamily="34" charset="-122"/>
                <a:cs typeface="Microsoft YaHei" panose="020B0503020204020204" pitchFamily="34" charset="-122"/>
                <a:sym typeface="+mn-ea"/>
              </a:rPr>
              <a:t>I: </a:t>
            </a:r>
            <a:r>
              <a:rPr lang="en-GB" altLang="zh-CN" dirty="0" err="1" smtClean="0">
                <a:latin typeface="Microsoft YaHei" panose="020B0503020204020204" pitchFamily="34" charset="-122"/>
                <a:ea typeface="Microsoft YaHei" panose="020B0503020204020204" pitchFamily="34" charset="-122"/>
                <a:cs typeface="Microsoft YaHei" panose="020B0503020204020204" pitchFamily="34" charset="-122"/>
                <a:sym typeface="+mn-ea"/>
              </a:rPr>
              <a:t>ISN </a:t>
            </a:r>
            <a:r>
              <a:rPr lang="en-GB" altLang="zh-CN" dirty="0" err="1">
                <a:latin typeface="Microsoft YaHei" panose="020B0503020204020204" pitchFamily="34" charset="-122"/>
                <a:ea typeface="Microsoft YaHei" panose="020B0503020204020204" pitchFamily="34" charset="-122"/>
                <a:cs typeface="Microsoft YaHei" panose="020B0503020204020204" pitchFamily="34" charset="-122"/>
                <a:sym typeface="+mn-ea"/>
              </a:rPr>
              <a:t>first search for DB </a:t>
            </a:r>
            <a:r>
              <a:rPr lang="en-GB" altLang="zh-CN" dirty="0">
                <a:latin typeface="Microsoft YaHei" panose="020B0503020204020204" pitchFamily="34" charset="-122"/>
                <a:ea typeface="Microsoft YaHei" panose="020B0503020204020204" pitchFamily="34" charset="-122"/>
                <a:cs typeface="Microsoft YaHei" panose="020B0503020204020204" pitchFamily="34" charset="-122"/>
                <a:sym typeface="+mn-ea"/>
              </a:rPr>
              <a:t>, Multi </a:t>
            </a:r>
            <a:r>
              <a:rPr lang="en-GB" altLang="zh-CN" dirty="0" err="1">
                <a:latin typeface="Microsoft YaHei" panose="020B0503020204020204" pitchFamily="34" charset="-122"/>
                <a:ea typeface="Microsoft YaHei" panose="020B0503020204020204" pitchFamily="34" charset="-122"/>
                <a:cs typeface="Microsoft YaHei" panose="020B0503020204020204" pitchFamily="34" charset="-122"/>
                <a:sym typeface="+mn-ea"/>
              </a:rPr>
              <a:t>DB </a:t>
            </a:r>
            <a:r>
              <a:rPr lang="en-GB" altLang="zh-CN" dirty="0" err="1" smtClean="0">
                <a:latin typeface="Microsoft YaHei" panose="020B0503020204020204" pitchFamily="34" charset="-122"/>
                <a:ea typeface="Microsoft YaHei" panose="020B0503020204020204" pitchFamily="34" charset="-122"/>
                <a:cs typeface="Microsoft YaHei" panose="020B0503020204020204" pitchFamily="34" charset="-122"/>
                <a:sym typeface="+mn-ea"/>
              </a:rPr>
              <a:t>mode</a:t>
            </a:r>
            <a:endParaRPr lang="en-US" altLang="zh-CN" dirty="0" smtClean="0">
              <a:latin typeface="Microsoft YaHei" panose="020B0503020204020204" pitchFamily="34" charset="-122"/>
              <a:ea typeface="Microsoft YaHei" panose="020B0503020204020204" pitchFamily="34" charset="-122"/>
              <a:cs typeface="Microsoft YaHei" panose="020B0503020204020204" pitchFamily="34" charset="-122"/>
              <a:sym typeface="+mn-ea"/>
            </a:endParaRPr>
          </a:p>
          <a:p>
            <a:r>
              <a:rPr lang="en-GB" altLang="zh-CN" dirty="0" smtClean="0">
                <a:latin typeface="Microsoft YaHei" panose="020B0503020204020204" pitchFamily="34" charset="-122"/>
                <a:ea typeface="Microsoft YaHei" panose="020B0503020204020204" pitchFamily="34" charset="-122"/>
                <a:cs typeface="Microsoft YaHei" panose="020B0503020204020204" pitchFamily="34" charset="-122"/>
                <a:sym typeface="+mn-ea"/>
              </a:rPr>
              <a:t>R: </a:t>
            </a:r>
            <a:r>
              <a:rPr lang="en-GB" altLang="zh-CN" dirty="0" err="1" smtClean="0">
                <a:latin typeface="Microsoft YaHei" panose="020B0503020204020204" pitchFamily="34" charset="-122"/>
                <a:ea typeface="Microsoft YaHei" panose="020B0503020204020204" pitchFamily="34" charset="-122"/>
                <a:cs typeface="Microsoft YaHei" panose="020B0503020204020204" pitchFamily="34" charset="-122"/>
                <a:sym typeface="+mn-ea"/>
              </a:rPr>
              <a:t>Change </a:t>
            </a:r>
            <a:r>
              <a:rPr lang="en-GB" altLang="zh-CN" dirty="0" err="1">
                <a:latin typeface="Microsoft YaHei" panose="020B0503020204020204" pitchFamily="34" charset="-122"/>
                <a:ea typeface="Microsoft YaHei" panose="020B0503020204020204" pitchFamily="34" charset="-122"/>
                <a:cs typeface="Microsoft YaHei" panose="020B0503020204020204" pitchFamily="34" charset="-122"/>
                <a:sym typeface="+mn-ea"/>
              </a:rPr>
              <a:t>the DEVINFO of the SID where the ISN is located</a:t>
            </a:r>
            <a:r>
              <a:rPr lang="en-GB" altLang="zh-CN" dirty="0">
                <a:latin typeface="Microsoft YaHei" panose="020B0503020204020204" pitchFamily="34" charset="-122"/>
                <a:ea typeface="Microsoft YaHei" panose="020B0503020204020204" pitchFamily="34" charset="-122"/>
                <a:cs typeface="Microsoft YaHei" panose="020B0503020204020204" pitchFamily="34" charset="-122"/>
                <a:sym typeface="+mn-ea"/>
              </a:rPr>
              <a:t> </a:t>
            </a:r>
            <a:r>
              <a:rPr lang="en-GB" altLang="zh-CN" dirty="0" err="1">
                <a:latin typeface="Microsoft YaHei" panose="020B0503020204020204" pitchFamily="34" charset="-122"/>
                <a:ea typeface="Microsoft YaHei" panose="020B0503020204020204" pitchFamily="34" charset="-122"/>
                <a:cs typeface="Microsoft YaHei" panose="020B0503020204020204" pitchFamily="34" charset="-122"/>
                <a:sym typeface="+mn-ea"/>
              </a:rPr>
              <a:t>COPY back to the SID where DEVICE is located</a:t>
            </a:r>
            <a:endParaRPr lang="en-US" altLang="zh-CN" b="1" dirty="0" smtClean="0">
              <a:latin typeface="Microsoft YaHei" panose="020B0503020204020204" pitchFamily="34" charset="-122"/>
              <a:ea typeface="Microsoft YaHei" panose="020B0503020204020204" pitchFamily="34" charset="-122"/>
              <a:sym typeface="+mn-ea"/>
            </a:endParaRPr>
          </a:p>
          <a:p>
            <a:endParaRPr lang="en-US" altLang="zh-CN" b="1" dirty="0" smtClean="0">
              <a:latin typeface="Microsoft YaHei" panose="020B0503020204020204" pitchFamily="34" charset="-122"/>
              <a:ea typeface="Microsoft YaHei" panose="020B0503020204020204" pitchFamily="34" charset="-122"/>
              <a:sym typeface="+mn-ea"/>
            </a:endParaRPr>
          </a:p>
          <a:p>
            <a:r>
              <a:rPr lang="en-GB" altLang="zh-CN" b="1" dirty="0" smtClean="0">
                <a:latin typeface="Microsoft YaHei" panose="020B0503020204020204" pitchFamily="34" charset="-122"/>
                <a:ea typeface="Microsoft YaHei" panose="020B0503020204020204" pitchFamily="34" charset="-122"/>
                <a:sym typeface="+mn-ea"/>
              </a:rPr>
              <a:t>routing control </a:t>
            </a:r>
            <a:r>
              <a:rPr lang="en-GB" altLang="en-US" b="1" dirty="0" smtClean="0">
                <a:latin typeface="Microsoft YaHei" panose="020B0503020204020204" pitchFamily="34" charset="-122"/>
                <a:ea typeface="Microsoft YaHei" panose="020B0503020204020204" pitchFamily="34" charset="-122"/>
                <a:sym typeface="+mn-ea"/>
              </a:rPr>
              <a:t>settings</a:t>
            </a:r>
            <a:endParaRPr lang="zh-CN" altLang="en-US" dirty="0" smtClean="0">
              <a:latin typeface="Microsoft YaHei" panose="020B0503020204020204" pitchFamily="34" charset="-122"/>
              <a:ea typeface="Microsoft YaHei" panose="020B0503020204020204" pitchFamily="34" charset="-122"/>
              <a:sym typeface="+mn-ea"/>
            </a:endParaRPr>
          </a:p>
          <a:p>
            <a:r>
              <a:rPr lang="en-GB" altLang="zh-CN" sz="1400" dirty="0">
                <a:solidFill>
                  <a:schemeClr val="accent2">
                    <a:lumMod val="75000"/>
                  </a:schemeClr>
                </a:solidFill>
                <a:latin typeface="Microsoft YaHei" panose="020B0503020204020204" pitchFamily="34" charset="-122"/>
                <a:ea typeface="Microsoft YaHei" panose="020B0503020204020204" pitchFamily="34" charset="-122"/>
                <a:cs typeface="Microsoft YaHei" panose="020B0503020204020204" pitchFamily="34" charset="-122"/>
                <a:sym typeface="+mn-ea"/>
              </a:rPr>
              <a:t>SELECT * FROM ROUTE_STEP_CHECK WHERE step='KAM1APGY'</a:t>
            </a:r>
            <a:endParaRPr lang="en-US" altLang="zh-CN" sz="1400" dirty="0">
              <a:solidFill>
                <a:schemeClr val="accent2">
                  <a:lumMod val="75000"/>
                </a:schemeClr>
              </a:solidFill>
              <a:latin typeface="Microsoft YaHei" panose="020B0503020204020204" pitchFamily="34" charset="-122"/>
              <a:ea typeface="Microsoft YaHei" panose="020B0503020204020204" pitchFamily="34" charset="-122"/>
              <a:cs typeface="Microsoft YaHei" panose="020B0503020204020204" pitchFamily="34" charset="-122"/>
            </a:endParaRPr>
          </a:p>
          <a:p>
            <a:endParaRPr lang="en-US" altLang="zh-CN" dirty="0" smtClean="0">
              <a:latin typeface="Microsoft YaHei" panose="020B0503020204020204" pitchFamily="34" charset="-122"/>
              <a:ea typeface="Microsoft YaHei" panose="020B0503020204020204" pitchFamily="34" charset="-122"/>
            </a:endParaRPr>
          </a:p>
          <a:p>
            <a:endParaRPr lang="en-US" altLang="zh-CN" dirty="0" smtClean="0">
              <a:latin typeface="Microsoft YaHei" panose="020B0503020204020204" pitchFamily="34" charset="-122"/>
              <a:ea typeface="Microsoft YaHei" panose="020B0503020204020204" pitchFamily="34" charset="-122"/>
            </a:endParaRPr>
          </a:p>
          <a:p>
            <a:r>
              <a:rPr lang="en-GB" altLang="en-US" dirty="0" smtClean="0">
                <a:latin typeface="Microsoft YaHei" panose="020B0503020204020204" pitchFamily="34" charset="-122"/>
                <a:ea typeface="Microsoft YaHei" panose="020B0503020204020204" pitchFamily="34" charset="-122"/>
                <a:sym typeface="+mn-ea"/>
              </a:rPr>
              <a:t>Cooperate with </a:t>
            </a:r>
            <a:r>
              <a:rPr lang="en-GB" altLang="zh-CN" dirty="0">
                <a:latin typeface="Microsoft YaHei" panose="020B0503020204020204" pitchFamily="34" charset="-122"/>
                <a:ea typeface="Microsoft YaHei" panose="020B0503020204020204" pitchFamily="34" charset="-122"/>
                <a:sym typeface="+mn-ea"/>
              </a:rPr>
              <a:t>WKTYPE WKS07_PSTEP6 to check </a:t>
            </a:r>
            <a:r>
              <a:rPr lang="en-GB" altLang="en-US" dirty="0">
                <a:latin typeface="Microsoft YaHei" panose="020B0503020204020204" pitchFamily="34" charset="-122"/>
                <a:ea typeface="Microsoft YaHei" panose="020B0503020204020204" pitchFamily="34" charset="-122"/>
                <a:sym typeface="+mn-ea"/>
              </a:rPr>
              <a:t>whether the set </a:t>
            </a:r>
            <a:r>
              <a:rPr lang="en-GB" altLang="zh-CN" dirty="0">
                <a:latin typeface="Microsoft YaHei" panose="020B0503020204020204" pitchFamily="34" charset="-122"/>
                <a:ea typeface="Microsoft YaHei" panose="020B0503020204020204" pitchFamily="34" charset="-122"/>
                <a:sym typeface="+mn-ea"/>
              </a:rPr>
              <a:t>PDATA station passes in SEQ </a:t>
            </a:r>
            <a:r>
              <a:rPr lang="en-GB" altLang="en-US" dirty="0">
                <a:latin typeface="Microsoft YaHei" panose="020B0503020204020204" pitchFamily="34" charset="-122"/>
                <a:ea typeface="Microsoft YaHei" panose="020B0503020204020204" pitchFamily="34" charset="-122"/>
                <a:sym typeface="+mn-ea"/>
              </a:rPr>
              <a:t>order and </a:t>
            </a:r>
            <a:r>
              <a:rPr lang="en-GB" altLang="zh-CN" dirty="0">
                <a:latin typeface="Microsoft YaHei" panose="020B0503020204020204" pitchFamily="34" charset="-122"/>
                <a:ea typeface="Microsoft YaHei" panose="020B0503020204020204" pitchFamily="34" charset="-122"/>
                <a:sym typeface="+mn-ea"/>
              </a:rPr>
              <a:t>check </a:t>
            </a:r>
            <a:r>
              <a:rPr lang="en-GB" altLang="zh-CN" dirty="0" smtClean="0">
                <a:latin typeface="Microsoft YaHei" panose="020B0503020204020204" pitchFamily="34" charset="-122"/>
                <a:ea typeface="Microsoft YaHei" panose="020B0503020204020204" pitchFamily="34" charset="-122"/>
                <a:sym typeface="+mn-ea"/>
              </a:rPr>
              <a:t>error</a:t>
            </a:r>
            <a:r>
              <a:rPr lang="en-GB" altLang="zh-CN" dirty="0" smtClean="0">
                <a:latin typeface="Microsoft YaHei" panose="020B0503020204020204" pitchFamily="34" charset="-122"/>
                <a:ea typeface="Microsoft YaHei" panose="020B0503020204020204" pitchFamily="34" charset="-122"/>
              </a:rPr>
              <a:t>                                       </a:t>
            </a:r>
            <a:endParaRPr lang="en-GB" altLang="zh-CN" dirty="0" smtClean="0">
              <a:latin typeface="Microsoft YaHei" panose="020B0503020204020204" pitchFamily="34" charset="-122"/>
              <a:ea typeface="Microsoft YaHei" panose="020B0503020204020204" pitchFamily="34" charset="-122"/>
            </a:endParaRPr>
          </a:p>
        </p:txBody>
      </p:sp>
      <p:pic>
        <p:nvPicPr>
          <p:cNvPr id="4" name="圖片 3"/>
          <p:cNvPicPr>
            <a:picLocks noChangeAspect="1"/>
          </p:cNvPicPr>
          <p:nvPr/>
        </p:nvPicPr>
        <p:blipFill>
          <a:blip r:embed="rId1"/>
          <a:stretch>
            <a:fillRect/>
          </a:stretch>
        </p:blipFill>
        <p:spPr>
          <a:xfrm>
            <a:off x="285750" y="2992071"/>
            <a:ext cx="2609850" cy="447675"/>
          </a:xfrm>
          <a:prstGeom prst="rect">
            <a:avLst/>
          </a:prstGeom>
        </p:spPr>
      </p:pic>
      <p:pic>
        <p:nvPicPr>
          <p:cNvPr id="5" name="圖片 4"/>
          <p:cNvPicPr>
            <a:picLocks noChangeAspect="1"/>
          </p:cNvPicPr>
          <p:nvPr/>
        </p:nvPicPr>
        <p:blipFill>
          <a:blip r:embed="rId2"/>
          <a:stretch>
            <a:fillRect/>
          </a:stretch>
        </p:blipFill>
        <p:spPr>
          <a:xfrm>
            <a:off x="285750" y="1252171"/>
            <a:ext cx="8020050" cy="390525"/>
          </a:xfrm>
          <a:prstGeom prst="rect">
            <a:avLst/>
          </a:prstGeom>
        </p:spPr>
      </p:pic>
      <p:pic>
        <p:nvPicPr>
          <p:cNvPr id="7" name="圖片 6"/>
          <p:cNvPicPr>
            <a:picLocks noChangeAspect="1"/>
          </p:cNvPicPr>
          <p:nvPr/>
        </p:nvPicPr>
        <p:blipFill>
          <a:blip r:embed="rId3"/>
          <a:stretch>
            <a:fillRect/>
          </a:stretch>
        </p:blipFill>
        <p:spPr>
          <a:xfrm>
            <a:off x="285750" y="2103071"/>
            <a:ext cx="6496050" cy="428625"/>
          </a:xfrm>
          <a:prstGeom prst="rect">
            <a:avLst/>
          </a:prstGeom>
        </p:spPr>
      </p:pic>
      <p:pic>
        <p:nvPicPr>
          <p:cNvPr id="2" name="圖片 1"/>
          <p:cNvPicPr>
            <a:picLocks noChangeAspect="1"/>
          </p:cNvPicPr>
          <p:nvPr/>
        </p:nvPicPr>
        <p:blipFill>
          <a:blip r:embed="rId4"/>
          <a:stretch>
            <a:fillRect/>
          </a:stretch>
        </p:blipFill>
        <p:spPr>
          <a:xfrm>
            <a:off x="391258" y="5447711"/>
            <a:ext cx="8972550" cy="35179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方塊 2"/>
          <p:cNvSpPr txBox="1"/>
          <p:nvPr/>
        </p:nvSpPr>
        <p:spPr>
          <a:xfrm>
            <a:off x="285889" y="191493"/>
            <a:ext cx="10297671" cy="460375"/>
          </a:xfrm>
          <a:prstGeom prst="rect">
            <a:avLst/>
          </a:prstGeom>
          <a:noFill/>
        </p:spPr>
        <p:txBody>
          <a:bodyPr wrap="square" rtlCol="0">
            <a:spAutoFit/>
          </a:bodyPr>
          <a:lstStyle/>
          <a:p>
            <a:r>
              <a:rPr lang="en-GB" altLang="zh-TW" sz="2400" dirty="0">
                <a:latin typeface="Times New Roman" panose="02020603050405020304" charset="0"/>
                <a:ea typeface="Microsoft YaHei" panose="020B0503020204020204" pitchFamily="34" charset="-122"/>
                <a:cs typeface="Times New Roman" panose="02020603050405020304" charset="0"/>
              </a:rPr>
              <a:t>HSG-MO_LINK_LOTCODE- </a:t>
            </a:r>
            <a:r>
              <a:rPr lang="en-GB" altLang="en-US" sz="2400" dirty="0">
                <a:latin typeface="Times New Roman" panose="02020603050405020304" charset="0"/>
                <a:ea typeface="Microsoft YaHei" panose="020B0503020204020204" pitchFamily="34" charset="-122"/>
                <a:cs typeface="Times New Roman" panose="02020603050405020304" charset="0"/>
              </a:rPr>
              <a:t>Hand Brush Station</a:t>
            </a:r>
            <a:endParaRPr lang="en-US" altLang="zh-TW" sz="2400" dirty="0">
              <a:latin typeface="Times New Roman" panose="02020603050405020304" charset="0"/>
              <a:ea typeface="Microsoft YaHei" panose="020B0503020204020204" pitchFamily="34" charset="-122"/>
              <a:cs typeface="Times New Roman" panose="02020603050405020304" charset="0"/>
            </a:endParaRPr>
          </a:p>
        </p:txBody>
      </p:sp>
      <p:sp>
        <p:nvSpPr>
          <p:cNvPr id="6" name="文字方塊 5"/>
          <p:cNvSpPr txBox="1"/>
          <p:nvPr/>
        </p:nvSpPr>
        <p:spPr>
          <a:xfrm>
            <a:off x="285889" y="766762"/>
            <a:ext cx="11350488" cy="6462395"/>
          </a:xfrm>
          <a:prstGeom prst="rect">
            <a:avLst/>
          </a:prstGeom>
          <a:noFill/>
        </p:spPr>
        <p:txBody>
          <a:bodyPr wrap="square" rtlCol="0">
            <a:spAutoFit/>
          </a:bodyPr>
          <a:lstStyle/>
          <a:p>
            <a:r>
              <a:rPr lang="en-GB" altLang="zh-CN" b="1" dirty="0" smtClean="0">
                <a:latin typeface="Times New Roman" panose="02020603050405020304" charset="0"/>
                <a:ea typeface="Microsoft YaHei" panose="020B0503020204020204" pitchFamily="34" charset="-122"/>
                <a:cs typeface="Times New Roman" panose="02020603050405020304" charset="0"/>
                <a:sym typeface="+mn-ea"/>
              </a:rPr>
              <a:t>LOTCODE_26_CHECK </a:t>
            </a:r>
            <a:r>
              <a:rPr lang="en-GB" altLang="en-US" b="1" dirty="0" smtClean="0">
                <a:latin typeface="Times New Roman" panose="02020603050405020304" charset="0"/>
                <a:ea typeface="Microsoft YaHei" panose="020B0503020204020204" pitchFamily="34" charset="-122"/>
                <a:cs typeface="Times New Roman" panose="02020603050405020304" charset="0"/>
                <a:sym typeface="+mn-ea"/>
              </a:rPr>
              <a:t>check level introduction </a:t>
            </a:r>
            <a:r>
              <a:rPr lang="en-GB" altLang="en-US" dirty="0" smtClean="0">
                <a:latin typeface="Times New Roman" panose="02020603050405020304" charset="0"/>
                <a:ea typeface="Microsoft YaHei" panose="020B0503020204020204" pitchFamily="34" charset="-122"/>
                <a:cs typeface="Times New Roman" panose="02020603050405020304" charset="0"/>
                <a:sym typeface="+mn-ea"/>
              </a:rPr>
              <a:t>:</a:t>
            </a:r>
            <a:endParaRPr lang="en-GB" altLang="en-US" dirty="0" smtClean="0">
              <a:latin typeface="Times New Roman" panose="02020603050405020304" charset="0"/>
              <a:ea typeface="Microsoft YaHei" panose="020B0503020204020204" pitchFamily="34" charset="-122"/>
              <a:cs typeface="Times New Roman" panose="02020603050405020304" charset="0"/>
              <a:sym typeface="+mn-ea"/>
            </a:endParaRPr>
          </a:p>
          <a:p>
            <a:endParaRPr lang="zh-CN" altLang="en-US" dirty="0" smtClean="0">
              <a:latin typeface="Times New Roman" panose="02020603050405020304" charset="0"/>
              <a:ea typeface="Microsoft YaHei" panose="020B0503020204020204" pitchFamily="34" charset="-122"/>
              <a:cs typeface="Times New Roman" panose="02020603050405020304" charset="0"/>
              <a:sym typeface="+mn-ea"/>
            </a:endParaRPr>
          </a:p>
          <a:p>
            <a:r>
              <a:rPr lang="en-GB" altLang="zh-CN" dirty="0" smtClean="0">
                <a:latin typeface="Times New Roman" panose="02020603050405020304" charset="0"/>
                <a:ea typeface="Microsoft YaHei" panose="020B0503020204020204" pitchFamily="34" charset="-122"/>
                <a:cs typeface="Times New Roman" panose="02020603050405020304" charset="0"/>
                <a:sym typeface="+mn-ea"/>
              </a:rPr>
              <a:t>26th code </a:t>
            </a:r>
            <a:r>
              <a:rPr lang="en-GB" altLang="en-US" dirty="0" smtClean="0">
                <a:latin typeface="Times New Roman" panose="02020603050405020304" charset="0"/>
                <a:ea typeface="Microsoft YaHei" panose="020B0503020204020204" pitchFamily="34" charset="-122"/>
                <a:cs typeface="Times New Roman" panose="02020603050405020304" charset="0"/>
                <a:sym typeface="+mn-ea"/>
              </a:rPr>
              <a:t>below is calculated based on the first </a:t>
            </a:r>
            <a:r>
              <a:rPr lang="en-GB" altLang="zh-CN" dirty="0" smtClean="0">
                <a:latin typeface="Times New Roman" panose="02020603050405020304" charset="0"/>
                <a:ea typeface="Microsoft YaHei" panose="020B0503020204020204" pitchFamily="34" charset="-122"/>
                <a:cs typeface="Times New Roman" panose="02020603050405020304" charset="0"/>
                <a:sym typeface="+mn-ea"/>
              </a:rPr>
              <a:t>25 </a:t>
            </a:r>
            <a:r>
              <a:rPr lang="en-GB" altLang="en-US" dirty="0" smtClean="0">
                <a:latin typeface="Times New Roman" panose="02020603050405020304" charset="0"/>
                <a:ea typeface="Microsoft YaHei" panose="020B0503020204020204" pitchFamily="34" charset="-122"/>
                <a:cs typeface="Times New Roman" panose="02020603050405020304" charset="0"/>
                <a:sym typeface="+mn-ea"/>
              </a:rPr>
              <a:t>codes according to the following algorithm. If the barcode printed privately by </a:t>
            </a:r>
            <a:r>
              <a:rPr lang="en-GB" altLang="zh-CN" dirty="0" smtClean="0">
                <a:latin typeface="Times New Roman" panose="02020603050405020304" charset="0"/>
                <a:ea typeface="Microsoft YaHei" panose="020B0503020204020204" pitchFamily="34" charset="-122"/>
                <a:cs typeface="Times New Roman" panose="02020603050405020304" charset="0"/>
                <a:sym typeface="+mn-ea"/>
              </a:rPr>
              <a:t>the user only meets the rules maintained by ME </a:t>
            </a:r>
            <a:r>
              <a:rPr lang="en-GB" altLang="en-US" dirty="0" smtClean="0">
                <a:latin typeface="Times New Roman" panose="02020603050405020304" charset="0"/>
                <a:ea typeface="Microsoft YaHei" panose="020B0503020204020204" pitchFamily="34" charset="-122"/>
                <a:cs typeface="Times New Roman" panose="02020603050405020304" charset="0"/>
                <a:sym typeface="+mn-ea"/>
              </a:rPr>
              <a:t>but does not meet this level, it will also get stuck. (remainder algorithm)</a:t>
            </a:r>
            <a:endParaRPr lang="en-GB" altLang="en-US" dirty="0" smtClean="0">
              <a:latin typeface="Times New Roman" panose="02020603050405020304" charset="0"/>
              <a:ea typeface="Microsoft YaHei" panose="020B0503020204020204" pitchFamily="34" charset="-122"/>
              <a:cs typeface="Times New Roman" panose="02020603050405020304" charset="0"/>
              <a:sym typeface="+mn-ea"/>
            </a:endParaRPr>
          </a:p>
          <a:p>
            <a:endParaRPr lang="zh-CN" altLang="en-US" dirty="0" smtClean="0">
              <a:latin typeface="Times New Roman" panose="02020603050405020304" charset="0"/>
              <a:ea typeface="Microsoft YaHei" panose="020B0503020204020204" pitchFamily="34" charset="-122"/>
              <a:cs typeface="Times New Roman" panose="02020603050405020304" charset="0"/>
              <a:sym typeface="+mn-ea"/>
            </a:endParaRPr>
          </a:p>
          <a:p>
            <a:endParaRPr lang="zh-CN" altLang="en-US" dirty="0" smtClean="0">
              <a:latin typeface="Times New Roman" panose="02020603050405020304" charset="0"/>
              <a:ea typeface="Microsoft YaHei" panose="020B0503020204020204" pitchFamily="34" charset="-122"/>
              <a:cs typeface="Times New Roman" panose="02020603050405020304" charset="0"/>
              <a:sym typeface="+mn-ea"/>
            </a:endParaRPr>
          </a:p>
          <a:p>
            <a:endParaRPr lang="zh-CN" altLang="en-US" dirty="0" smtClean="0">
              <a:latin typeface="Times New Roman" panose="02020603050405020304" charset="0"/>
              <a:ea typeface="Microsoft YaHei" panose="020B0503020204020204" pitchFamily="34" charset="-122"/>
              <a:cs typeface="Times New Roman" panose="02020603050405020304" charset="0"/>
              <a:sym typeface="+mn-ea"/>
            </a:endParaRPr>
          </a:p>
          <a:p>
            <a:endParaRPr lang="zh-CN" altLang="en-US" dirty="0" smtClean="0">
              <a:latin typeface="Times New Roman" panose="02020603050405020304" charset="0"/>
              <a:ea typeface="Microsoft YaHei" panose="020B0503020204020204" pitchFamily="34" charset="-122"/>
              <a:cs typeface="Times New Roman" panose="02020603050405020304" charset="0"/>
              <a:sym typeface="+mn-ea"/>
            </a:endParaRPr>
          </a:p>
          <a:p>
            <a:endParaRPr lang="zh-CN" altLang="en-US" dirty="0" smtClean="0">
              <a:latin typeface="Times New Roman" panose="02020603050405020304" charset="0"/>
              <a:ea typeface="Microsoft YaHei" panose="020B0503020204020204" pitchFamily="34" charset="-122"/>
              <a:cs typeface="Times New Roman" panose="02020603050405020304" charset="0"/>
              <a:sym typeface="+mn-ea"/>
            </a:endParaRPr>
          </a:p>
          <a:p>
            <a:endParaRPr lang="zh-CN" altLang="en-US" dirty="0" smtClean="0">
              <a:latin typeface="Times New Roman" panose="02020603050405020304" charset="0"/>
              <a:ea typeface="Microsoft YaHei" panose="020B0503020204020204" pitchFamily="34" charset="-122"/>
              <a:cs typeface="Times New Roman" panose="02020603050405020304" charset="0"/>
              <a:sym typeface="+mn-ea"/>
            </a:endParaRPr>
          </a:p>
          <a:p>
            <a:endParaRPr lang="zh-CN" altLang="en-US" dirty="0" smtClean="0">
              <a:latin typeface="Times New Roman" panose="02020603050405020304" charset="0"/>
              <a:ea typeface="Microsoft YaHei" panose="020B0503020204020204" pitchFamily="34" charset="-122"/>
              <a:cs typeface="Times New Roman" panose="02020603050405020304" charset="0"/>
              <a:sym typeface="+mn-ea"/>
            </a:endParaRPr>
          </a:p>
          <a:p>
            <a:endParaRPr lang="zh-CN" altLang="en-US" dirty="0" smtClean="0">
              <a:latin typeface="Times New Roman" panose="02020603050405020304" charset="0"/>
              <a:ea typeface="Microsoft YaHei" panose="020B0503020204020204" pitchFamily="34" charset="-122"/>
              <a:cs typeface="Times New Roman" panose="02020603050405020304" charset="0"/>
              <a:sym typeface="+mn-ea"/>
            </a:endParaRPr>
          </a:p>
          <a:p>
            <a:endParaRPr lang="zh-CN" altLang="en-US" dirty="0" smtClean="0">
              <a:latin typeface="Times New Roman" panose="02020603050405020304" charset="0"/>
              <a:ea typeface="Microsoft YaHei" panose="020B0503020204020204" pitchFamily="34" charset="-122"/>
              <a:cs typeface="Times New Roman" panose="02020603050405020304" charset="0"/>
              <a:sym typeface="+mn-ea"/>
            </a:endParaRPr>
          </a:p>
          <a:p>
            <a:endParaRPr lang="zh-CN" altLang="en-US" dirty="0" smtClean="0">
              <a:latin typeface="Times New Roman" panose="02020603050405020304" charset="0"/>
              <a:ea typeface="Microsoft YaHei" panose="020B0503020204020204" pitchFamily="34" charset="-122"/>
              <a:cs typeface="Times New Roman" panose="02020603050405020304" charset="0"/>
              <a:sym typeface="+mn-ea"/>
            </a:endParaRPr>
          </a:p>
          <a:p>
            <a:endParaRPr lang="zh-CN" altLang="en-US" dirty="0" smtClean="0">
              <a:latin typeface="Times New Roman" panose="02020603050405020304" charset="0"/>
              <a:ea typeface="Microsoft YaHei" panose="020B0503020204020204" pitchFamily="34" charset="-122"/>
              <a:cs typeface="Times New Roman" panose="02020603050405020304" charset="0"/>
              <a:sym typeface="+mn-ea"/>
            </a:endParaRPr>
          </a:p>
          <a:p>
            <a:endParaRPr lang="zh-CN" altLang="en-US" dirty="0" smtClean="0">
              <a:latin typeface="Times New Roman" panose="02020603050405020304" charset="0"/>
              <a:ea typeface="Microsoft YaHei" panose="020B0503020204020204" pitchFamily="34" charset="-122"/>
              <a:cs typeface="Times New Roman" panose="02020603050405020304" charset="0"/>
              <a:sym typeface="+mn-ea"/>
            </a:endParaRPr>
          </a:p>
          <a:p>
            <a:endParaRPr lang="zh-CN" altLang="en-US" dirty="0" smtClean="0">
              <a:latin typeface="Times New Roman" panose="02020603050405020304" charset="0"/>
              <a:ea typeface="Microsoft YaHei" panose="020B0503020204020204" pitchFamily="34" charset="-122"/>
              <a:cs typeface="Times New Roman" panose="02020603050405020304" charset="0"/>
              <a:sym typeface="+mn-ea"/>
            </a:endParaRPr>
          </a:p>
          <a:p>
            <a:endParaRPr lang="zh-CN" altLang="en-US" dirty="0" smtClean="0">
              <a:latin typeface="Times New Roman" panose="02020603050405020304" charset="0"/>
              <a:ea typeface="Microsoft YaHei" panose="020B0503020204020204" pitchFamily="34" charset="-122"/>
              <a:cs typeface="Times New Roman" panose="02020603050405020304" charset="0"/>
              <a:sym typeface="+mn-ea"/>
            </a:endParaRPr>
          </a:p>
          <a:p>
            <a:endParaRPr lang="zh-CN" altLang="en-US" dirty="0" smtClean="0">
              <a:latin typeface="Times New Roman" panose="02020603050405020304" charset="0"/>
              <a:ea typeface="Microsoft YaHei" panose="020B0503020204020204" pitchFamily="34" charset="-122"/>
              <a:cs typeface="Times New Roman" panose="02020603050405020304" charset="0"/>
              <a:sym typeface="+mn-ea"/>
            </a:endParaRPr>
          </a:p>
          <a:p>
            <a:endParaRPr lang="zh-CN" altLang="en-US" dirty="0" smtClean="0">
              <a:latin typeface="Times New Roman" panose="02020603050405020304" charset="0"/>
              <a:ea typeface="Microsoft YaHei" panose="020B0503020204020204" pitchFamily="34" charset="-122"/>
              <a:cs typeface="Times New Roman" panose="02020603050405020304" charset="0"/>
              <a:sym typeface="+mn-ea"/>
            </a:endParaRPr>
          </a:p>
          <a:p>
            <a:endParaRPr lang="zh-CN" altLang="en-US" dirty="0" smtClean="0">
              <a:latin typeface="Times New Roman" panose="02020603050405020304" charset="0"/>
              <a:ea typeface="Microsoft YaHei" panose="020B0503020204020204" pitchFamily="34" charset="-122"/>
              <a:cs typeface="Times New Roman" panose="02020603050405020304" charset="0"/>
              <a:sym typeface="+mn-ea"/>
            </a:endParaRPr>
          </a:p>
          <a:p>
            <a:endParaRPr lang="zh-CN" altLang="en-US" dirty="0" smtClean="0">
              <a:latin typeface="Times New Roman" panose="02020603050405020304" charset="0"/>
              <a:ea typeface="Microsoft YaHei" panose="020B0503020204020204" pitchFamily="34" charset="-122"/>
              <a:cs typeface="Times New Roman" panose="02020603050405020304" charset="0"/>
              <a:sym typeface="+mn-ea"/>
            </a:endParaRPr>
          </a:p>
          <a:p>
            <a:endParaRPr lang="zh-CN" altLang="en-US" dirty="0" smtClean="0">
              <a:latin typeface="Times New Roman" panose="02020603050405020304" charset="0"/>
              <a:ea typeface="Microsoft YaHei" panose="020B0503020204020204" pitchFamily="34" charset="-122"/>
              <a:cs typeface="Times New Roman" panose="02020603050405020304" charset="0"/>
              <a:sym typeface="+mn-ea"/>
            </a:endParaRPr>
          </a:p>
        </p:txBody>
      </p:sp>
      <p:pic>
        <p:nvPicPr>
          <p:cNvPr id="2" name="圖片 1"/>
          <p:cNvPicPr>
            <a:picLocks noChangeAspect="1"/>
          </p:cNvPicPr>
          <p:nvPr/>
        </p:nvPicPr>
        <p:blipFill>
          <a:blip r:embed="rId1"/>
          <a:stretch>
            <a:fillRect/>
          </a:stretch>
        </p:blipFill>
        <p:spPr>
          <a:xfrm>
            <a:off x="285750" y="2483485"/>
            <a:ext cx="11267440" cy="3751580"/>
          </a:xfrm>
          <a:prstGeom prst="rect">
            <a:avLst/>
          </a:prstGeom>
        </p:spPr>
      </p:pic>
      <p:pic>
        <p:nvPicPr>
          <p:cNvPr id="4" name="圖片 3"/>
          <p:cNvPicPr>
            <a:picLocks noChangeAspect="1"/>
          </p:cNvPicPr>
          <p:nvPr/>
        </p:nvPicPr>
        <p:blipFill>
          <a:blip r:embed="rId2"/>
          <a:stretch>
            <a:fillRect/>
          </a:stretch>
        </p:blipFill>
        <p:spPr>
          <a:xfrm>
            <a:off x="9351650" y="1985051"/>
            <a:ext cx="1859280" cy="768350"/>
          </a:xfrm>
          <a:prstGeom prst="rect">
            <a:avLst/>
          </a:prstGeom>
          <a:noFill/>
          <a:ln w="9525">
            <a:noFill/>
          </a:ln>
        </p:spPr>
      </p:pic>
      <p:cxnSp>
        <p:nvCxnSpPr>
          <p:cNvPr id="5" name="直線單箭頭接點 4"/>
          <p:cNvCxnSpPr/>
          <p:nvPr/>
        </p:nvCxnSpPr>
        <p:spPr>
          <a:xfrm flipH="1" flipV="1">
            <a:off x="10158095" y="2324100"/>
            <a:ext cx="922020" cy="2465705"/>
          </a:xfrm>
          <a:prstGeom prst="straightConnector1">
            <a:avLst/>
          </a:prstGeom>
          <a:ln w="57150">
            <a:solidFill>
              <a:srgbClr val="FF0000"/>
            </a:solidFill>
            <a:tailEnd type="arrow" w="med" len="med"/>
          </a:ln>
        </p:spPr>
        <p:style>
          <a:lnRef idx="3">
            <a:schemeClr val="dk1"/>
          </a:lnRef>
          <a:fillRef idx="0">
            <a:schemeClr val="dk1"/>
          </a:fillRef>
          <a:effectRef idx="2">
            <a:schemeClr val="dk1"/>
          </a:effectRef>
          <a:fontRef idx="minor">
            <a:schemeClr val="tx1"/>
          </a:fontRef>
        </p:style>
      </p:cxnSp>
    </p:spTree>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方塊 2"/>
          <p:cNvSpPr txBox="1"/>
          <p:nvPr/>
        </p:nvSpPr>
        <p:spPr>
          <a:xfrm>
            <a:off x="304939" y="164188"/>
            <a:ext cx="10297671" cy="460375"/>
          </a:xfrm>
          <a:prstGeom prst="rect">
            <a:avLst/>
          </a:prstGeom>
          <a:noFill/>
        </p:spPr>
        <p:txBody>
          <a:bodyPr wrap="square" rtlCol="0">
            <a:spAutoFit/>
          </a:bodyPr>
          <a:lstStyle/>
          <a:p>
            <a:r>
              <a:rPr lang="en-GB" sz="2400" dirty="0">
                <a:latin typeface="Microsoft YaHei" panose="020B0503020204020204" pitchFamily="34" charset="-122"/>
                <a:ea typeface="Microsoft YaHei" panose="020B0503020204020204" pitchFamily="34" charset="-122"/>
              </a:rPr>
              <a:t>HSG-FASTEN 2X ANT SCREWS </a:t>
            </a:r>
            <a:r>
              <a:rPr lang="en-GB" sz="2400" dirty="0">
                <a:latin typeface="Microsoft YaHei" panose="020B0503020204020204" pitchFamily="34" charset="-122"/>
                <a:ea typeface="Microsoft YaHei" panose="020B0503020204020204" pitchFamily="34" charset="-122"/>
                <a:sym typeface="+mn-ea"/>
              </a:rPr>
              <a:t>-Hand </a:t>
            </a:r>
            <a:r>
              <a:rPr lang="en-GB" altLang="en-US" sz="2400" dirty="0">
                <a:latin typeface="Microsoft YaHei" panose="020B0503020204020204" pitchFamily="34" charset="-122"/>
                <a:ea typeface="Microsoft YaHei" panose="020B0503020204020204" pitchFamily="34" charset="-122"/>
                <a:sym typeface="+mn-ea"/>
              </a:rPr>
              <a:t>brush station</a:t>
            </a:r>
            <a:endParaRPr lang="en-US" sz="2400" dirty="0">
              <a:latin typeface="Microsoft YaHei" panose="020B0503020204020204" pitchFamily="34" charset="-122"/>
              <a:ea typeface="Microsoft YaHei" panose="020B0503020204020204" pitchFamily="34" charset="-122"/>
            </a:endParaRPr>
          </a:p>
        </p:txBody>
      </p:sp>
      <p:sp>
        <p:nvSpPr>
          <p:cNvPr id="6" name="文字方塊 5"/>
          <p:cNvSpPr txBox="1"/>
          <p:nvPr/>
        </p:nvSpPr>
        <p:spPr>
          <a:xfrm>
            <a:off x="304800" y="893389"/>
            <a:ext cx="11350488" cy="3139321"/>
          </a:xfrm>
          <a:prstGeom prst="rect">
            <a:avLst/>
          </a:prstGeom>
          <a:noFill/>
        </p:spPr>
        <p:txBody>
          <a:bodyPr wrap="square" rtlCol="0">
            <a:spAutoFit/>
          </a:bodyPr>
          <a:lstStyle/>
          <a:p>
            <a:r>
              <a:rPr lang="en-GB" altLang="en-US" b="1" dirty="0" smtClean="0">
                <a:latin typeface="Microsoft YaHei" panose="020B0503020204020204" pitchFamily="34" charset="-122"/>
                <a:ea typeface="Microsoft YaHei" panose="020B0503020204020204" pitchFamily="34" charset="-122"/>
                <a:sym typeface="+mn-ea"/>
              </a:rPr>
              <a:t>Station name </a:t>
            </a:r>
            <a:r>
              <a:rPr lang="en-GB" altLang="en-US" dirty="0" smtClean="0">
                <a:latin typeface="Microsoft YaHei" panose="020B0503020204020204" pitchFamily="34" charset="-122"/>
                <a:ea typeface="Microsoft YaHei" panose="020B0503020204020204" pitchFamily="34" charset="-122"/>
                <a:sym typeface="+mn-ea"/>
              </a:rPr>
              <a:t>: </a:t>
            </a:r>
            <a:r>
              <a:rPr lang="en-GB" dirty="0">
                <a:latin typeface="Microsoft YaHei" panose="020B0503020204020204" pitchFamily="34" charset="-122"/>
                <a:ea typeface="Microsoft YaHei" panose="020B0503020204020204" pitchFamily="34" charset="-122"/>
                <a:sym typeface="+mn-ea"/>
              </a:rPr>
              <a:t>FASTEN 2X ANT SCREWS</a:t>
            </a:r>
            <a:endParaRPr lang="en-GB" dirty="0">
              <a:latin typeface="Microsoft YaHei" panose="020B0503020204020204" pitchFamily="34" charset="-122"/>
              <a:ea typeface="Microsoft YaHei" panose="020B0503020204020204" pitchFamily="34" charset="-122"/>
              <a:sym typeface="+mn-ea"/>
            </a:endParaRPr>
          </a:p>
          <a:p>
            <a:r>
              <a:rPr lang="en-GB" altLang="en-US" b="1" dirty="0" smtClean="0">
                <a:latin typeface="Microsoft YaHei" panose="020B0503020204020204" pitchFamily="34" charset="-122"/>
                <a:ea typeface="Microsoft YaHei" panose="020B0503020204020204" pitchFamily="34" charset="-122"/>
                <a:sym typeface="+mn-ea"/>
              </a:rPr>
              <a:t>Station function </a:t>
            </a:r>
            <a:r>
              <a:rPr lang="en-GB" altLang="en-US" dirty="0" smtClean="0">
                <a:latin typeface="Microsoft YaHei" panose="020B0503020204020204" pitchFamily="34" charset="-122"/>
                <a:ea typeface="Microsoft YaHei" panose="020B0503020204020204" pitchFamily="34" charset="-122"/>
                <a:sym typeface="+mn-ea"/>
              </a:rPr>
              <a:t>:</a:t>
            </a:r>
            <a:endParaRPr lang="en-US" altLang="zh-CN" dirty="0">
              <a:latin typeface="Microsoft YaHei" panose="020B0503020204020204" pitchFamily="34" charset="-122"/>
              <a:ea typeface="Microsoft YaHei" panose="020B0503020204020204" pitchFamily="34" charset="-122"/>
              <a:sym typeface="+mn-ea"/>
            </a:endParaRPr>
          </a:p>
          <a:p>
            <a:pPr marL="285750" indent="-285750">
              <a:buFont typeface="Arial" panose="020B0604020202020204" pitchFamily="34" charset="0"/>
              <a:buChar char="•"/>
            </a:pPr>
            <a:r>
              <a:rPr lang="en-GB" altLang="zh-CN" dirty="0" smtClean="0">
                <a:latin typeface="Microsoft YaHei" panose="020B0503020204020204" pitchFamily="34" charset="-122"/>
                <a:ea typeface="Microsoft YaHei" panose="020B0503020204020204" pitchFamily="34" charset="-122"/>
                <a:sym typeface="+mn-ea"/>
              </a:rPr>
              <a:t>ROUTING </a:t>
            </a:r>
            <a:r>
              <a:rPr lang="en-GB" altLang="zh-CN" dirty="0">
                <a:latin typeface="Microsoft YaHei" panose="020B0503020204020204" pitchFamily="34" charset="-122"/>
                <a:ea typeface="Microsoft YaHei" panose="020B0503020204020204" pitchFamily="34" charset="-122"/>
                <a:sym typeface="+mn-ea"/>
              </a:rPr>
              <a:t>CONTROL </a:t>
            </a:r>
            <a:r>
              <a:rPr lang="en-GB" altLang="en-US" dirty="0">
                <a:latin typeface="Microsoft YaHei" panose="020B0503020204020204" pitchFamily="34" charset="-122"/>
                <a:ea typeface="Microsoft YaHei" panose="020B0503020204020204" pitchFamily="34" charset="-122"/>
                <a:sym typeface="+mn-ea"/>
              </a:rPr>
              <a:t>stuck</a:t>
            </a:r>
            <a:endParaRPr lang="en-US" altLang="zh-CN" dirty="0">
              <a:latin typeface="Microsoft YaHei" panose="020B0503020204020204" pitchFamily="34" charset="-122"/>
              <a:ea typeface="Microsoft YaHei" panose="020B0503020204020204" pitchFamily="34" charset="-122"/>
              <a:sym typeface="+mn-ea"/>
            </a:endParaRPr>
          </a:p>
          <a:p>
            <a:pPr marL="285750" indent="-285750">
              <a:buFont typeface="Arial" panose="020B0604020202020204" pitchFamily="34" charset="0"/>
              <a:buChar char="•"/>
            </a:pPr>
            <a:r>
              <a:rPr lang="en-GB" altLang="zh-CN" dirty="0">
                <a:latin typeface="Microsoft YaHei" panose="020B0503020204020204" pitchFamily="34" charset="-122"/>
                <a:ea typeface="Microsoft YaHei" panose="020B0503020204020204" pitchFamily="34" charset="-122"/>
                <a:sym typeface="+mn-ea"/>
              </a:rPr>
              <a:t>CHK ROUTE </a:t>
            </a:r>
            <a:r>
              <a:rPr lang="en-GB" altLang="en-US" dirty="0">
                <a:latin typeface="Microsoft YaHei" panose="020B0503020204020204" pitchFamily="34" charset="-122"/>
                <a:ea typeface="Microsoft YaHei" panose="020B0503020204020204" pitchFamily="34" charset="-122"/>
                <a:sym typeface="+mn-ea"/>
              </a:rPr>
              <a:t>passing </a:t>
            </a:r>
            <a:r>
              <a:rPr lang="en-GB" altLang="en-US" dirty="0" smtClean="0">
                <a:latin typeface="Microsoft YaHei" panose="020B0503020204020204" pitchFamily="34" charset="-122"/>
                <a:ea typeface="Microsoft YaHei" panose="020B0503020204020204" pitchFamily="34" charset="-122"/>
                <a:sym typeface="+mn-ea"/>
              </a:rPr>
              <a:t>station</a:t>
            </a:r>
            <a:endParaRPr lang="en-GB" altLang="en-US" dirty="0" smtClean="0">
              <a:latin typeface="Microsoft YaHei" panose="020B0503020204020204" pitchFamily="34" charset="-122"/>
              <a:ea typeface="Microsoft YaHei" panose="020B0503020204020204" pitchFamily="34" charset="-122"/>
              <a:sym typeface="+mn-ea"/>
            </a:endParaRPr>
          </a:p>
          <a:p>
            <a:endParaRPr lang="en-US" altLang="zh-CN" dirty="0" smtClean="0">
              <a:latin typeface="Microsoft YaHei" panose="020B0503020204020204" pitchFamily="34" charset="-122"/>
              <a:ea typeface="Microsoft YaHei" panose="020B0503020204020204" pitchFamily="34" charset="-122"/>
              <a:sym typeface="+mn-ea"/>
            </a:endParaRPr>
          </a:p>
          <a:p>
            <a:pPr algn="l">
              <a:buClrTx/>
              <a:buSzTx/>
              <a:buFontTx/>
            </a:pPr>
            <a:endParaRPr lang="zh-CN" altLang="en-US" b="1" dirty="0" smtClean="0">
              <a:latin typeface="Microsoft YaHei" panose="020B0503020204020204" pitchFamily="34" charset="-122"/>
              <a:ea typeface="Microsoft YaHei" panose="020B0503020204020204" pitchFamily="34" charset="-122"/>
            </a:endParaRPr>
          </a:p>
          <a:p>
            <a:pPr algn="l">
              <a:buClrTx/>
              <a:buSzTx/>
              <a:buFontTx/>
            </a:pPr>
            <a:r>
              <a:rPr lang="en-GB" altLang="en-US" b="1" dirty="0" smtClean="0">
                <a:latin typeface="Microsoft YaHei" panose="020B0503020204020204" pitchFamily="34" charset="-122"/>
                <a:ea typeface="Microsoft YaHei" panose="020B0503020204020204" pitchFamily="34" charset="-122"/>
              </a:rPr>
              <a:t>Station </a:t>
            </a:r>
            <a:r>
              <a:rPr lang="en-GB" altLang="en-US" dirty="0" smtClean="0">
                <a:latin typeface="Microsoft YaHei" panose="020B0503020204020204" pitchFamily="34" charset="-122"/>
                <a:ea typeface="Microsoft YaHei" panose="020B0503020204020204" pitchFamily="34" charset="-122"/>
              </a:rPr>
              <a:t>: PH0</a:t>
            </a:r>
            <a:endParaRPr lang="en-GB" altLang="en-US" dirty="0" smtClean="0">
              <a:latin typeface="Microsoft YaHei" panose="020B0503020204020204" pitchFamily="34" charset="-122"/>
              <a:ea typeface="Microsoft YaHei" panose="020B0503020204020204" pitchFamily="34" charset="-122"/>
            </a:endParaRPr>
          </a:p>
          <a:p>
            <a:r>
              <a:rPr lang="en-GB" altLang="en-US" b="1" dirty="0">
                <a:latin typeface="Microsoft YaHei" panose="020B0503020204020204" pitchFamily="34" charset="-122"/>
                <a:ea typeface="Microsoft YaHei" panose="020B0503020204020204" pitchFamily="34" charset="-122"/>
              </a:rPr>
              <a:t>Brushing method </a:t>
            </a:r>
            <a:r>
              <a:rPr lang="en-GB" altLang="en-US" dirty="0" smtClean="0">
                <a:latin typeface="Microsoft YaHei" panose="020B0503020204020204" pitchFamily="34" charset="-122"/>
                <a:ea typeface="Microsoft YaHei" panose="020B0503020204020204" pitchFamily="34" charset="-122"/>
              </a:rPr>
              <a:t>: </a:t>
            </a:r>
            <a:r>
              <a:rPr lang="en-GB" altLang="en-US" dirty="0" smtClean="0">
                <a:latin typeface="Microsoft YaHei" panose="020B0503020204020204" pitchFamily="34" charset="-122"/>
                <a:ea typeface="Microsoft YaHei" panose="020B0503020204020204" pitchFamily="34" charset="-122"/>
                <a:cs typeface="Microsoft YaHei" panose="020B0503020204020204" pitchFamily="34" charset="-122"/>
                <a:sym typeface="+mn-ea"/>
              </a:rPr>
              <a:t>Scan </a:t>
            </a:r>
            <a:r>
              <a:rPr lang="en-GB" altLang="en-US" dirty="0">
                <a:latin typeface="Microsoft YaHei" panose="020B0503020204020204" pitchFamily="34" charset="-122"/>
                <a:ea typeface="Microsoft YaHei" panose="020B0503020204020204" pitchFamily="34" charset="-122"/>
                <a:cs typeface="Microsoft YaHei" panose="020B0503020204020204" pitchFamily="34" charset="-122"/>
                <a:sym typeface="+mn-ea"/>
              </a:rPr>
              <a:t>70ISN</a:t>
            </a:r>
            <a:endParaRPr lang="en-GB" altLang="en-US" dirty="0">
              <a:latin typeface="Microsoft YaHei" panose="020B0503020204020204" pitchFamily="34" charset="-122"/>
              <a:ea typeface="Microsoft YaHei" panose="020B0503020204020204" pitchFamily="34" charset="-122"/>
              <a:cs typeface="Microsoft YaHei" panose="020B0503020204020204" pitchFamily="34" charset="-122"/>
              <a:sym typeface="+mn-ea"/>
            </a:endParaRPr>
          </a:p>
          <a:p>
            <a:r>
              <a:rPr lang="en-GB" altLang="en-US" b="1" dirty="0">
                <a:latin typeface="Microsoft YaHei" panose="020B0503020204020204" pitchFamily="34" charset="-122"/>
                <a:ea typeface="Microsoft YaHei" panose="020B0503020204020204" pitchFamily="34" charset="-122"/>
                <a:cs typeface="Microsoft YaHei" panose="020B0503020204020204" pitchFamily="34" charset="-122"/>
                <a:sym typeface="+mn-ea"/>
              </a:rPr>
              <a:t>Program name </a:t>
            </a:r>
            <a:r>
              <a:rPr lang="en-GB" altLang="zh-CN" dirty="0" smtClean="0">
                <a:latin typeface="Microsoft YaHei" panose="020B0503020204020204" pitchFamily="34" charset="-122"/>
                <a:ea typeface="Microsoft YaHei" panose="020B0503020204020204" pitchFamily="34" charset="-122"/>
                <a:cs typeface="Microsoft YaHei" panose="020B0503020204020204" pitchFamily="34" charset="-122"/>
                <a:sym typeface="+mn-ea"/>
              </a:rPr>
              <a:t>: </a:t>
            </a:r>
            <a:r>
              <a:rPr lang="en-GB" altLang="en-US" dirty="0" smtClean="0">
                <a:latin typeface="Microsoft YaHei" panose="020B0503020204020204" pitchFamily="34" charset="-122"/>
                <a:ea typeface="Microsoft YaHei" panose="020B0503020204020204" pitchFamily="34" charset="-122"/>
                <a:cs typeface="Microsoft YaHei" panose="020B0503020204020204" pitchFamily="34" charset="-122"/>
                <a:sym typeface="+mn-ea"/>
              </a:rPr>
              <a:t>CloneTrooper</a:t>
            </a:r>
            <a:endParaRPr lang="zh-CN" altLang="en-US" dirty="0">
              <a:latin typeface="Microsoft YaHei" panose="020B0503020204020204" pitchFamily="34" charset="-122"/>
              <a:ea typeface="Microsoft YaHei" panose="020B0503020204020204" pitchFamily="34" charset="-122"/>
              <a:cs typeface="Microsoft YaHei" panose="020B0503020204020204" pitchFamily="34" charset="-122"/>
              <a:sym typeface="+mn-ea"/>
            </a:endParaRPr>
          </a:p>
          <a:p>
            <a:r>
              <a:rPr lang="en-GB" altLang="zh-CN" b="1" dirty="0">
                <a:latin typeface="Microsoft YaHei" panose="020B0503020204020204" pitchFamily="34" charset="-122"/>
                <a:ea typeface="Microsoft YaHei" panose="020B0503020204020204" pitchFamily="34" charset="-122"/>
                <a:cs typeface="Microsoft YaHei" panose="020B0503020204020204" pitchFamily="34" charset="-122"/>
                <a:sym typeface="+mn-ea"/>
              </a:rPr>
              <a:t>WKTYPE </a:t>
            </a:r>
            <a:r>
              <a:rPr lang="en-GB" altLang="zh-CN" dirty="0" smtClean="0">
                <a:latin typeface="Microsoft YaHei" panose="020B0503020204020204" pitchFamily="34" charset="-122"/>
                <a:ea typeface="Microsoft YaHei" panose="020B0503020204020204" pitchFamily="34" charset="-122"/>
                <a:cs typeface="Microsoft YaHei" panose="020B0503020204020204" pitchFamily="34" charset="-122"/>
                <a:sym typeface="+mn-ea"/>
              </a:rPr>
              <a:t>: WKS07_PSTEP6</a:t>
            </a:r>
            <a:endParaRPr lang="en-US" altLang="zh-CN" dirty="0">
              <a:latin typeface="Microsoft YaHei" panose="020B0503020204020204" pitchFamily="34" charset="-122"/>
              <a:ea typeface="Microsoft YaHei" panose="020B0503020204020204" pitchFamily="34" charset="-122"/>
              <a:cs typeface="Microsoft YaHei" panose="020B0503020204020204" pitchFamily="34" charset="-122"/>
              <a:sym typeface="+mn-ea"/>
            </a:endParaRPr>
          </a:p>
          <a:p>
            <a:endParaRPr lang="en-US" altLang="zh-CN" dirty="0">
              <a:latin typeface="Microsoft YaHei" panose="020B0503020204020204" pitchFamily="34" charset="-122"/>
              <a:ea typeface="Microsoft YaHei" panose="020B0503020204020204" pitchFamily="34" charset="-122"/>
              <a:cs typeface="Microsoft YaHei" panose="020B0503020204020204" pitchFamily="34" charset="-122"/>
              <a:sym typeface="+mn-ea"/>
            </a:endParaRPr>
          </a:p>
        </p:txBody>
      </p:sp>
      <p:pic>
        <p:nvPicPr>
          <p:cNvPr id="2" name="圖片 1" descr="D:\Users\Yixin_Zhang\Desktop\2023-10-19_152813.png2023-10-19_152813"/>
          <p:cNvPicPr>
            <a:picLocks noChangeAspect="1"/>
          </p:cNvPicPr>
          <p:nvPr/>
        </p:nvPicPr>
        <p:blipFill>
          <a:blip r:embed="rId1"/>
          <a:srcRect/>
          <a:stretch>
            <a:fillRect/>
          </a:stretch>
        </p:blipFill>
        <p:spPr>
          <a:xfrm>
            <a:off x="5060239" y="2353456"/>
            <a:ext cx="6814261" cy="3736829"/>
          </a:xfrm>
          <a:prstGeom prst="rect">
            <a:avLst/>
          </a:prstGeom>
        </p:spPr>
      </p:pic>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方塊 2"/>
          <p:cNvSpPr txBox="1"/>
          <p:nvPr/>
        </p:nvSpPr>
        <p:spPr>
          <a:xfrm>
            <a:off x="285889" y="191493"/>
            <a:ext cx="10297671" cy="460375"/>
          </a:xfrm>
          <a:prstGeom prst="rect">
            <a:avLst/>
          </a:prstGeom>
          <a:noFill/>
        </p:spPr>
        <p:txBody>
          <a:bodyPr wrap="square" rtlCol="0">
            <a:spAutoFit/>
          </a:bodyPr>
          <a:lstStyle/>
          <a:p>
            <a:r>
              <a:rPr lang="en-GB" sz="2400" dirty="0">
                <a:latin typeface="Microsoft YaHei" panose="020B0503020204020204" pitchFamily="34" charset="-122"/>
                <a:ea typeface="Microsoft YaHei" panose="020B0503020204020204" pitchFamily="34" charset="-122"/>
                <a:sym typeface="+mn-ea"/>
              </a:rPr>
              <a:t>HSG-FASTEN 2X ANT SCREWS -Hand </a:t>
            </a:r>
            <a:r>
              <a:rPr lang="en-GB" altLang="en-US" sz="2400" dirty="0">
                <a:latin typeface="Microsoft YaHei" panose="020B0503020204020204" pitchFamily="34" charset="-122"/>
                <a:ea typeface="Microsoft YaHei" panose="020B0503020204020204" pitchFamily="34" charset="-122"/>
                <a:sym typeface="+mn-ea"/>
              </a:rPr>
              <a:t>brush station</a:t>
            </a:r>
            <a:endParaRPr lang="en-US" altLang="zh-CN" sz="2400" dirty="0">
              <a:latin typeface="Microsoft YaHei" panose="020B0503020204020204" pitchFamily="34" charset="-122"/>
              <a:ea typeface="Microsoft YaHei" panose="020B0503020204020204" pitchFamily="34" charset="-122"/>
            </a:endParaRPr>
          </a:p>
        </p:txBody>
      </p:sp>
      <p:sp>
        <p:nvSpPr>
          <p:cNvPr id="6" name="文字方塊 5"/>
          <p:cNvSpPr txBox="1"/>
          <p:nvPr/>
        </p:nvSpPr>
        <p:spPr>
          <a:xfrm>
            <a:off x="285750" y="742950"/>
            <a:ext cx="11473815" cy="7632859"/>
          </a:xfrm>
          <a:prstGeom prst="rect">
            <a:avLst/>
          </a:prstGeom>
          <a:noFill/>
        </p:spPr>
        <p:txBody>
          <a:bodyPr wrap="square" rtlCol="0">
            <a:spAutoFit/>
          </a:bodyPr>
          <a:lstStyle/>
          <a:p>
            <a:r>
              <a:rPr lang="en-GB" altLang="zh-CN" b="1" dirty="0" smtClean="0">
                <a:latin typeface="Microsoft YaHei" panose="020B0503020204020204" pitchFamily="34" charset="-122"/>
                <a:ea typeface="Microsoft YaHei" panose="020B0503020204020204" pitchFamily="34" charset="-122"/>
                <a:sym typeface="+mn-ea"/>
              </a:rPr>
              <a:t>DEVICE </a:t>
            </a:r>
            <a:r>
              <a:rPr lang="en-GB" altLang="en-US" b="1" dirty="0" smtClean="0">
                <a:latin typeface="Microsoft YaHei" panose="020B0503020204020204" pitchFamily="34" charset="-122"/>
                <a:ea typeface="Microsoft YaHei" panose="020B0503020204020204" pitchFamily="34" charset="-122"/>
                <a:sym typeface="+mn-ea"/>
              </a:rPr>
              <a:t>settings</a:t>
            </a:r>
            <a:endParaRPr lang="zh-CN" altLang="en-US" dirty="0" smtClean="0">
              <a:latin typeface="Microsoft YaHei" panose="020B0503020204020204" pitchFamily="34" charset="-122"/>
              <a:ea typeface="Microsoft YaHei" panose="020B0503020204020204" pitchFamily="34" charset="-122"/>
              <a:sym typeface="+mn-ea"/>
            </a:endParaRPr>
          </a:p>
          <a:p>
            <a:r>
              <a:rPr lang="en-GB" altLang="zh-CN" sz="1400" dirty="0" smtClean="0">
                <a:solidFill>
                  <a:schemeClr val="accent2">
                    <a:lumMod val="75000"/>
                  </a:schemeClr>
                </a:solidFill>
                <a:latin typeface="Microsoft YaHei" panose="020B0503020204020204" pitchFamily="34" charset="-122"/>
                <a:ea typeface="Microsoft YaHei" panose="020B0503020204020204" pitchFamily="34" charset="-122"/>
                <a:cs typeface="Microsoft YaHei" panose="020B0503020204020204" pitchFamily="34" charset="-122"/>
                <a:sym typeface="+mn-ea"/>
              </a:rPr>
              <a:t>SELECT * FROM DEVICE_CFG WHERE DEVICE='351549'</a:t>
            </a:r>
            <a:endParaRPr lang="en-GB" altLang="zh-CN" sz="1400" dirty="0" smtClean="0">
              <a:solidFill>
                <a:schemeClr val="accent2">
                  <a:lumMod val="75000"/>
                </a:schemeClr>
              </a:solidFill>
              <a:latin typeface="Microsoft YaHei" panose="020B0503020204020204" pitchFamily="34" charset="-122"/>
              <a:ea typeface="Microsoft YaHei" panose="020B0503020204020204" pitchFamily="34" charset="-122"/>
              <a:cs typeface="Microsoft YaHei" panose="020B0503020204020204" pitchFamily="34" charset="-122"/>
              <a:sym typeface="+mn-ea"/>
            </a:endParaRPr>
          </a:p>
          <a:p>
            <a:r>
              <a:rPr lang="en-GB" altLang="zh-CN" dirty="0" smtClean="0">
                <a:latin typeface="Microsoft YaHei" panose="020B0503020204020204" pitchFamily="34" charset="-122"/>
                <a:ea typeface="Microsoft YaHei" panose="020B0503020204020204" pitchFamily="34" charset="-122"/>
                <a:sym typeface="+mn-ea"/>
              </a:rPr>
              <a:t>  </a:t>
            </a:r>
            <a:endParaRPr lang="en-GB" altLang="zh-CN" dirty="0" smtClean="0">
              <a:latin typeface="Microsoft YaHei" panose="020B0503020204020204" pitchFamily="34" charset="-122"/>
              <a:ea typeface="Microsoft YaHei" panose="020B0503020204020204" pitchFamily="34" charset="-122"/>
              <a:sym typeface="+mn-ea"/>
            </a:endParaRPr>
          </a:p>
          <a:p>
            <a:endParaRPr lang="en-US" altLang="zh-CN" sz="1400" dirty="0" smtClean="0">
              <a:solidFill>
                <a:schemeClr val="accent2">
                  <a:lumMod val="75000"/>
                </a:schemeClr>
              </a:solidFill>
              <a:latin typeface="Microsoft YaHei" panose="020B0503020204020204" pitchFamily="34" charset="-122"/>
              <a:ea typeface="Microsoft YaHei" panose="020B0503020204020204" pitchFamily="34" charset="-122"/>
              <a:cs typeface="Microsoft YaHei" panose="020B0503020204020204" pitchFamily="34" charset="-122"/>
              <a:sym typeface="+mn-ea"/>
            </a:endParaRPr>
          </a:p>
          <a:p>
            <a:r>
              <a:rPr lang="en-GB" altLang="zh-CN" sz="1400" dirty="0" smtClean="0">
                <a:solidFill>
                  <a:schemeClr val="accent2">
                    <a:lumMod val="75000"/>
                  </a:schemeClr>
                </a:solidFill>
                <a:latin typeface="Microsoft YaHei" panose="020B0503020204020204" pitchFamily="34" charset="-122"/>
                <a:ea typeface="Microsoft YaHei" panose="020B0503020204020204" pitchFamily="34" charset="-122"/>
                <a:cs typeface="Microsoft YaHei" panose="020B0503020204020204" pitchFamily="34" charset="-122"/>
                <a:sym typeface="+mn-ea"/>
              </a:rPr>
              <a:t>SELECT * FROM DEVICE WHERE device='351549'</a:t>
            </a:r>
            <a:endParaRPr lang="en-GB" altLang="zh-CN" sz="1400" dirty="0" smtClean="0">
              <a:solidFill>
                <a:schemeClr val="accent2">
                  <a:lumMod val="75000"/>
                </a:schemeClr>
              </a:solidFill>
              <a:latin typeface="Microsoft YaHei" panose="020B0503020204020204" pitchFamily="34" charset="-122"/>
              <a:ea typeface="Microsoft YaHei" panose="020B0503020204020204" pitchFamily="34" charset="-122"/>
              <a:cs typeface="Microsoft YaHei" panose="020B0503020204020204" pitchFamily="34" charset="-122"/>
              <a:sym typeface="+mn-ea"/>
            </a:endParaRPr>
          </a:p>
          <a:p>
            <a:r>
              <a:rPr lang="en-GB" altLang="zh-CN" sz="1400" dirty="0" smtClean="0">
                <a:solidFill>
                  <a:schemeClr val="accent2">
                    <a:lumMod val="75000"/>
                  </a:schemeClr>
                </a:solidFill>
                <a:latin typeface="Microsoft YaHei" panose="020B0503020204020204" pitchFamily="34" charset="-122"/>
                <a:ea typeface="Microsoft YaHei" panose="020B0503020204020204" pitchFamily="34" charset="-122"/>
                <a:cs typeface="Microsoft YaHei" panose="020B0503020204020204" pitchFamily="34" charset="-122"/>
                <a:sym typeface="+mn-ea"/>
              </a:rPr>
              <a:t> </a:t>
            </a:r>
            <a:endParaRPr lang="en-GB" altLang="zh-CN" sz="1400" dirty="0" smtClean="0">
              <a:solidFill>
                <a:schemeClr val="accent2">
                  <a:lumMod val="75000"/>
                </a:schemeClr>
              </a:solidFill>
              <a:latin typeface="Microsoft YaHei" panose="020B0503020204020204" pitchFamily="34" charset="-122"/>
              <a:ea typeface="Microsoft YaHei" panose="020B0503020204020204" pitchFamily="34" charset="-122"/>
              <a:cs typeface="Microsoft YaHei" panose="020B0503020204020204" pitchFamily="34" charset="-122"/>
              <a:sym typeface="+mn-ea"/>
            </a:endParaRPr>
          </a:p>
          <a:p>
            <a:r>
              <a:rPr lang="en-GB" altLang="zh-CN" sz="1400" dirty="0" smtClean="0">
                <a:solidFill>
                  <a:schemeClr val="accent2">
                    <a:lumMod val="75000"/>
                  </a:schemeClr>
                </a:solidFill>
                <a:latin typeface="Microsoft YaHei" panose="020B0503020204020204" pitchFamily="34" charset="-122"/>
                <a:ea typeface="Microsoft YaHei" panose="020B0503020204020204" pitchFamily="34" charset="-122"/>
                <a:cs typeface="Microsoft YaHei" panose="020B0503020204020204" pitchFamily="34" charset="-122"/>
                <a:sym typeface="+mn-ea"/>
              </a:rPr>
              <a:t>    </a:t>
            </a:r>
            <a:endParaRPr lang="en-GB" altLang="zh-CN" sz="1400" dirty="0" smtClean="0">
              <a:solidFill>
                <a:schemeClr val="accent2">
                  <a:lumMod val="75000"/>
                </a:schemeClr>
              </a:solidFill>
              <a:latin typeface="Microsoft YaHei" panose="020B0503020204020204" pitchFamily="34" charset="-122"/>
              <a:ea typeface="Microsoft YaHei" panose="020B0503020204020204" pitchFamily="34" charset="-122"/>
              <a:cs typeface="Microsoft YaHei" panose="020B0503020204020204" pitchFamily="34" charset="-122"/>
              <a:sym typeface="+mn-ea"/>
            </a:endParaRPr>
          </a:p>
          <a:p>
            <a:endParaRPr lang="en-US" altLang="zh-CN" sz="1400" dirty="0" smtClean="0">
              <a:solidFill>
                <a:schemeClr val="accent2">
                  <a:lumMod val="75000"/>
                </a:schemeClr>
              </a:solidFill>
              <a:latin typeface="Microsoft YaHei" panose="020B0503020204020204" pitchFamily="34" charset="-122"/>
              <a:ea typeface="Microsoft YaHei" panose="020B0503020204020204" pitchFamily="34" charset="-122"/>
              <a:cs typeface="Microsoft YaHei" panose="020B0503020204020204" pitchFamily="34" charset="-122"/>
              <a:sym typeface="+mn-ea"/>
            </a:endParaRPr>
          </a:p>
          <a:p>
            <a:r>
              <a:rPr lang="en-GB" altLang="zh-CN" sz="1400" dirty="0" smtClean="0">
                <a:solidFill>
                  <a:schemeClr val="accent2">
                    <a:lumMod val="75000"/>
                  </a:schemeClr>
                </a:solidFill>
                <a:latin typeface="Microsoft YaHei" panose="020B0503020204020204" pitchFamily="34" charset="-122"/>
                <a:ea typeface="Microsoft YaHei" panose="020B0503020204020204" pitchFamily="34" charset="-122"/>
                <a:cs typeface="Microsoft YaHei" panose="020B0503020204020204" pitchFamily="34" charset="-122"/>
                <a:sym typeface="+mn-ea"/>
              </a:rPr>
              <a:t>DEVICE_COLLECT: SELECT * FROM DEVICE_COLLECT WHERE device='351549'</a:t>
            </a:r>
            <a:endParaRPr lang="en-GB" altLang="zh-CN" sz="1400" dirty="0" smtClean="0">
              <a:solidFill>
                <a:schemeClr val="accent2">
                  <a:lumMod val="75000"/>
                </a:schemeClr>
              </a:solidFill>
              <a:latin typeface="Microsoft YaHei" panose="020B0503020204020204" pitchFamily="34" charset="-122"/>
              <a:ea typeface="Microsoft YaHei" panose="020B0503020204020204" pitchFamily="34" charset="-122"/>
              <a:cs typeface="Microsoft YaHei" panose="020B0503020204020204" pitchFamily="34" charset="-122"/>
              <a:sym typeface="+mn-ea"/>
            </a:endParaRPr>
          </a:p>
          <a:p>
            <a:r>
              <a:rPr lang="en-GB" altLang="zh-CN" sz="1400" dirty="0" smtClean="0">
                <a:solidFill>
                  <a:schemeClr val="accent2">
                    <a:lumMod val="75000"/>
                  </a:schemeClr>
                </a:solidFill>
                <a:latin typeface="Microsoft YaHei" panose="020B0503020204020204" pitchFamily="34" charset="-122"/>
                <a:ea typeface="Microsoft YaHei" panose="020B0503020204020204" pitchFamily="34" charset="-122"/>
                <a:cs typeface="Microsoft YaHei" panose="020B0503020204020204" pitchFamily="34" charset="-122"/>
                <a:sym typeface="+mn-ea"/>
              </a:rPr>
              <a:t> </a:t>
            </a:r>
            <a:endParaRPr lang="en-GB" altLang="zh-CN" sz="1400" dirty="0" smtClean="0">
              <a:solidFill>
                <a:schemeClr val="accent2">
                  <a:lumMod val="75000"/>
                </a:schemeClr>
              </a:solidFill>
              <a:latin typeface="Microsoft YaHei" panose="020B0503020204020204" pitchFamily="34" charset="-122"/>
              <a:ea typeface="Microsoft YaHei" panose="020B0503020204020204" pitchFamily="34" charset="-122"/>
              <a:cs typeface="Microsoft YaHei" panose="020B0503020204020204" pitchFamily="34" charset="-122"/>
              <a:sym typeface="+mn-ea"/>
            </a:endParaRPr>
          </a:p>
          <a:p>
            <a:r>
              <a:rPr lang="en-GB" altLang="zh-CN" dirty="0" smtClean="0">
                <a:latin typeface="Microsoft YaHei" panose="020B0503020204020204" pitchFamily="34" charset="-122"/>
                <a:ea typeface="Microsoft YaHei" panose="020B0503020204020204" pitchFamily="34" charset="-122"/>
              </a:rPr>
              <a:t>    </a:t>
            </a:r>
            <a:endParaRPr lang="en-GB" altLang="zh-CN" dirty="0" smtClean="0">
              <a:latin typeface="Microsoft YaHei" panose="020B0503020204020204" pitchFamily="34" charset="-122"/>
              <a:ea typeface="Microsoft YaHei" panose="020B0503020204020204" pitchFamily="34" charset="-122"/>
            </a:endParaRPr>
          </a:p>
          <a:p>
            <a:endParaRPr lang="en-US" altLang="zh-CN" b="1" dirty="0" smtClean="0">
              <a:latin typeface="Microsoft YaHei" panose="020B0503020204020204" pitchFamily="34" charset="-122"/>
              <a:ea typeface="Microsoft YaHei" panose="020B0503020204020204" pitchFamily="34" charset="-122"/>
              <a:cs typeface="Microsoft YaHei" panose="020B0503020204020204" pitchFamily="34" charset="-122"/>
              <a:sym typeface="+mn-ea"/>
            </a:endParaRPr>
          </a:p>
          <a:p>
            <a:r>
              <a:rPr lang="en-GB" altLang="en-US" b="1" dirty="0" smtClean="0">
                <a:latin typeface="Microsoft YaHei" panose="020B0503020204020204" pitchFamily="34" charset="-122"/>
                <a:ea typeface="Microsoft YaHei" panose="020B0503020204020204" pitchFamily="34" charset="-122"/>
                <a:cs typeface="Microsoft YaHei" panose="020B0503020204020204" pitchFamily="34" charset="-122"/>
                <a:sym typeface="+mn-ea"/>
              </a:rPr>
              <a:t>Flag function </a:t>
            </a:r>
            <a:r>
              <a:rPr lang="en-GB" altLang="zh-CN" b="1" dirty="0" smtClean="0">
                <a:latin typeface="Microsoft YaHei" panose="020B0503020204020204" pitchFamily="34" charset="-122"/>
                <a:ea typeface="Microsoft YaHei" panose="020B0503020204020204" pitchFamily="34" charset="-122"/>
                <a:cs typeface="Microsoft YaHei" panose="020B0503020204020204" pitchFamily="34" charset="-122"/>
                <a:sym typeface="+mn-ea"/>
              </a:rPr>
              <a:t>:</a:t>
            </a:r>
            <a:endParaRPr lang="en-GB" altLang="zh-CN" b="1" dirty="0" smtClean="0">
              <a:latin typeface="Microsoft YaHei" panose="020B0503020204020204" pitchFamily="34" charset="-122"/>
              <a:ea typeface="Microsoft YaHei" panose="020B0503020204020204" pitchFamily="34" charset="-122"/>
              <a:cs typeface="Microsoft YaHei" panose="020B0503020204020204" pitchFamily="34" charset="-122"/>
              <a:sym typeface="+mn-ea"/>
            </a:endParaRPr>
          </a:p>
          <a:p>
            <a:r>
              <a:rPr lang="en-GB" altLang="zh-CN" dirty="0" smtClean="0">
                <a:latin typeface="Microsoft YaHei" panose="020B0503020204020204" pitchFamily="34" charset="-122"/>
                <a:ea typeface="Microsoft YaHei" panose="020B0503020204020204" pitchFamily="34" charset="-122"/>
                <a:cs typeface="Microsoft YaHei" panose="020B0503020204020204" pitchFamily="34" charset="-122"/>
                <a:sym typeface="+mn-ea"/>
              </a:rPr>
              <a:t>I: </a:t>
            </a:r>
            <a:r>
              <a:rPr lang="en-GB" altLang="zh-CN" dirty="0" err="1" smtClean="0">
                <a:latin typeface="Microsoft YaHei" panose="020B0503020204020204" pitchFamily="34" charset="-122"/>
                <a:ea typeface="Microsoft YaHei" panose="020B0503020204020204" pitchFamily="34" charset="-122"/>
                <a:cs typeface="Microsoft YaHei" panose="020B0503020204020204" pitchFamily="34" charset="-122"/>
                <a:sym typeface="+mn-ea"/>
              </a:rPr>
              <a:t>ISN </a:t>
            </a:r>
            <a:r>
              <a:rPr lang="en-GB" altLang="zh-CN" dirty="0" err="1">
                <a:latin typeface="Microsoft YaHei" panose="020B0503020204020204" pitchFamily="34" charset="-122"/>
                <a:ea typeface="Microsoft YaHei" panose="020B0503020204020204" pitchFamily="34" charset="-122"/>
                <a:cs typeface="Microsoft YaHei" panose="020B0503020204020204" pitchFamily="34" charset="-122"/>
                <a:sym typeface="+mn-ea"/>
              </a:rPr>
              <a:t>first search for DB </a:t>
            </a:r>
            <a:r>
              <a:rPr lang="en-GB" altLang="zh-CN" dirty="0">
                <a:latin typeface="Microsoft YaHei" panose="020B0503020204020204" pitchFamily="34" charset="-122"/>
                <a:ea typeface="Microsoft YaHei" panose="020B0503020204020204" pitchFamily="34" charset="-122"/>
                <a:cs typeface="Microsoft YaHei" panose="020B0503020204020204" pitchFamily="34" charset="-122"/>
                <a:sym typeface="+mn-ea"/>
              </a:rPr>
              <a:t>, Multi </a:t>
            </a:r>
            <a:r>
              <a:rPr lang="en-GB" altLang="zh-CN" dirty="0" err="1">
                <a:latin typeface="Microsoft YaHei" panose="020B0503020204020204" pitchFamily="34" charset="-122"/>
                <a:ea typeface="Microsoft YaHei" panose="020B0503020204020204" pitchFamily="34" charset="-122"/>
                <a:cs typeface="Microsoft YaHei" panose="020B0503020204020204" pitchFamily="34" charset="-122"/>
                <a:sym typeface="+mn-ea"/>
              </a:rPr>
              <a:t>DB </a:t>
            </a:r>
            <a:r>
              <a:rPr lang="en-GB" altLang="zh-CN" dirty="0" err="1" smtClean="0">
                <a:latin typeface="Microsoft YaHei" panose="020B0503020204020204" pitchFamily="34" charset="-122"/>
                <a:ea typeface="Microsoft YaHei" panose="020B0503020204020204" pitchFamily="34" charset="-122"/>
                <a:cs typeface="Microsoft YaHei" panose="020B0503020204020204" pitchFamily="34" charset="-122"/>
                <a:sym typeface="+mn-ea"/>
              </a:rPr>
              <a:t>mode</a:t>
            </a:r>
            <a:endParaRPr lang="en-US" altLang="zh-CN" dirty="0" smtClean="0">
              <a:latin typeface="Microsoft YaHei" panose="020B0503020204020204" pitchFamily="34" charset="-122"/>
              <a:ea typeface="Microsoft YaHei" panose="020B0503020204020204" pitchFamily="34" charset="-122"/>
              <a:cs typeface="Microsoft YaHei" panose="020B0503020204020204" pitchFamily="34" charset="-122"/>
              <a:sym typeface="+mn-ea"/>
            </a:endParaRPr>
          </a:p>
          <a:p>
            <a:r>
              <a:rPr lang="en-GB" altLang="zh-CN" dirty="0" smtClean="0">
                <a:latin typeface="Microsoft YaHei" panose="020B0503020204020204" pitchFamily="34" charset="-122"/>
                <a:ea typeface="Microsoft YaHei" panose="020B0503020204020204" pitchFamily="34" charset="-122"/>
                <a:cs typeface="Microsoft YaHei" panose="020B0503020204020204" pitchFamily="34" charset="-122"/>
                <a:sym typeface="+mn-ea"/>
              </a:rPr>
              <a:t>R: </a:t>
            </a:r>
            <a:r>
              <a:rPr lang="en-GB" altLang="zh-CN" dirty="0" err="1" smtClean="0">
                <a:latin typeface="Microsoft YaHei" panose="020B0503020204020204" pitchFamily="34" charset="-122"/>
                <a:ea typeface="Microsoft YaHei" panose="020B0503020204020204" pitchFamily="34" charset="-122"/>
                <a:cs typeface="Microsoft YaHei" panose="020B0503020204020204" pitchFamily="34" charset="-122"/>
                <a:sym typeface="+mn-ea"/>
              </a:rPr>
              <a:t>Change </a:t>
            </a:r>
            <a:r>
              <a:rPr lang="en-GB" altLang="zh-CN" dirty="0" err="1">
                <a:latin typeface="Microsoft YaHei" panose="020B0503020204020204" pitchFamily="34" charset="-122"/>
                <a:ea typeface="Microsoft YaHei" panose="020B0503020204020204" pitchFamily="34" charset="-122"/>
                <a:cs typeface="Microsoft YaHei" panose="020B0503020204020204" pitchFamily="34" charset="-122"/>
                <a:sym typeface="+mn-ea"/>
              </a:rPr>
              <a:t>the DEVINFO of the SID where the ISN is located</a:t>
            </a:r>
            <a:r>
              <a:rPr lang="en-GB" altLang="zh-CN" dirty="0">
                <a:latin typeface="Microsoft YaHei" panose="020B0503020204020204" pitchFamily="34" charset="-122"/>
                <a:ea typeface="Microsoft YaHei" panose="020B0503020204020204" pitchFamily="34" charset="-122"/>
                <a:cs typeface="Microsoft YaHei" panose="020B0503020204020204" pitchFamily="34" charset="-122"/>
                <a:sym typeface="+mn-ea"/>
              </a:rPr>
              <a:t> </a:t>
            </a:r>
            <a:r>
              <a:rPr lang="en-GB" altLang="zh-CN" dirty="0" err="1">
                <a:latin typeface="Microsoft YaHei" panose="020B0503020204020204" pitchFamily="34" charset="-122"/>
                <a:ea typeface="Microsoft YaHei" panose="020B0503020204020204" pitchFamily="34" charset="-122"/>
                <a:cs typeface="Microsoft YaHei" panose="020B0503020204020204" pitchFamily="34" charset="-122"/>
                <a:sym typeface="+mn-ea"/>
              </a:rPr>
              <a:t>COPY back to the SID where DEVICE is located</a:t>
            </a:r>
            <a:endParaRPr lang="en-US" altLang="zh-CN" b="1" dirty="0" smtClean="0">
              <a:latin typeface="Microsoft YaHei" panose="020B0503020204020204" pitchFamily="34" charset="-122"/>
              <a:ea typeface="Microsoft YaHei" panose="020B0503020204020204" pitchFamily="34" charset="-122"/>
              <a:sym typeface="+mn-ea"/>
            </a:endParaRPr>
          </a:p>
          <a:p>
            <a:endParaRPr lang="en-US" altLang="zh-CN" b="1" dirty="0" smtClean="0">
              <a:latin typeface="Microsoft YaHei" panose="020B0503020204020204" pitchFamily="34" charset="-122"/>
              <a:ea typeface="Microsoft YaHei" panose="020B0503020204020204" pitchFamily="34" charset="-122"/>
              <a:sym typeface="+mn-ea"/>
            </a:endParaRPr>
          </a:p>
          <a:p>
            <a:r>
              <a:rPr lang="en-GB" altLang="zh-CN" b="1" dirty="0" smtClean="0">
                <a:latin typeface="Microsoft YaHei" panose="020B0503020204020204" pitchFamily="34" charset="-122"/>
                <a:ea typeface="Microsoft YaHei" panose="020B0503020204020204" pitchFamily="34" charset="-122"/>
                <a:sym typeface="+mn-ea"/>
              </a:rPr>
              <a:t>ROUTING_CONTROL </a:t>
            </a:r>
            <a:r>
              <a:rPr lang="en-GB" altLang="en-US" b="1" dirty="0" smtClean="0">
                <a:latin typeface="Microsoft YaHei" panose="020B0503020204020204" pitchFamily="34" charset="-122"/>
                <a:ea typeface="Microsoft YaHei" panose="020B0503020204020204" pitchFamily="34" charset="-122"/>
                <a:sym typeface="+mn-ea"/>
              </a:rPr>
              <a:t>related settings</a:t>
            </a:r>
            <a:endParaRPr lang="zh-CN" altLang="en-US" dirty="0" smtClean="0">
              <a:latin typeface="Microsoft YaHei" panose="020B0503020204020204" pitchFamily="34" charset="-122"/>
              <a:ea typeface="Microsoft YaHei" panose="020B0503020204020204" pitchFamily="34" charset="-122"/>
              <a:sym typeface="+mn-ea"/>
            </a:endParaRPr>
          </a:p>
          <a:p>
            <a:r>
              <a:rPr lang="en-GB" altLang="zh-CN" sz="1400" dirty="0" smtClean="0">
                <a:solidFill>
                  <a:schemeClr val="accent2">
                    <a:lumMod val="75000"/>
                  </a:schemeClr>
                </a:solidFill>
                <a:latin typeface="Microsoft YaHei" panose="020B0503020204020204" pitchFamily="34" charset="-122"/>
                <a:ea typeface="Microsoft YaHei" panose="020B0503020204020204" pitchFamily="34" charset="-122"/>
                <a:cs typeface="Microsoft YaHei" panose="020B0503020204020204" pitchFamily="34" charset="-122"/>
                <a:sym typeface="+mn-ea"/>
              </a:rPr>
              <a:t>SELECT * FROM ROUTE_STEP_CHECK WHERE step='KAM1APH0'</a:t>
            </a:r>
            <a:endParaRPr lang="en-US" altLang="zh-CN" sz="1400" dirty="0" smtClean="0">
              <a:solidFill>
                <a:schemeClr val="accent2">
                  <a:lumMod val="75000"/>
                </a:schemeClr>
              </a:solidFill>
              <a:latin typeface="Microsoft YaHei" panose="020B0503020204020204" pitchFamily="34" charset="-122"/>
              <a:ea typeface="Microsoft YaHei" panose="020B0503020204020204" pitchFamily="34" charset="-122"/>
              <a:cs typeface="Microsoft YaHei" panose="020B0503020204020204" pitchFamily="34" charset="-122"/>
            </a:endParaRPr>
          </a:p>
          <a:p>
            <a:endParaRPr lang="en-US" altLang="zh-CN" dirty="0" smtClean="0">
              <a:latin typeface="Microsoft YaHei" panose="020B0503020204020204" pitchFamily="34" charset="-122"/>
              <a:ea typeface="Microsoft YaHei" panose="020B0503020204020204" pitchFamily="34" charset="-122"/>
            </a:endParaRPr>
          </a:p>
          <a:p>
            <a:r>
              <a:rPr lang="en-GB" altLang="en-US" dirty="0">
                <a:latin typeface="Microsoft YaHei" panose="020B0503020204020204" pitchFamily="34" charset="-122"/>
                <a:ea typeface="Microsoft YaHei" panose="020B0503020204020204" pitchFamily="34" charset="-122"/>
                <a:sym typeface="+mn-ea"/>
              </a:rPr>
              <a:t>  </a:t>
            </a:r>
            <a:endParaRPr lang="en-GB" altLang="en-US" dirty="0">
              <a:latin typeface="Microsoft YaHei" panose="020B0503020204020204" pitchFamily="34" charset="-122"/>
              <a:ea typeface="Microsoft YaHei" panose="020B0503020204020204" pitchFamily="34" charset="-122"/>
              <a:sym typeface="+mn-ea"/>
            </a:endParaRPr>
          </a:p>
          <a:p>
            <a:r>
              <a:rPr lang="en-GB" altLang="en-US" dirty="0">
                <a:latin typeface="Microsoft YaHei" panose="020B0503020204020204" pitchFamily="34" charset="-122"/>
                <a:ea typeface="Microsoft YaHei" panose="020B0503020204020204" pitchFamily="34" charset="-122"/>
                <a:sym typeface="+mn-ea"/>
              </a:rPr>
              <a:t>Cooperate with </a:t>
            </a:r>
            <a:r>
              <a:rPr lang="en-GB" altLang="zh-CN" dirty="0">
                <a:latin typeface="Microsoft YaHei" panose="020B0503020204020204" pitchFamily="34" charset="-122"/>
                <a:ea typeface="Microsoft YaHei" panose="020B0503020204020204" pitchFamily="34" charset="-122"/>
                <a:sym typeface="+mn-ea"/>
              </a:rPr>
              <a:t>WKTYPE WKS07_PSTEP6 to check </a:t>
            </a:r>
            <a:r>
              <a:rPr lang="en-GB" altLang="en-US" dirty="0">
                <a:latin typeface="Microsoft YaHei" panose="020B0503020204020204" pitchFamily="34" charset="-122"/>
                <a:ea typeface="Microsoft YaHei" panose="020B0503020204020204" pitchFamily="34" charset="-122"/>
                <a:sym typeface="+mn-ea"/>
              </a:rPr>
              <a:t>whether the set </a:t>
            </a:r>
            <a:r>
              <a:rPr lang="en-GB" altLang="zh-CN" dirty="0">
                <a:latin typeface="Microsoft YaHei" panose="020B0503020204020204" pitchFamily="34" charset="-122"/>
                <a:ea typeface="Microsoft YaHei" panose="020B0503020204020204" pitchFamily="34" charset="-122"/>
                <a:sym typeface="+mn-ea"/>
              </a:rPr>
              <a:t>PDATA station passes in SEQ </a:t>
            </a:r>
            <a:r>
              <a:rPr lang="en-GB" altLang="en-US" dirty="0">
                <a:latin typeface="Microsoft YaHei" panose="020B0503020204020204" pitchFamily="34" charset="-122"/>
                <a:ea typeface="Microsoft YaHei" panose="020B0503020204020204" pitchFamily="34" charset="-122"/>
                <a:sym typeface="+mn-ea"/>
              </a:rPr>
              <a:t>order and </a:t>
            </a:r>
            <a:r>
              <a:rPr lang="en-GB" altLang="zh-CN" dirty="0">
                <a:latin typeface="Microsoft YaHei" panose="020B0503020204020204" pitchFamily="34" charset="-122"/>
                <a:ea typeface="Microsoft YaHei" panose="020B0503020204020204" pitchFamily="34" charset="-122"/>
                <a:sym typeface="+mn-ea"/>
              </a:rPr>
              <a:t>check error </a:t>
            </a:r>
            <a:r>
              <a:rPr lang="en-GB" altLang="en-US" dirty="0">
                <a:latin typeface="Microsoft YaHei" panose="020B0503020204020204" pitchFamily="34" charset="-122"/>
                <a:ea typeface="Microsoft YaHei" panose="020B0503020204020204" pitchFamily="34" charset="-122"/>
                <a:sym typeface="+mn-ea"/>
              </a:rPr>
              <a:t>.</a:t>
            </a:r>
            <a:endParaRPr lang="en-US" altLang="zh-CN" dirty="0" smtClean="0">
              <a:latin typeface="Microsoft YaHei" panose="020B0503020204020204" pitchFamily="34" charset="-122"/>
              <a:ea typeface="Microsoft YaHei" panose="020B0503020204020204" pitchFamily="34" charset="-122"/>
            </a:endParaRPr>
          </a:p>
          <a:p>
            <a:endParaRPr lang="en-US" altLang="zh-CN" dirty="0" smtClean="0">
              <a:latin typeface="Microsoft YaHei" panose="020B0503020204020204" pitchFamily="34" charset="-122"/>
              <a:ea typeface="Microsoft YaHei" panose="020B0503020204020204" pitchFamily="34" charset="-122"/>
            </a:endParaRPr>
          </a:p>
          <a:p>
            <a:r>
              <a:rPr lang="en-GB" altLang="en-US" dirty="0" smtClean="0">
                <a:latin typeface="Microsoft YaHei" panose="020B0503020204020204" pitchFamily="34" charset="-122"/>
                <a:ea typeface="Microsoft YaHei" panose="020B0503020204020204" pitchFamily="34" charset="-122"/>
                <a:sym typeface="+mn-ea"/>
              </a:rPr>
              <a:t> </a:t>
            </a:r>
            <a:endParaRPr lang="en-US" altLang="zh-CN" dirty="0" smtClean="0">
              <a:latin typeface="Microsoft YaHei" panose="020B0503020204020204" pitchFamily="34" charset="-122"/>
              <a:ea typeface="Microsoft YaHei" panose="020B0503020204020204" pitchFamily="34" charset="-122"/>
              <a:sym typeface="+mn-ea"/>
            </a:endParaRPr>
          </a:p>
          <a:p>
            <a:endParaRPr lang="en-US" altLang="zh-CN" dirty="0" smtClean="0">
              <a:latin typeface="Microsoft YaHei" panose="020B0503020204020204" pitchFamily="34" charset="-122"/>
              <a:ea typeface="Microsoft YaHei" panose="020B0503020204020204" pitchFamily="34" charset="-122"/>
            </a:endParaRPr>
          </a:p>
          <a:p>
            <a:endParaRPr lang="en-US" altLang="zh-CN" dirty="0" smtClean="0">
              <a:latin typeface="Microsoft YaHei" panose="020B0503020204020204" pitchFamily="34" charset="-122"/>
              <a:ea typeface="Microsoft YaHei" panose="020B0503020204020204" pitchFamily="34" charset="-122"/>
            </a:endParaRPr>
          </a:p>
          <a:p>
            <a:endParaRPr lang="en-US" altLang="zh-CN" dirty="0" smtClean="0">
              <a:latin typeface="Microsoft YaHei" panose="020B0503020204020204" pitchFamily="34" charset="-122"/>
              <a:ea typeface="Microsoft YaHei" panose="020B0503020204020204" pitchFamily="34" charset="-122"/>
            </a:endParaRPr>
          </a:p>
          <a:p>
            <a:endParaRPr lang="en-US" altLang="zh-CN" dirty="0" smtClean="0">
              <a:latin typeface="Microsoft YaHei" panose="020B0503020204020204" pitchFamily="34" charset="-122"/>
              <a:ea typeface="Microsoft YaHei" panose="020B0503020204020204" pitchFamily="34" charset="-122"/>
            </a:endParaRPr>
          </a:p>
          <a:p>
            <a:endParaRPr lang="en-US" altLang="zh-CN" dirty="0" smtClean="0">
              <a:latin typeface="Microsoft YaHei" panose="020B0503020204020204" pitchFamily="34" charset="-122"/>
              <a:ea typeface="Microsoft YaHei" panose="020B0503020204020204" pitchFamily="34" charset="-122"/>
            </a:endParaRPr>
          </a:p>
          <a:p>
            <a:r>
              <a:rPr lang="en-GB" altLang="zh-CN" dirty="0" smtClean="0">
                <a:latin typeface="Microsoft YaHei" panose="020B0503020204020204" pitchFamily="34" charset="-122"/>
                <a:ea typeface="Microsoft YaHei" panose="020B0503020204020204" pitchFamily="34" charset="-122"/>
              </a:rPr>
              <a:t>                                                             </a:t>
            </a:r>
            <a:endParaRPr lang="en-GB" altLang="zh-CN" dirty="0" smtClean="0">
              <a:latin typeface="Microsoft YaHei" panose="020B0503020204020204" pitchFamily="34" charset="-122"/>
              <a:ea typeface="Microsoft YaHei" panose="020B0503020204020204" pitchFamily="34" charset="-122"/>
            </a:endParaRPr>
          </a:p>
        </p:txBody>
      </p:sp>
      <p:pic>
        <p:nvPicPr>
          <p:cNvPr id="2" name="圖片 1"/>
          <p:cNvPicPr>
            <a:picLocks noChangeAspect="1"/>
          </p:cNvPicPr>
          <p:nvPr/>
        </p:nvPicPr>
        <p:blipFill>
          <a:blip r:embed="rId1"/>
          <a:stretch>
            <a:fillRect/>
          </a:stretch>
        </p:blipFill>
        <p:spPr>
          <a:xfrm>
            <a:off x="393700" y="2881630"/>
            <a:ext cx="2638425" cy="438150"/>
          </a:xfrm>
          <a:prstGeom prst="rect">
            <a:avLst/>
          </a:prstGeom>
        </p:spPr>
      </p:pic>
      <p:pic>
        <p:nvPicPr>
          <p:cNvPr id="8" name="圖片 7"/>
          <p:cNvPicPr>
            <a:picLocks noChangeAspect="1"/>
          </p:cNvPicPr>
          <p:nvPr/>
        </p:nvPicPr>
        <p:blipFill>
          <a:blip r:embed="rId2"/>
          <a:stretch>
            <a:fillRect/>
          </a:stretch>
        </p:blipFill>
        <p:spPr>
          <a:xfrm>
            <a:off x="393700" y="1385570"/>
            <a:ext cx="8134350" cy="307975"/>
          </a:xfrm>
          <a:prstGeom prst="rect">
            <a:avLst/>
          </a:prstGeom>
        </p:spPr>
      </p:pic>
      <p:pic>
        <p:nvPicPr>
          <p:cNvPr id="9" name="圖片 8"/>
          <p:cNvPicPr>
            <a:picLocks noChangeAspect="1"/>
          </p:cNvPicPr>
          <p:nvPr/>
        </p:nvPicPr>
        <p:blipFill>
          <a:blip r:embed="rId3"/>
          <a:stretch>
            <a:fillRect/>
          </a:stretch>
        </p:blipFill>
        <p:spPr>
          <a:xfrm>
            <a:off x="393700" y="2057400"/>
            <a:ext cx="6619875" cy="390525"/>
          </a:xfrm>
          <a:prstGeom prst="rect">
            <a:avLst/>
          </a:prstGeom>
        </p:spPr>
      </p:pic>
      <p:pic>
        <p:nvPicPr>
          <p:cNvPr id="4" name="圖片 3"/>
          <p:cNvPicPr>
            <a:picLocks noChangeAspect="1"/>
          </p:cNvPicPr>
          <p:nvPr/>
        </p:nvPicPr>
        <p:blipFill>
          <a:blip r:embed="rId4"/>
          <a:stretch>
            <a:fillRect/>
          </a:stretch>
        </p:blipFill>
        <p:spPr>
          <a:xfrm>
            <a:off x="393700" y="5283624"/>
            <a:ext cx="8963025" cy="429260"/>
          </a:xfrm>
          <a:prstGeom prst="rect">
            <a:avLst/>
          </a:prstGeom>
        </p:spPr>
      </p:pic>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方塊 2"/>
          <p:cNvSpPr txBox="1"/>
          <p:nvPr/>
        </p:nvSpPr>
        <p:spPr>
          <a:xfrm>
            <a:off x="285889" y="191493"/>
            <a:ext cx="10297671" cy="460375"/>
          </a:xfrm>
          <a:prstGeom prst="rect">
            <a:avLst/>
          </a:prstGeom>
          <a:noFill/>
        </p:spPr>
        <p:txBody>
          <a:bodyPr wrap="square" rtlCol="0">
            <a:spAutoFit/>
          </a:bodyPr>
          <a:lstStyle/>
          <a:p>
            <a:r>
              <a:rPr lang="en-GB" sz="2400" dirty="0">
                <a:latin typeface="Microsoft YaHei" panose="020B0503020204020204" pitchFamily="34" charset="-122"/>
                <a:ea typeface="Microsoft YaHei" panose="020B0503020204020204" pitchFamily="34" charset="-122"/>
              </a:rPr>
              <a:t>HSG-PRESS DOCK </a:t>
            </a:r>
            <a:r>
              <a:rPr lang="en-GB" sz="2400" dirty="0" smtClean="0">
                <a:latin typeface="Microsoft YaHei" panose="020B0503020204020204" pitchFamily="34" charset="-122"/>
                <a:ea typeface="Microsoft YaHei" panose="020B0503020204020204" pitchFamily="34" charset="-122"/>
              </a:rPr>
              <a:t>FLEX-STARFIGHT </a:t>
            </a:r>
            <a:r>
              <a:rPr lang="en-GB" altLang="en-US" sz="2400" dirty="0" smtClean="0">
                <a:latin typeface="Microsoft YaHei" panose="020B0503020204020204" pitchFamily="34" charset="-122"/>
                <a:ea typeface="Microsoft YaHei" panose="020B0503020204020204" pitchFamily="34" charset="-122"/>
              </a:rPr>
              <a:t>STATION</a:t>
            </a:r>
            <a:endParaRPr lang="zh-CN" altLang="en-US" sz="2400" dirty="0">
              <a:latin typeface="Microsoft YaHei" panose="020B0503020204020204" pitchFamily="34" charset="-122"/>
              <a:ea typeface="Microsoft YaHei" panose="020B0503020204020204" pitchFamily="34" charset="-122"/>
            </a:endParaRPr>
          </a:p>
        </p:txBody>
      </p:sp>
      <p:sp>
        <p:nvSpPr>
          <p:cNvPr id="6" name="文字方塊 5"/>
          <p:cNvSpPr txBox="1"/>
          <p:nvPr/>
        </p:nvSpPr>
        <p:spPr>
          <a:xfrm>
            <a:off x="396885" y="3250946"/>
            <a:ext cx="11350488" cy="3016210"/>
          </a:xfrm>
          <a:prstGeom prst="rect">
            <a:avLst/>
          </a:prstGeom>
          <a:noFill/>
        </p:spPr>
        <p:txBody>
          <a:bodyPr wrap="square" rtlCol="0">
            <a:spAutoFit/>
          </a:bodyPr>
          <a:lstStyle/>
          <a:p>
            <a:r>
              <a:rPr lang="en-GB" b="1" dirty="0" smtClean="0">
                <a:latin typeface="Microsoft YaHei" panose="020B0503020204020204" pitchFamily="34" charset="-122"/>
                <a:ea typeface="Microsoft YaHei" panose="020B0503020204020204" pitchFamily="34" charset="-122"/>
              </a:rPr>
              <a:t>DEVICE </a:t>
            </a:r>
            <a:r>
              <a:rPr lang="en-GB" altLang="en-US" b="1" dirty="0" smtClean="0">
                <a:latin typeface="Microsoft YaHei" panose="020B0503020204020204" pitchFamily="34" charset="-122"/>
                <a:ea typeface="Microsoft YaHei" panose="020B0503020204020204" pitchFamily="34" charset="-122"/>
              </a:rPr>
              <a:t>settings </a:t>
            </a:r>
            <a:r>
              <a:rPr lang="en-GB" altLang="zh-CN" dirty="0" smtClean="0">
                <a:latin typeface="Microsoft YaHei" panose="020B0503020204020204" pitchFamily="34" charset="-122"/>
                <a:ea typeface="Microsoft YaHei" panose="020B0503020204020204" pitchFamily="34" charset="-122"/>
              </a:rPr>
              <a:t>:</a:t>
            </a:r>
            <a:endParaRPr lang="en-GB" altLang="zh-CN" dirty="0" smtClean="0">
              <a:latin typeface="Microsoft YaHei" panose="020B0503020204020204" pitchFamily="34" charset="-122"/>
              <a:ea typeface="Microsoft YaHei" panose="020B0503020204020204" pitchFamily="34" charset="-122"/>
            </a:endParaRPr>
          </a:p>
          <a:p>
            <a:r>
              <a:rPr lang="en-GB" altLang="zh-CN" sz="1400" dirty="0" smtClean="0">
                <a:solidFill>
                  <a:schemeClr val="accent2">
                    <a:lumMod val="75000"/>
                  </a:schemeClr>
                </a:solidFill>
                <a:latin typeface="Microsoft YaHei" panose="020B0503020204020204" pitchFamily="34" charset="-122"/>
                <a:ea typeface="Microsoft YaHei" panose="020B0503020204020204" pitchFamily="34" charset="-122"/>
              </a:rPr>
              <a:t>SELECT * FROM DEVICE WHERE DEVICE='308900'</a:t>
            </a:r>
            <a:endParaRPr lang="en-GB" altLang="zh-CN" sz="1400" dirty="0" smtClean="0">
              <a:solidFill>
                <a:schemeClr val="accent2">
                  <a:lumMod val="75000"/>
                </a:schemeClr>
              </a:solidFill>
              <a:latin typeface="Microsoft YaHei" panose="020B0503020204020204" pitchFamily="34" charset="-122"/>
              <a:ea typeface="Microsoft YaHei" panose="020B0503020204020204" pitchFamily="34" charset="-122"/>
            </a:endParaRPr>
          </a:p>
          <a:p>
            <a:endParaRPr lang="en-US" altLang="zh-CN" dirty="0" smtClean="0">
              <a:latin typeface="Microsoft YaHei" panose="020B0503020204020204" pitchFamily="34" charset="-122"/>
              <a:ea typeface="Microsoft YaHei" panose="020B0503020204020204" pitchFamily="34" charset="-122"/>
            </a:endParaRPr>
          </a:p>
          <a:p>
            <a:endParaRPr lang="en-US" altLang="zh-CN" dirty="0">
              <a:latin typeface="Microsoft YaHei" panose="020B0503020204020204" pitchFamily="34" charset="-122"/>
              <a:ea typeface="Microsoft YaHei" panose="020B0503020204020204" pitchFamily="34" charset="-122"/>
            </a:endParaRPr>
          </a:p>
          <a:p>
            <a:endParaRPr lang="en-US" altLang="zh-CN" b="1" dirty="0" smtClean="0">
              <a:latin typeface="Microsoft YaHei" panose="020B0503020204020204" pitchFamily="34" charset="-122"/>
              <a:ea typeface="Microsoft YaHei" panose="020B0503020204020204" pitchFamily="34" charset="-122"/>
            </a:endParaRPr>
          </a:p>
          <a:p>
            <a:r>
              <a:rPr lang="en-GB" altLang="zh-CN" b="1" dirty="0" smtClean="0">
                <a:latin typeface="Microsoft YaHei" panose="020B0503020204020204" pitchFamily="34" charset="-122"/>
                <a:ea typeface="Microsoft YaHei" panose="020B0503020204020204" pitchFamily="34" charset="-122"/>
              </a:rPr>
              <a:t>ALLDEV </a:t>
            </a:r>
            <a:r>
              <a:rPr lang="en-GB" altLang="en-US" b="1" dirty="0">
                <a:latin typeface="Microsoft YaHei" panose="020B0503020204020204" pitchFamily="34" charset="-122"/>
                <a:ea typeface="Microsoft YaHei" panose="020B0503020204020204" pitchFamily="34" charset="-122"/>
              </a:rPr>
              <a:t>settings </a:t>
            </a:r>
            <a:r>
              <a:rPr lang="en-GB" altLang="en-US" dirty="0">
                <a:latin typeface="Microsoft YaHei" panose="020B0503020204020204" pitchFamily="34" charset="-122"/>
                <a:ea typeface="Microsoft YaHei" panose="020B0503020204020204" pitchFamily="34" charset="-122"/>
              </a:rPr>
              <a:t>:</a:t>
            </a:r>
            <a:endParaRPr lang="en-US" altLang="zh-CN" dirty="0">
              <a:latin typeface="Microsoft YaHei" panose="020B0503020204020204" pitchFamily="34" charset="-122"/>
              <a:ea typeface="Microsoft YaHei" panose="020B0503020204020204" pitchFamily="34" charset="-122"/>
            </a:endParaRPr>
          </a:p>
          <a:p>
            <a:r>
              <a:rPr lang="en-GB" altLang="zh-CN" dirty="0" smtClean="0">
                <a:latin typeface="Microsoft JhengHei" panose="020B0604030504040204" charset="-120"/>
                <a:ea typeface="Microsoft JhengHei" panose="020B0604030504040204" charset="-120"/>
                <a:cs typeface="Microsoft JhengHei" panose="020B0604030504040204" charset="-120"/>
                <a:sym typeface="+mn-ea"/>
              </a:rPr>
              <a:t>DEVICE </a:t>
            </a:r>
            <a:r>
              <a:rPr lang="en-GB" altLang="en-US" dirty="0" smtClean="0">
                <a:latin typeface="Microsoft JhengHei" panose="020B0604030504040204" charset="-120"/>
                <a:ea typeface="Microsoft JhengHei" panose="020B0604030504040204" charset="-120"/>
                <a:cs typeface="Microsoft JhengHei" panose="020B0604030504040204" charset="-120"/>
                <a:sym typeface="+mn-ea"/>
              </a:rPr>
              <a:t>requires </a:t>
            </a:r>
            <a:r>
              <a:rPr lang="en-GB" altLang="zh-CN" dirty="0" smtClean="0">
                <a:latin typeface="Microsoft JhengHei" panose="020B0604030504040204" charset="-120"/>
                <a:ea typeface="Microsoft JhengHei" panose="020B0604030504040204" charset="-120"/>
                <a:cs typeface="Microsoft JhengHei" panose="020B0604030504040204" charset="-120"/>
                <a:sym typeface="+mn-ea"/>
              </a:rPr>
              <a:t>MAPPING </a:t>
            </a:r>
            <a:r>
              <a:rPr lang="en-GB" altLang="en-US" dirty="0" smtClean="0">
                <a:latin typeface="Microsoft JhengHei" panose="020B0604030504040204" charset="-120"/>
                <a:ea typeface="Microsoft JhengHei" panose="020B0604030504040204" charset="-120"/>
                <a:cs typeface="Microsoft JhengHei" panose="020B0604030504040204" charset="-120"/>
                <a:sym typeface="+mn-ea"/>
              </a:rPr>
              <a:t>in </a:t>
            </a:r>
            <a:r>
              <a:rPr lang="en-GB" altLang="zh-CN" dirty="0" smtClean="0">
                <a:latin typeface="Microsoft JhengHei" panose="020B0604030504040204" charset="-120"/>
                <a:ea typeface="Microsoft JhengHei" panose="020B0604030504040204" charset="-120"/>
                <a:cs typeface="Microsoft JhengHei" panose="020B0604030504040204" charset="-120"/>
                <a:sym typeface="+mn-ea"/>
              </a:rPr>
              <a:t>ALLDEV</a:t>
            </a:r>
            <a:endParaRPr lang="en-US" altLang="zh-CN" dirty="0" smtClean="0">
              <a:latin typeface="Microsoft YaHei" panose="020B0503020204020204" pitchFamily="34" charset="-122"/>
              <a:ea typeface="Microsoft YaHei" panose="020B0503020204020204" pitchFamily="34" charset="-122"/>
            </a:endParaRPr>
          </a:p>
          <a:p>
            <a:r>
              <a:rPr lang="en-GB" altLang="zh-CN" sz="1400" dirty="0" smtClean="0">
                <a:solidFill>
                  <a:schemeClr val="accent2">
                    <a:lumMod val="75000"/>
                  </a:schemeClr>
                </a:solidFill>
                <a:latin typeface="Microsoft YaHei" panose="020B0503020204020204" pitchFamily="34" charset="-122"/>
                <a:ea typeface="Microsoft YaHei" panose="020B0503020204020204" pitchFamily="34" charset="-122"/>
              </a:rPr>
              <a:t>SELECT </a:t>
            </a:r>
            <a:r>
              <a:rPr lang="en-GB" altLang="zh-CN" sz="1400" dirty="0">
                <a:solidFill>
                  <a:schemeClr val="accent2">
                    <a:lumMod val="75000"/>
                  </a:schemeClr>
                </a:solidFill>
                <a:latin typeface="Microsoft YaHei" panose="020B0503020204020204" pitchFamily="34" charset="-122"/>
                <a:ea typeface="Microsoft YaHei" panose="020B0503020204020204" pitchFamily="34" charset="-122"/>
              </a:rPr>
              <a:t>* FROM ALLDEV WHERE DEVALUE='308900'</a:t>
            </a:r>
            <a:endParaRPr lang="en-GB" altLang="zh-CN" sz="1400" dirty="0">
              <a:solidFill>
                <a:schemeClr val="accent2">
                  <a:lumMod val="75000"/>
                </a:schemeClr>
              </a:solidFill>
              <a:latin typeface="Microsoft YaHei" panose="020B0503020204020204" pitchFamily="34" charset="-122"/>
              <a:ea typeface="Microsoft YaHei" panose="020B0503020204020204" pitchFamily="34" charset="-122"/>
            </a:endParaRPr>
          </a:p>
          <a:p>
            <a:endParaRPr lang="en-US" altLang="zh-CN" dirty="0" smtClean="0">
              <a:latin typeface="Microsoft YaHei" panose="020B0503020204020204" pitchFamily="34" charset="-122"/>
              <a:ea typeface="Microsoft YaHei" panose="020B0503020204020204" pitchFamily="34" charset="-122"/>
            </a:endParaRPr>
          </a:p>
          <a:p>
            <a:endParaRPr lang="en-US" altLang="zh-CN" dirty="0" smtClean="0">
              <a:latin typeface="Microsoft YaHei" panose="020B0503020204020204" pitchFamily="34" charset="-122"/>
              <a:ea typeface="Microsoft YaHei" panose="020B0503020204020204" pitchFamily="34" charset="-122"/>
            </a:endParaRPr>
          </a:p>
          <a:p>
            <a:endParaRPr lang="en-US" altLang="zh-CN" dirty="0" smtClean="0">
              <a:latin typeface="Microsoft YaHei" panose="020B0503020204020204" pitchFamily="34" charset="-122"/>
              <a:ea typeface="Microsoft YaHei" panose="020B0503020204020204" pitchFamily="34" charset="-122"/>
            </a:endParaRPr>
          </a:p>
        </p:txBody>
      </p:sp>
      <p:pic>
        <p:nvPicPr>
          <p:cNvPr id="2" name="圖片 1"/>
          <p:cNvPicPr>
            <a:picLocks noChangeAspect="1"/>
          </p:cNvPicPr>
          <p:nvPr/>
        </p:nvPicPr>
        <p:blipFill>
          <a:blip r:embed="rId1"/>
          <a:stretch>
            <a:fillRect/>
          </a:stretch>
        </p:blipFill>
        <p:spPr>
          <a:xfrm>
            <a:off x="407514" y="3870727"/>
            <a:ext cx="8677275" cy="552450"/>
          </a:xfrm>
          <a:prstGeom prst="rect">
            <a:avLst/>
          </a:prstGeom>
        </p:spPr>
      </p:pic>
      <p:pic>
        <p:nvPicPr>
          <p:cNvPr id="4" name="圖片 3"/>
          <p:cNvPicPr>
            <a:picLocks noChangeAspect="1"/>
          </p:cNvPicPr>
          <p:nvPr/>
        </p:nvPicPr>
        <p:blipFill>
          <a:blip r:embed="rId2"/>
          <a:stretch>
            <a:fillRect/>
          </a:stretch>
        </p:blipFill>
        <p:spPr>
          <a:xfrm>
            <a:off x="407514" y="5558494"/>
            <a:ext cx="8324850" cy="571500"/>
          </a:xfrm>
          <a:prstGeom prst="rect">
            <a:avLst/>
          </a:prstGeom>
        </p:spPr>
      </p:pic>
      <p:sp>
        <p:nvSpPr>
          <p:cNvPr id="9" name="文字方塊 8"/>
          <p:cNvSpPr txBox="1"/>
          <p:nvPr/>
        </p:nvSpPr>
        <p:spPr>
          <a:xfrm>
            <a:off x="396885" y="794479"/>
            <a:ext cx="9451653" cy="2031325"/>
          </a:xfrm>
          <a:prstGeom prst="rect">
            <a:avLst/>
          </a:prstGeom>
          <a:noFill/>
        </p:spPr>
        <p:txBody>
          <a:bodyPr wrap="square" rtlCol="0">
            <a:spAutoFit/>
          </a:bodyPr>
          <a:lstStyle/>
          <a:p>
            <a:r>
              <a:rPr lang="en-GB" altLang="en-US" b="1" dirty="0" smtClean="0">
                <a:latin typeface="Microsoft YaHei" panose="020B0503020204020204" pitchFamily="34" charset="-122"/>
                <a:ea typeface="Microsoft YaHei" panose="020B0503020204020204" pitchFamily="34" charset="-122"/>
              </a:rPr>
              <a:t>Station name </a:t>
            </a:r>
            <a:r>
              <a:rPr lang="en-GB" altLang="zh-CN" b="1" dirty="0" smtClean="0">
                <a:latin typeface="Microsoft YaHei" panose="020B0503020204020204" pitchFamily="34" charset="-122"/>
                <a:ea typeface="Microsoft YaHei" panose="020B0503020204020204" pitchFamily="34" charset="-122"/>
              </a:rPr>
              <a:t>: </a:t>
            </a:r>
            <a:r>
              <a:rPr lang="en-GB" altLang="zh-CN" dirty="0" smtClean="0">
                <a:latin typeface="Microsoft YaHei" panose="020B0503020204020204" pitchFamily="34" charset="-122"/>
                <a:ea typeface="Microsoft YaHei" panose="020B0503020204020204" pitchFamily="34" charset="-122"/>
              </a:rPr>
              <a:t>PGU</a:t>
            </a:r>
            <a:endParaRPr lang="en-GB" altLang="zh-CN" dirty="0" smtClean="0">
              <a:latin typeface="Microsoft YaHei" panose="020B0503020204020204" pitchFamily="34" charset="-122"/>
              <a:ea typeface="Microsoft YaHei" panose="020B0503020204020204" pitchFamily="34" charset="-122"/>
            </a:endParaRPr>
          </a:p>
          <a:p>
            <a:r>
              <a:rPr lang="en-GB" altLang="en-US" b="1" dirty="0" smtClean="0">
                <a:latin typeface="Microsoft YaHei" panose="020B0503020204020204" pitchFamily="34" charset="-122"/>
                <a:ea typeface="Microsoft YaHei" panose="020B0503020204020204" pitchFamily="34" charset="-122"/>
              </a:rPr>
              <a:t>Position function </a:t>
            </a:r>
            <a:r>
              <a:rPr lang="en-GB" altLang="zh-CN" b="1" dirty="0" smtClean="0">
                <a:latin typeface="Microsoft YaHei" panose="020B0503020204020204" pitchFamily="34" charset="-122"/>
                <a:ea typeface="Microsoft YaHei" panose="020B0503020204020204" pitchFamily="34" charset="-122"/>
              </a:rPr>
              <a:t>:</a:t>
            </a:r>
            <a:endParaRPr lang="en-GB" altLang="zh-CN" b="1" dirty="0" smtClean="0">
              <a:latin typeface="Microsoft YaHei" panose="020B0503020204020204" pitchFamily="34" charset="-122"/>
              <a:ea typeface="Microsoft YaHei" panose="020B0503020204020204" pitchFamily="34" charset="-122"/>
            </a:endParaRPr>
          </a:p>
          <a:p>
            <a:pPr marL="285750" indent="-285750">
              <a:buFont typeface="Arial" panose="020B0604020202020204" pitchFamily="34" charset="0"/>
              <a:buChar char="•"/>
            </a:pPr>
            <a:r>
              <a:rPr lang="en-GB" altLang="zh-TW" dirty="0" smtClean="0">
                <a:latin typeface="Microsoft YaHei" panose="020B0503020204020204" pitchFamily="34" charset="-122"/>
                <a:ea typeface="Microsoft YaHei" panose="020B0503020204020204" pitchFamily="34" charset="-122"/>
              </a:rPr>
              <a:t>STARFIGHT </a:t>
            </a:r>
            <a:r>
              <a:rPr lang="en-GB" altLang="en-US" dirty="0" smtClean="0">
                <a:latin typeface="Microsoft YaHei" panose="020B0503020204020204" pitchFamily="34" charset="-122"/>
                <a:ea typeface="Microsoft YaHei" panose="020B0503020204020204" pitchFamily="34" charset="-122"/>
              </a:rPr>
              <a:t>automated station</a:t>
            </a:r>
            <a:endParaRPr lang="en-US" altLang="zh-CN" dirty="0" smtClean="0">
              <a:latin typeface="Microsoft YaHei" panose="020B0503020204020204" pitchFamily="34" charset="-122"/>
              <a:ea typeface="Microsoft YaHei" panose="020B0503020204020204" pitchFamily="34" charset="-122"/>
            </a:endParaRPr>
          </a:p>
          <a:p>
            <a:pPr marL="285750" indent="-285750">
              <a:buFont typeface="Arial" panose="020B0604020202020204" pitchFamily="34" charset="0"/>
              <a:buChar char="•"/>
            </a:pPr>
            <a:r>
              <a:rPr lang="en-GB" altLang="en-US" dirty="0" smtClean="0">
                <a:latin typeface="Microsoft YaHei" panose="020B0503020204020204" pitchFamily="34" charset="-122"/>
                <a:ea typeface="Microsoft YaHei" panose="020B0503020204020204" pitchFamily="34" charset="-122"/>
              </a:rPr>
              <a:t>Upload </a:t>
            </a:r>
            <a:r>
              <a:rPr lang="en-GB" altLang="zh-CN" dirty="0" smtClean="0">
                <a:latin typeface="Microsoft YaHei" panose="020B0503020204020204" pitchFamily="34" charset="-122"/>
                <a:ea typeface="Microsoft YaHei" panose="020B0503020204020204" pitchFamily="34" charset="-122"/>
              </a:rPr>
              <a:t>FIXTURE ID, COMDATA </a:t>
            </a:r>
            <a:r>
              <a:rPr lang="en-GB" altLang="en-US" dirty="0" smtClean="0">
                <a:latin typeface="Microsoft YaHei" panose="020B0503020204020204" pitchFamily="34" charset="-122"/>
                <a:ea typeface="Microsoft YaHei" panose="020B0503020204020204" pitchFamily="34" charset="-122"/>
              </a:rPr>
              <a:t>table</a:t>
            </a:r>
            <a:endParaRPr lang="en-US" altLang="zh-CN" dirty="0" smtClean="0">
              <a:latin typeface="Microsoft YaHei" panose="020B0503020204020204" pitchFamily="34" charset="-122"/>
              <a:ea typeface="Microsoft YaHei" panose="020B0503020204020204" pitchFamily="34" charset="-122"/>
            </a:endParaRPr>
          </a:p>
          <a:p>
            <a:pPr marL="285750" indent="-285750">
              <a:buFont typeface="Arial" panose="020B0604020202020204" pitchFamily="34" charset="0"/>
              <a:buChar char="•"/>
            </a:pPr>
            <a:r>
              <a:rPr lang="en-GB" altLang="zh-TW" dirty="0" smtClean="0">
                <a:latin typeface="Microsoft YaHei" panose="020B0503020204020204" pitchFamily="34" charset="-122"/>
                <a:ea typeface="Microsoft YaHei" panose="020B0503020204020204" pitchFamily="34" charset="-122"/>
              </a:rPr>
              <a:t>ROUTING CONTROL </a:t>
            </a:r>
            <a:r>
              <a:rPr lang="en-GB" altLang="en-US" dirty="0" smtClean="0">
                <a:latin typeface="Microsoft YaHei" panose="020B0503020204020204" pitchFamily="34" charset="-122"/>
                <a:ea typeface="Microsoft YaHei" panose="020B0503020204020204" pitchFamily="34" charset="-122"/>
              </a:rPr>
              <a:t>stuck</a:t>
            </a:r>
            <a:endParaRPr lang="en-US" altLang="zh-CN" dirty="0" smtClean="0">
              <a:latin typeface="Microsoft YaHei" panose="020B0503020204020204" pitchFamily="34" charset="-122"/>
              <a:ea typeface="Microsoft YaHei" panose="020B0503020204020204" pitchFamily="34" charset="-122"/>
            </a:endParaRPr>
          </a:p>
          <a:p>
            <a:pPr marL="285750" indent="-285750">
              <a:buFont typeface="Arial" panose="020B0604020202020204" pitchFamily="34" charset="0"/>
              <a:buChar char="•"/>
            </a:pPr>
            <a:r>
              <a:rPr lang="en-GB" altLang="en-US" dirty="0" smtClean="0">
                <a:latin typeface="Microsoft YaHei" panose="020B0503020204020204" pitchFamily="34" charset="-122"/>
                <a:ea typeface="Microsoft YaHei" panose="020B0503020204020204" pitchFamily="34" charset="-122"/>
              </a:rPr>
              <a:t>Test </a:t>
            </a:r>
            <a:r>
              <a:rPr lang="en-GB" altLang="zh-CN" dirty="0" smtClean="0">
                <a:latin typeface="Microsoft YaHei" panose="020B0503020204020204" pitchFamily="34" charset="-122"/>
                <a:ea typeface="Microsoft YaHei" panose="020B0503020204020204" pitchFamily="34" charset="-122"/>
              </a:rPr>
              <a:t>AONE </a:t>
            </a:r>
            <a:r>
              <a:rPr lang="en-GB" altLang="en-US" dirty="0" smtClean="0">
                <a:latin typeface="Microsoft YaHei" panose="020B0503020204020204" pitchFamily="34" charset="-122"/>
                <a:ea typeface="Microsoft YaHei" panose="020B0503020204020204" pitchFamily="34" charset="-122"/>
              </a:rPr>
              <a:t>mode</a:t>
            </a:r>
            <a:endParaRPr lang="en-US" altLang="zh-CN" dirty="0" smtClean="0">
              <a:latin typeface="Microsoft YaHei" panose="020B0503020204020204" pitchFamily="34" charset="-122"/>
              <a:ea typeface="Microsoft YaHei" panose="020B0503020204020204" pitchFamily="34" charset="-122"/>
            </a:endParaRPr>
          </a:p>
          <a:p>
            <a:pPr marL="285750" indent="-285750">
              <a:buFont typeface="Arial" panose="020B0604020202020204" pitchFamily="34" charset="0"/>
              <a:buChar char="•"/>
            </a:pPr>
            <a:r>
              <a:rPr lang="en-GB" altLang="zh-TW" dirty="0" smtClean="0">
                <a:latin typeface="Microsoft YaHei" panose="020B0503020204020204" pitchFamily="34" charset="-122"/>
                <a:ea typeface="Microsoft YaHei" panose="020B0503020204020204" pitchFamily="34" charset="-122"/>
              </a:rPr>
              <a:t>CHK ROUTE </a:t>
            </a:r>
            <a:r>
              <a:rPr lang="en-GB" altLang="en-US" dirty="0" smtClean="0">
                <a:latin typeface="Microsoft YaHei" panose="020B0503020204020204" pitchFamily="34" charset="-122"/>
                <a:ea typeface="Microsoft YaHei" panose="020B0503020204020204" pitchFamily="34" charset="-122"/>
              </a:rPr>
              <a:t>passing station</a:t>
            </a:r>
            <a:endParaRPr lang="zh-TW" altLang="en-US" dirty="0">
              <a:latin typeface="Microsoft YaHei" panose="020B0503020204020204" pitchFamily="34" charset="-122"/>
              <a:ea typeface="Microsoft YaHei" panose="020B0503020204020204" pitchFamily="34" charset="-122"/>
            </a:endParaRP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50977" y="651868"/>
            <a:ext cx="11826164" cy="5786199"/>
          </a:xfrm>
          <a:prstGeom prst="rect">
            <a:avLst/>
          </a:prstGeom>
        </p:spPr>
        <p:txBody>
          <a:bodyPr wrap="square">
            <a:spAutoFit/>
          </a:bodyPr>
          <a:lstStyle/>
          <a:p>
            <a:r>
              <a:rPr lang="en-GB" altLang="en-US" b="1" dirty="0">
                <a:latin typeface="Microsoft YaHei" panose="020B0503020204020204" pitchFamily="34" charset="-122"/>
                <a:ea typeface="Microsoft YaHei" panose="020B0503020204020204" pitchFamily="34" charset="-122"/>
                <a:sym typeface="+mn-ea"/>
              </a:rPr>
              <a:t>Official </a:t>
            </a:r>
            <a:r>
              <a:rPr lang="en-GB" altLang="zh-CN" dirty="0" smtClean="0">
                <a:latin typeface="Microsoft YaHei" panose="020B0503020204020204" pitchFamily="34" charset="-122"/>
                <a:ea typeface="Microsoft YaHei" panose="020B0503020204020204" pitchFamily="34" charset="-122"/>
                <a:sym typeface="+mn-ea"/>
              </a:rPr>
              <a:t>machine </a:t>
            </a:r>
            <a:r>
              <a:rPr lang="en-GB" altLang="zh-CN" b="1" dirty="0">
                <a:latin typeface="Microsoft YaHei" panose="020B0503020204020204" pitchFamily="34" charset="-122"/>
                <a:ea typeface="Microsoft YaHei" panose="020B0503020204020204" pitchFamily="34" charset="-122"/>
                <a:sym typeface="+mn-ea"/>
              </a:rPr>
              <a:t>URL </a:t>
            </a:r>
            <a:r>
              <a:rPr lang="en-GB" altLang="en-US" dirty="0" smtClean="0">
                <a:latin typeface="Microsoft YaHei" panose="020B0503020204020204" pitchFamily="34" charset="-122"/>
                <a:ea typeface="Microsoft YaHei" panose="020B0503020204020204" pitchFamily="34" charset="-122"/>
                <a:sym typeface="+mn-ea"/>
              </a:rPr>
              <a:t>: </a:t>
            </a:r>
            <a:r>
              <a:rPr lang="en-GB" altLang="zh-CN" dirty="0" smtClean="0">
                <a:latin typeface="Microsoft YaHei" panose="020B0503020204020204" pitchFamily="34" charset="-122"/>
                <a:ea typeface="Microsoft YaHei" panose="020B0503020204020204" pitchFamily="34" charset="-122"/>
                <a:sym typeface="+mn-ea"/>
              </a:rPr>
              <a:t>http://172.28.147.139/StarFighter.Kangol/B </a:t>
            </a:r>
            <a:r>
              <a:rPr lang="en-GB" altLang="zh-CN" dirty="0">
                <a:latin typeface="Microsoft YaHei" panose="020B0503020204020204" pitchFamily="34" charset="-122"/>
                <a:ea typeface="Microsoft YaHei" panose="020B0503020204020204" pitchFamily="34" charset="-122"/>
                <a:sym typeface="+mn-ea"/>
              </a:rPr>
              <a:t>_</a:t>
            </a:r>
            <a:endParaRPr lang="en-US" altLang="zh-CN" b="1" dirty="0" smtClean="0">
              <a:latin typeface="Microsoft YaHei" panose="020B0503020204020204" pitchFamily="34" charset="-122"/>
              <a:ea typeface="Microsoft YaHei" panose="020B0503020204020204" pitchFamily="34" charset="-122"/>
            </a:endParaRPr>
          </a:p>
          <a:p>
            <a:endParaRPr lang="en-US" altLang="zh-CN" b="1" dirty="0" smtClean="0">
              <a:latin typeface="Microsoft YaHei" panose="020B0503020204020204" pitchFamily="34" charset="-122"/>
              <a:ea typeface="Microsoft YaHei" panose="020B0503020204020204" pitchFamily="34" charset="-122"/>
            </a:endParaRPr>
          </a:p>
          <a:p>
            <a:r>
              <a:rPr lang="en-GB" altLang="zh-CN" b="1" dirty="0" smtClean="0">
                <a:latin typeface="Microsoft YaHei" panose="020B0503020204020204" pitchFamily="34" charset="-122"/>
                <a:ea typeface="Microsoft YaHei" panose="020B0503020204020204" pitchFamily="34" charset="-122"/>
              </a:rPr>
              <a:t>QUERY_RECORD </a:t>
            </a:r>
            <a:r>
              <a:rPr lang="en-GB" altLang="en-US" b="1" dirty="0">
                <a:latin typeface="Microsoft YaHei" panose="020B0503020204020204" pitchFamily="34" charset="-122"/>
                <a:ea typeface="Microsoft YaHei" panose="020B0503020204020204" pitchFamily="34" charset="-122"/>
              </a:rPr>
              <a:t>parameters </a:t>
            </a:r>
            <a:r>
              <a:rPr lang="en-GB" altLang="zh-CN" dirty="0">
                <a:latin typeface="Microsoft YaHei" panose="020B0503020204020204" pitchFamily="34" charset="-122"/>
                <a:ea typeface="Microsoft YaHei" panose="020B0503020204020204" pitchFamily="34" charset="-122"/>
              </a:rPr>
              <a:t>:</a:t>
            </a:r>
            <a:endParaRPr lang="en-GB" altLang="zh-CN" dirty="0">
              <a:latin typeface="Microsoft YaHei" panose="020B0503020204020204" pitchFamily="34" charset="-122"/>
              <a:ea typeface="Microsoft YaHei" panose="020B0503020204020204" pitchFamily="34" charset="-122"/>
            </a:endParaRPr>
          </a:p>
          <a:p>
            <a:r>
              <a:rPr lang="en-GB" altLang="zh-CN" sz="1400" dirty="0">
                <a:latin typeface="Microsoft YaHei" panose="020B0503020204020204" pitchFamily="34" charset="-122"/>
                <a:ea typeface="Microsoft YaHei" panose="020B0503020204020204" pitchFamily="34" charset="-122"/>
              </a:rPr>
              <a:t>{</a:t>
            </a:r>
            <a:endParaRPr lang="en-GB" altLang="zh-CN" sz="1400" dirty="0">
              <a:latin typeface="Microsoft YaHei" panose="020B0503020204020204" pitchFamily="34" charset="-122"/>
              <a:ea typeface="Microsoft YaHei" panose="020B0503020204020204" pitchFamily="34" charset="-122"/>
            </a:endParaRPr>
          </a:p>
          <a:p>
            <a:r>
              <a:rPr lang="en-GB" altLang="zh-CN" sz="1400" dirty="0">
                <a:latin typeface="Microsoft YaHei" panose="020B0503020204020204" pitchFamily="34" charset="-122"/>
                <a:ea typeface="Microsoft YaHei" panose="020B0503020204020204" pitchFamily="34" charset="-122"/>
              </a:rPr>
              <a:t>" </a:t>
            </a:r>
            <a:r>
              <a:rPr lang="en-GB" altLang="zh-CN" sz="1400" dirty="0" err="1">
                <a:latin typeface="Microsoft YaHei" panose="020B0503020204020204" pitchFamily="34" charset="-122"/>
                <a:ea typeface="Microsoft YaHei" panose="020B0503020204020204" pitchFamily="34" charset="-122"/>
              </a:rPr>
              <a:t>c":"QUERY_RECORD </a:t>
            </a:r>
            <a:r>
              <a:rPr lang="en-GB" altLang="zh-CN" sz="1400" dirty="0">
                <a:latin typeface="Microsoft YaHei" panose="020B0503020204020204" pitchFamily="34" charset="-122"/>
                <a:ea typeface="Microsoft YaHei" panose="020B0503020204020204" pitchFamily="34" charset="-122"/>
              </a:rPr>
              <a:t>",</a:t>
            </a:r>
            <a:endParaRPr lang="en-GB" altLang="zh-CN" sz="1400" dirty="0">
              <a:latin typeface="Microsoft YaHei" panose="020B0503020204020204" pitchFamily="34" charset="-122"/>
              <a:ea typeface="Microsoft YaHei" panose="020B0503020204020204" pitchFamily="34" charset="-122"/>
            </a:endParaRPr>
          </a:p>
          <a:p>
            <a:r>
              <a:rPr lang="en-GB" altLang="zh-CN" sz="1400" dirty="0">
                <a:latin typeface="Microsoft YaHei" panose="020B0503020204020204" pitchFamily="34" charset="-122"/>
                <a:ea typeface="Microsoft YaHei" panose="020B0503020204020204" pitchFamily="34" charset="-122"/>
              </a:rPr>
              <a:t>"station_id":"PGPD_F03-4FHC-01_5_PRESS-DOCK-FLEX",</a:t>
            </a:r>
            <a:endParaRPr lang="en-GB" altLang="zh-CN" sz="1400" dirty="0">
              <a:latin typeface="Microsoft YaHei" panose="020B0503020204020204" pitchFamily="34" charset="-122"/>
              <a:ea typeface="Microsoft YaHei" panose="020B0503020204020204" pitchFamily="34" charset="-122"/>
            </a:endParaRPr>
          </a:p>
          <a:p>
            <a:r>
              <a:rPr lang="en-GB" altLang="zh-CN" sz="1400" dirty="0">
                <a:latin typeface="Microsoft YaHei" panose="020B0503020204020204" pitchFamily="34" charset="-122"/>
                <a:ea typeface="Microsoft YaHei" panose="020B0503020204020204" pitchFamily="34" charset="-122"/>
              </a:rPr>
              <a:t>"p":" </a:t>
            </a:r>
            <a:r>
              <a:rPr lang="en-GB" altLang="zh-CN" sz="1400" dirty="0" err="1">
                <a:latin typeface="Microsoft YaHei" panose="020B0503020204020204" pitchFamily="34" charset="-122"/>
                <a:ea typeface="Microsoft YaHei" panose="020B0503020204020204" pitchFamily="34" charset="-122"/>
              </a:rPr>
              <a:t>unit_process_check </a:t>
            </a:r>
            <a:r>
              <a:rPr lang="en-GB" altLang="zh-CN" sz="1400" dirty="0">
                <a:latin typeface="Microsoft YaHei" panose="020B0503020204020204" pitchFamily="34" charset="-122"/>
                <a:ea typeface="Microsoft YaHei" panose="020B0503020204020204" pitchFamily="34" charset="-122"/>
              </a:rPr>
              <a:t>;",</a:t>
            </a:r>
            <a:endParaRPr lang="en-GB" altLang="zh-CN" sz="1400" dirty="0">
              <a:latin typeface="Microsoft YaHei" panose="020B0503020204020204" pitchFamily="34" charset="-122"/>
              <a:ea typeface="Microsoft YaHei" panose="020B0503020204020204" pitchFamily="34" charset="-122"/>
            </a:endParaRPr>
          </a:p>
          <a:p>
            <a:r>
              <a:rPr lang="en-GB" altLang="zh-CN" sz="1400" dirty="0">
                <a:latin typeface="Microsoft YaHei" panose="020B0503020204020204" pitchFamily="34" charset="-122"/>
                <a:ea typeface="Microsoft YaHei" panose="020B0503020204020204" pitchFamily="34" charset="-122"/>
              </a:rPr>
              <a:t>"sn":"C7CGZS0017Q00001M1"</a:t>
            </a:r>
            <a:endParaRPr lang="en-GB" altLang="zh-CN" sz="1400" dirty="0">
              <a:latin typeface="Microsoft YaHei" panose="020B0503020204020204" pitchFamily="34" charset="-122"/>
              <a:ea typeface="Microsoft YaHei" panose="020B0503020204020204" pitchFamily="34" charset="-122"/>
            </a:endParaRPr>
          </a:p>
          <a:p>
            <a:r>
              <a:rPr lang="en-GB" altLang="zh-CN" sz="1400" dirty="0">
                <a:latin typeface="Microsoft YaHei" panose="020B0503020204020204" pitchFamily="34" charset="-122"/>
                <a:ea typeface="Microsoft YaHei" panose="020B0503020204020204" pitchFamily="34" charset="-122"/>
              </a:rPr>
              <a:t>}</a:t>
            </a:r>
            <a:endParaRPr lang="en-US" altLang="zh-CN" sz="1400" dirty="0" smtClean="0">
              <a:latin typeface="Microsoft YaHei" panose="020B0503020204020204" pitchFamily="34" charset="-122"/>
              <a:ea typeface="Microsoft YaHei" panose="020B0503020204020204" pitchFamily="34" charset="-122"/>
            </a:endParaRPr>
          </a:p>
          <a:p>
            <a:r>
              <a:rPr lang="en-GB" altLang="zh-TW" b="1" dirty="0" err="1">
                <a:latin typeface="Microsoft YaHei" panose="020B0503020204020204" pitchFamily="34" charset="-122"/>
                <a:ea typeface="Microsoft YaHei" panose="020B0503020204020204" pitchFamily="34" charset="-122"/>
              </a:rPr>
              <a:t>add_record </a:t>
            </a:r>
            <a:r>
              <a:rPr lang="en-GB" altLang="en-US" b="1" dirty="0">
                <a:latin typeface="Microsoft YaHei" panose="020B0503020204020204" pitchFamily="34" charset="-122"/>
                <a:ea typeface="Microsoft YaHei" panose="020B0503020204020204" pitchFamily="34" charset="-122"/>
              </a:rPr>
              <a:t>parameters </a:t>
            </a:r>
            <a:r>
              <a:rPr lang="en-GB" altLang="en-US" dirty="0">
                <a:latin typeface="Microsoft YaHei" panose="020B0503020204020204" pitchFamily="34" charset="-122"/>
                <a:ea typeface="Microsoft YaHei" panose="020B0503020204020204" pitchFamily="34" charset="-122"/>
              </a:rPr>
              <a:t>:</a:t>
            </a:r>
            <a:endParaRPr lang="en-GB" altLang="en-US" dirty="0">
              <a:latin typeface="Microsoft YaHei" panose="020B0503020204020204" pitchFamily="34" charset="-122"/>
              <a:ea typeface="Microsoft YaHei" panose="020B0503020204020204" pitchFamily="34" charset="-122"/>
            </a:endParaRPr>
          </a:p>
          <a:p>
            <a:r>
              <a:rPr lang="en-GB" altLang="en-US" sz="1400" dirty="0">
                <a:latin typeface="Microsoft YaHei" panose="020B0503020204020204" pitchFamily="34" charset="-122"/>
                <a:ea typeface="Microsoft YaHei" panose="020B0503020204020204" pitchFamily="34" charset="-122"/>
              </a:rPr>
              <a:t>                          </a:t>
            </a:r>
            <a:r>
              <a:rPr lang="en-GB" altLang="zh-TW" sz="1400" dirty="0">
                <a:latin typeface="Microsoft YaHei" panose="020B0503020204020204" pitchFamily="34" charset="-122"/>
                <a:ea typeface="Microsoft YaHei" panose="020B0503020204020204" pitchFamily="34" charset="-122"/>
              </a:rPr>
              <a:t>{</a:t>
            </a:r>
            <a:endParaRPr lang="en-GB" altLang="zh-TW" sz="1400" dirty="0">
              <a:latin typeface="Microsoft YaHei" panose="020B0503020204020204" pitchFamily="34" charset="-122"/>
              <a:ea typeface="Microsoft YaHei" panose="020B0503020204020204" pitchFamily="34" charset="-122"/>
            </a:endParaRPr>
          </a:p>
          <a:p>
            <a:r>
              <a:rPr lang="en-GB" altLang="zh-TW" sz="1400" dirty="0">
                <a:latin typeface="Microsoft YaHei" panose="020B0503020204020204" pitchFamily="34" charset="-122"/>
                <a:ea typeface="Microsoft YaHei" panose="020B0503020204020204" pitchFamily="34" charset="-122"/>
              </a:rPr>
              <a:t>                             "</a:t>
            </a:r>
            <a:r>
              <a:rPr lang="en-GB" altLang="zh-CN" sz="1400" dirty="0">
                <a:latin typeface="Microsoft YaHei" panose="020B0503020204020204" pitchFamily="34" charset="-122"/>
                <a:ea typeface="Microsoft YaHei" panose="020B0503020204020204" pitchFamily="34" charset="-122"/>
              </a:rPr>
              <a:t>c":"</a:t>
            </a:r>
            <a:r>
              <a:rPr lang="en-GB" altLang="zh-CN" sz="1400" dirty="0" err="1">
                <a:latin typeface="Microsoft YaHei" panose="020B0503020204020204" pitchFamily="34" charset="-122"/>
                <a:ea typeface="Microsoft YaHei" panose="020B0503020204020204" pitchFamily="34" charset="-122"/>
              </a:rPr>
              <a:t>add_record</a:t>
            </a:r>
            <a:r>
              <a:rPr lang="en-GB" altLang="zh-CN" sz="1400" dirty="0">
                <a:latin typeface="Microsoft YaHei" panose="020B0503020204020204" pitchFamily="34" charset="-122"/>
                <a:ea typeface="Microsoft YaHei" panose="020B0503020204020204" pitchFamily="34" charset="-122"/>
              </a:rPr>
              <a:t>",</a:t>
            </a:r>
            <a:endParaRPr lang="en-GB" altLang="zh-CN" sz="1400" dirty="0">
              <a:latin typeface="Microsoft YaHei" panose="020B0503020204020204" pitchFamily="34" charset="-122"/>
              <a:ea typeface="Microsoft YaHei" panose="020B0503020204020204" pitchFamily="34" charset="-122"/>
            </a:endParaRPr>
          </a:p>
          <a:p>
            <a:r>
              <a:rPr lang="en-GB" altLang="zh-CN" sz="1400" dirty="0">
                <a:latin typeface="Microsoft YaHei" panose="020B0503020204020204" pitchFamily="34" charset="-122"/>
                <a:ea typeface="Microsoft YaHei" panose="020B0503020204020204" pitchFamily="34" charset="-122"/>
              </a:rPr>
              <a:t>                             "sn":"C7CGZS0017Q00001M1",</a:t>
            </a:r>
            <a:endParaRPr lang="en-GB" altLang="zh-CN" sz="1400" dirty="0">
              <a:latin typeface="Microsoft YaHei" panose="020B0503020204020204" pitchFamily="34" charset="-122"/>
              <a:ea typeface="Microsoft YaHei" panose="020B0503020204020204" pitchFamily="34" charset="-122"/>
            </a:endParaRPr>
          </a:p>
          <a:p>
            <a:r>
              <a:rPr lang="en-GB" altLang="zh-CN" sz="1400" dirty="0">
                <a:latin typeface="Microsoft YaHei" panose="020B0503020204020204" pitchFamily="34" charset="-122"/>
                <a:ea typeface="Microsoft YaHei" panose="020B0503020204020204" pitchFamily="34" charset="-122"/>
              </a:rPr>
              <a:t>                             "station_id":"PGPD_F03-4FHC-01_5_PRESS-DOCK-FLEX",</a:t>
            </a:r>
            <a:endParaRPr lang="en-GB" altLang="zh-CN" sz="1400" dirty="0">
              <a:latin typeface="Microsoft YaHei" panose="020B0503020204020204" pitchFamily="34" charset="-122"/>
              <a:ea typeface="Microsoft YaHei" panose="020B0503020204020204" pitchFamily="34" charset="-122"/>
            </a:endParaRPr>
          </a:p>
          <a:p>
            <a:r>
              <a:rPr lang="en-GB" altLang="zh-CN" sz="1400" dirty="0">
                <a:latin typeface="Microsoft YaHei" panose="020B0503020204020204" pitchFamily="34" charset="-122"/>
                <a:ea typeface="Microsoft YaHei" panose="020B0503020204020204" pitchFamily="34" charset="-122"/>
              </a:rPr>
              <a:t>                             "</a:t>
            </a:r>
            <a:r>
              <a:rPr lang="en-GB" altLang="zh-CN" sz="1400" dirty="0" err="1">
                <a:latin typeface="Microsoft YaHei" panose="020B0503020204020204" pitchFamily="34" charset="-122"/>
                <a:ea typeface="Microsoft YaHei" panose="020B0503020204020204" pitchFamily="34" charset="-122"/>
              </a:rPr>
              <a:t>test_station_name":"PRESS-DOCK-FLEX</a:t>
            </a:r>
            <a:r>
              <a:rPr lang="en-GB" altLang="zh-CN" sz="1400" dirty="0">
                <a:latin typeface="Microsoft YaHei" panose="020B0503020204020204" pitchFamily="34" charset="-122"/>
                <a:ea typeface="Microsoft YaHei" panose="020B0503020204020204" pitchFamily="34" charset="-122"/>
              </a:rPr>
              <a:t>",</a:t>
            </a:r>
            <a:endParaRPr lang="en-GB" altLang="zh-CN" sz="1400" dirty="0">
              <a:latin typeface="Microsoft YaHei" panose="020B0503020204020204" pitchFamily="34" charset="-122"/>
              <a:ea typeface="Microsoft YaHei" panose="020B0503020204020204" pitchFamily="34" charset="-122"/>
            </a:endParaRPr>
          </a:p>
          <a:p>
            <a:r>
              <a:rPr lang="en-GB" altLang="zh-CN" sz="1400" dirty="0">
                <a:latin typeface="Microsoft YaHei" panose="020B0503020204020204" pitchFamily="34" charset="-122"/>
                <a:ea typeface="Microsoft YaHei" panose="020B0503020204020204" pitchFamily="34" charset="-122"/>
              </a:rPr>
              <a:t>                             "start_time":"2023-10-17 08:40:51",</a:t>
            </a:r>
            <a:endParaRPr lang="en-GB" altLang="zh-CN" sz="1400" dirty="0">
              <a:latin typeface="Microsoft YaHei" panose="020B0503020204020204" pitchFamily="34" charset="-122"/>
              <a:ea typeface="Microsoft YaHei" panose="020B0503020204020204" pitchFamily="34" charset="-122"/>
            </a:endParaRPr>
          </a:p>
          <a:p>
            <a:r>
              <a:rPr lang="en-GB" altLang="zh-CN" sz="1400" dirty="0">
                <a:latin typeface="Microsoft YaHei" panose="020B0503020204020204" pitchFamily="34" charset="-122"/>
                <a:ea typeface="Microsoft YaHei" panose="020B0503020204020204" pitchFamily="34" charset="-122"/>
              </a:rPr>
              <a:t>                             "stop_time":"2023-10-17 08:40:55",</a:t>
            </a:r>
            <a:endParaRPr lang="en-GB" altLang="zh-CN" sz="1400" dirty="0">
              <a:latin typeface="Microsoft YaHei" panose="020B0503020204020204" pitchFamily="34" charset="-122"/>
              <a:ea typeface="Microsoft YaHei" panose="020B0503020204020204" pitchFamily="34" charset="-122"/>
            </a:endParaRPr>
          </a:p>
          <a:p>
            <a:r>
              <a:rPr lang="en-GB" altLang="zh-CN" sz="1400" dirty="0">
                <a:latin typeface="Microsoft YaHei" panose="020B0503020204020204" pitchFamily="34" charset="-122"/>
                <a:ea typeface="Microsoft YaHei" panose="020B0503020204020204" pitchFamily="34" charset="-122"/>
              </a:rPr>
              <a:t>"mrm_data":"ID:0002- 2,T1:20231017084054,T2:20231017084058,T3:20231017084054,T4:20231017084058,V1:4.3-4.6-4.11- 4.41-4.77,V2:4. 438,V3:6.77-7.07-7.38 -7.56-6.54,V4:7.064,RESULT:PASS",</a:t>
            </a:r>
            <a:endParaRPr lang="en-GB" altLang="zh-CN" sz="1400" dirty="0">
              <a:latin typeface="Microsoft YaHei" panose="020B0503020204020204" pitchFamily="34" charset="-122"/>
              <a:ea typeface="Microsoft YaHei" panose="020B0503020204020204" pitchFamily="34" charset="-122"/>
            </a:endParaRPr>
          </a:p>
          <a:p>
            <a:r>
              <a:rPr lang="en-GB" altLang="zh-CN" sz="1400" dirty="0">
                <a:latin typeface="Microsoft YaHei" panose="020B0503020204020204" pitchFamily="34" charset="-122"/>
                <a:ea typeface="Microsoft YaHei" panose="020B0503020204020204" pitchFamily="34" charset="-122"/>
              </a:rPr>
              <a:t>" </a:t>
            </a:r>
            <a:r>
              <a:rPr lang="en-GB" altLang="zh-CN" sz="1400" dirty="0" err="1">
                <a:latin typeface="Microsoft YaHei" panose="020B0503020204020204" pitchFamily="34" charset="-122"/>
                <a:ea typeface="Microsoft YaHei" panose="020B0503020204020204" pitchFamily="34" charset="-122"/>
              </a:rPr>
              <a:t>result":"pass </a:t>
            </a:r>
            <a:r>
              <a:rPr lang="en-GB" altLang="zh-CN" sz="1400" dirty="0">
                <a:latin typeface="Microsoft YaHei" panose="020B0503020204020204" pitchFamily="34" charset="-122"/>
                <a:ea typeface="Microsoft YaHei" panose="020B0503020204020204" pitchFamily="34" charset="-122"/>
              </a:rPr>
              <a:t>",</a:t>
            </a:r>
            <a:endParaRPr lang="en-GB" altLang="zh-CN" sz="1400" dirty="0">
              <a:latin typeface="Microsoft YaHei" panose="020B0503020204020204" pitchFamily="34" charset="-122"/>
              <a:ea typeface="Microsoft YaHei" panose="020B0503020204020204" pitchFamily="34" charset="-122"/>
            </a:endParaRPr>
          </a:p>
          <a:p>
            <a:r>
              <a:rPr lang="en-GB" altLang="zh-CN" sz="1400" dirty="0">
                <a:latin typeface="Microsoft YaHei" panose="020B0503020204020204" pitchFamily="34" charset="-122"/>
                <a:ea typeface="Microsoft YaHei" panose="020B0503020204020204" pitchFamily="34" charset="-122"/>
              </a:rPr>
              <a:t>"product":" </a:t>
            </a:r>
            <a:r>
              <a:rPr lang="en-GB" altLang="zh-CN" sz="1400" dirty="0" err="1">
                <a:latin typeface="Microsoft YaHei" panose="020B0503020204020204" pitchFamily="34" charset="-122"/>
                <a:ea typeface="Microsoft YaHei" panose="020B0503020204020204" pitchFamily="34" charset="-122"/>
              </a:rPr>
              <a:t>Kangol </a:t>
            </a:r>
            <a:r>
              <a:rPr lang="en-GB" altLang="zh-CN" sz="1400" dirty="0">
                <a:latin typeface="Microsoft YaHei" panose="020B0503020204020204" pitchFamily="34" charset="-122"/>
                <a:ea typeface="Microsoft YaHei" panose="020B0503020204020204" pitchFamily="34" charset="-122"/>
              </a:rPr>
              <a:t>",</a:t>
            </a:r>
            <a:endParaRPr lang="en-GB" altLang="zh-CN" sz="1400" dirty="0">
              <a:latin typeface="Microsoft YaHei" panose="020B0503020204020204" pitchFamily="34" charset="-122"/>
              <a:ea typeface="Microsoft YaHei" panose="020B0503020204020204" pitchFamily="34" charset="-122"/>
            </a:endParaRPr>
          </a:p>
          <a:p>
            <a:r>
              <a:rPr lang="en-GB" altLang="zh-CN" sz="1400" dirty="0">
                <a:latin typeface="Microsoft YaHei" panose="020B0503020204020204" pitchFamily="34" charset="-122"/>
                <a:ea typeface="Microsoft YaHei" panose="020B0503020204020204" pitchFamily="34" charset="-122"/>
              </a:rPr>
              <a:t>"mac_address":"68:ed:a4:64:76:08",</a:t>
            </a:r>
            <a:endParaRPr lang="en-GB" altLang="zh-CN" sz="1400" dirty="0">
              <a:latin typeface="Microsoft YaHei" panose="020B0503020204020204" pitchFamily="34" charset="-122"/>
              <a:ea typeface="Microsoft YaHei" panose="020B0503020204020204" pitchFamily="34" charset="-122"/>
            </a:endParaRPr>
          </a:p>
          <a:p>
            <a:r>
              <a:rPr lang="en-GB" altLang="zh-CN" sz="1400" dirty="0">
                <a:latin typeface="Microsoft YaHei" panose="020B0503020204020204" pitchFamily="34" charset="-122"/>
                <a:ea typeface="Microsoft YaHei" panose="020B0503020204020204" pitchFamily="34" charset="-122"/>
              </a:rPr>
              <a:t>}</a:t>
            </a:r>
            <a:endParaRPr lang="en-GB" altLang="zh-CN" sz="1400" dirty="0">
              <a:latin typeface="Microsoft YaHei" panose="020B0503020204020204" pitchFamily="34" charset="-122"/>
              <a:ea typeface="Microsoft YaHei" panose="020B0503020204020204" pitchFamily="34" charset="-122"/>
            </a:endParaRPr>
          </a:p>
          <a:p>
            <a:endParaRPr lang="en-US" altLang="zh-CN" dirty="0">
              <a:latin typeface="Microsoft YaHei" panose="020B0503020204020204" pitchFamily="34" charset="-122"/>
              <a:ea typeface="Microsoft YaHei" panose="020B0503020204020204" pitchFamily="34" charset="-122"/>
            </a:endParaRPr>
          </a:p>
        </p:txBody>
      </p:sp>
      <p:sp>
        <p:nvSpPr>
          <p:cNvPr id="3" name="文字方塊 2"/>
          <p:cNvSpPr txBox="1"/>
          <p:nvPr/>
        </p:nvSpPr>
        <p:spPr>
          <a:xfrm>
            <a:off x="285889" y="191493"/>
            <a:ext cx="10297671" cy="460375"/>
          </a:xfrm>
          <a:prstGeom prst="rect">
            <a:avLst/>
          </a:prstGeom>
          <a:noFill/>
        </p:spPr>
        <p:txBody>
          <a:bodyPr wrap="square" rtlCol="0">
            <a:spAutoFit/>
          </a:bodyPr>
          <a:lstStyle/>
          <a:p>
            <a:r>
              <a:rPr lang="en-GB" sz="2400" dirty="0">
                <a:latin typeface="Microsoft YaHei" panose="020B0503020204020204" pitchFamily="34" charset="-122"/>
                <a:ea typeface="Microsoft YaHei" panose="020B0503020204020204" pitchFamily="34" charset="-122"/>
              </a:rPr>
              <a:t>HSG-PRESS DOCK </a:t>
            </a:r>
            <a:r>
              <a:rPr lang="en-GB" sz="2400" dirty="0" smtClean="0">
                <a:latin typeface="Microsoft YaHei" panose="020B0503020204020204" pitchFamily="34" charset="-122"/>
                <a:ea typeface="Microsoft YaHei" panose="020B0503020204020204" pitchFamily="34" charset="-122"/>
              </a:rPr>
              <a:t>FLEX-STARFIGHT </a:t>
            </a:r>
            <a:r>
              <a:rPr lang="en-GB" altLang="en-US" sz="2400" dirty="0" smtClean="0">
                <a:latin typeface="Microsoft YaHei" panose="020B0503020204020204" pitchFamily="34" charset="-122"/>
                <a:ea typeface="Microsoft YaHei" panose="020B0503020204020204" pitchFamily="34" charset="-122"/>
              </a:rPr>
              <a:t>STATION</a:t>
            </a:r>
            <a:endParaRPr lang="zh-CN" altLang="en-US" sz="2400" dirty="0">
              <a:latin typeface="Microsoft YaHei" panose="020B0503020204020204" pitchFamily="34" charset="-122"/>
              <a:ea typeface="Microsoft YaHei" panose="020B0503020204020204" pitchFamily="34" charset="-122"/>
            </a:endParaRP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方塊 2"/>
          <p:cNvSpPr txBox="1"/>
          <p:nvPr/>
        </p:nvSpPr>
        <p:spPr>
          <a:xfrm>
            <a:off x="285889" y="191493"/>
            <a:ext cx="10297671" cy="460375"/>
          </a:xfrm>
          <a:prstGeom prst="rect">
            <a:avLst/>
          </a:prstGeom>
          <a:noFill/>
        </p:spPr>
        <p:txBody>
          <a:bodyPr wrap="square" rtlCol="0">
            <a:spAutoFit/>
          </a:bodyPr>
          <a:lstStyle/>
          <a:p>
            <a:r>
              <a:rPr lang="en-GB" sz="2400" dirty="0">
                <a:latin typeface="Microsoft YaHei" panose="020B0503020204020204" pitchFamily="34" charset="-122"/>
                <a:ea typeface="Microsoft YaHei" panose="020B0503020204020204" pitchFamily="34" charset="-122"/>
                <a:sym typeface="+mn-ea"/>
              </a:rPr>
              <a:t>HSG-PRESS DOCK </a:t>
            </a:r>
            <a:r>
              <a:rPr lang="en-GB" sz="2400" dirty="0" smtClean="0">
                <a:latin typeface="Microsoft YaHei" panose="020B0503020204020204" pitchFamily="34" charset="-122"/>
                <a:ea typeface="Microsoft YaHei" panose="020B0503020204020204" pitchFamily="34" charset="-122"/>
                <a:sym typeface="+mn-ea"/>
              </a:rPr>
              <a:t>FLEX- </a:t>
            </a:r>
            <a:r>
              <a:rPr lang="en-GB" altLang="zh-TW" sz="2400" dirty="0">
                <a:latin typeface="Microsoft YaHei" panose="020B0503020204020204" pitchFamily="34" charset="-122"/>
                <a:ea typeface="Microsoft YaHei" panose="020B0503020204020204" pitchFamily="34" charset="-122"/>
              </a:rPr>
              <a:t>STARFIGHT </a:t>
            </a:r>
            <a:r>
              <a:rPr lang="en-GB" altLang="en-US" sz="2400" dirty="0" smtClean="0">
                <a:latin typeface="Microsoft YaHei" panose="020B0503020204020204" pitchFamily="34" charset="-122"/>
                <a:ea typeface="Microsoft YaHei" panose="020B0503020204020204" pitchFamily="34" charset="-122"/>
                <a:sym typeface="+mn-ea"/>
              </a:rPr>
              <a:t>STATION</a:t>
            </a:r>
            <a:endParaRPr lang="en-US" altLang="zh-CN" sz="2400" dirty="0">
              <a:latin typeface="Microsoft YaHei" panose="020B0503020204020204" pitchFamily="34" charset="-122"/>
              <a:ea typeface="Microsoft YaHei" panose="020B0503020204020204" pitchFamily="34" charset="-122"/>
            </a:endParaRPr>
          </a:p>
        </p:txBody>
      </p:sp>
      <p:sp>
        <p:nvSpPr>
          <p:cNvPr id="6" name="文字方塊 5"/>
          <p:cNvSpPr txBox="1"/>
          <p:nvPr/>
        </p:nvSpPr>
        <p:spPr>
          <a:xfrm>
            <a:off x="285750" y="651868"/>
            <a:ext cx="11350488" cy="4401205"/>
          </a:xfrm>
          <a:prstGeom prst="rect">
            <a:avLst/>
          </a:prstGeom>
          <a:noFill/>
        </p:spPr>
        <p:txBody>
          <a:bodyPr wrap="square" rtlCol="0">
            <a:spAutoFit/>
          </a:bodyPr>
          <a:lstStyle/>
          <a:p>
            <a:r>
              <a:rPr lang="en-GB" altLang="zh-CN" b="1" dirty="0" err="1" smtClean="0">
                <a:latin typeface="Microsoft YaHei" panose="020B0503020204020204" pitchFamily="34" charset="-122"/>
                <a:ea typeface="Microsoft YaHei" panose="020B0503020204020204" pitchFamily="34" charset="-122"/>
                <a:sym typeface="+mn-ea"/>
              </a:rPr>
              <a:t>unit_process_check </a:t>
            </a:r>
            <a:r>
              <a:rPr lang="en-GB" altLang="en-US" b="1" dirty="0" smtClean="0">
                <a:latin typeface="Microsoft YaHei" panose="020B0503020204020204" pitchFamily="34" charset="-122"/>
                <a:ea typeface="Microsoft YaHei" panose="020B0503020204020204" pitchFamily="34" charset="-122"/>
                <a:sym typeface="+mn-ea"/>
              </a:rPr>
              <a:t>parameter logic:</a:t>
            </a:r>
            <a:endParaRPr lang="en-GB" altLang="en-US" b="1" dirty="0" smtClean="0">
              <a:latin typeface="Microsoft YaHei" panose="020B0503020204020204" pitchFamily="34" charset="-122"/>
              <a:ea typeface="Microsoft YaHei" panose="020B0503020204020204" pitchFamily="34" charset="-122"/>
              <a:sym typeface="+mn-ea"/>
            </a:endParaRPr>
          </a:p>
          <a:p>
            <a:r>
              <a:rPr lang="en-GB" altLang="en-US" dirty="0" smtClean="0">
                <a:latin typeface="Microsoft YaHei" panose="020B0503020204020204" pitchFamily="34" charset="-122"/>
                <a:ea typeface="Microsoft YaHei" panose="020B0503020204020204" pitchFamily="34" charset="-122"/>
                <a:sym typeface="+mn-ea"/>
              </a:rPr>
              <a:t>Check </a:t>
            </a:r>
            <a:r>
              <a:rPr lang="en-GB" altLang="zh-CN" dirty="0" smtClean="0">
                <a:latin typeface="Microsoft YaHei" panose="020B0503020204020204" pitchFamily="34" charset="-122"/>
                <a:ea typeface="Microsoft YaHei" panose="020B0503020204020204" pitchFamily="34" charset="-122"/>
                <a:sym typeface="+mn-ea"/>
              </a:rPr>
              <a:t>UOP </a:t>
            </a:r>
            <a:r>
              <a:rPr lang="en-GB" altLang="en-US" dirty="0" smtClean="0">
                <a:latin typeface="Microsoft YaHei" panose="020B0503020204020204" pitchFamily="34" charset="-122"/>
                <a:ea typeface="Microsoft YaHei" panose="020B0503020204020204" pitchFamily="34" charset="-122"/>
                <a:sym typeface="+mn-ea"/>
              </a:rPr>
              <a:t>with </a:t>
            </a:r>
            <a:r>
              <a:rPr lang="en-GB" altLang="zh-CN" dirty="0" smtClean="0">
                <a:latin typeface="Microsoft YaHei" panose="020B0503020204020204" pitchFamily="34" charset="-122"/>
                <a:ea typeface="Microsoft YaHei" panose="020B0503020204020204" pitchFamily="34" charset="-122"/>
                <a:sym typeface="+mn-ea"/>
              </a:rPr>
              <a:t>ROUTE_STEP_CHECK </a:t>
            </a:r>
            <a:r>
              <a:rPr lang="en-GB" altLang="en-US" dirty="0" smtClean="0">
                <a:latin typeface="Microsoft YaHei" panose="020B0503020204020204" pitchFamily="34" charset="-122"/>
                <a:ea typeface="Microsoft YaHei" panose="020B0503020204020204" pitchFamily="34" charset="-122"/>
                <a:sym typeface="+mn-ea"/>
              </a:rPr>
              <a:t>and </a:t>
            </a:r>
            <a:r>
              <a:rPr lang="en-GB" altLang="zh-CN" dirty="0" smtClean="0">
                <a:latin typeface="Microsoft YaHei" panose="020B0503020204020204" pitchFamily="34" charset="-122"/>
                <a:ea typeface="Microsoft YaHei" panose="020B0503020204020204" pitchFamily="34" charset="-122"/>
                <a:sym typeface="+mn-ea"/>
              </a:rPr>
              <a:t>ALLDEV_CFG</a:t>
            </a:r>
            <a:endParaRPr lang="en-GB" altLang="zh-CN" dirty="0" smtClean="0">
              <a:latin typeface="Microsoft YaHei" panose="020B0503020204020204" pitchFamily="34" charset="-122"/>
              <a:ea typeface="Microsoft YaHei" panose="020B0503020204020204" pitchFamily="34" charset="-122"/>
              <a:sym typeface="+mn-ea"/>
            </a:endParaRPr>
          </a:p>
          <a:p>
            <a:r>
              <a:rPr lang="en-GB" altLang="en-US" dirty="0" smtClean="0">
                <a:latin typeface="Microsoft YaHei" panose="020B0503020204020204" pitchFamily="34" charset="-122"/>
                <a:ea typeface="Microsoft YaHei" panose="020B0503020204020204" pitchFamily="34" charset="-122"/>
                <a:sym typeface="+mn-ea"/>
              </a:rPr>
              <a:t>The line body where </a:t>
            </a:r>
            <a:r>
              <a:rPr lang="en-GB" altLang="zh-CN" dirty="0" smtClean="0">
                <a:latin typeface="Microsoft YaHei" panose="020B0503020204020204" pitchFamily="34" charset="-122"/>
                <a:ea typeface="Microsoft YaHei" panose="020B0503020204020204" pitchFamily="34" charset="-122"/>
                <a:sym typeface="+mn-ea"/>
              </a:rPr>
              <a:t>ALLDEV_CFG </a:t>
            </a:r>
            <a:r>
              <a:rPr lang="en-GB" altLang="en-US" dirty="0" smtClean="0">
                <a:latin typeface="Microsoft YaHei" panose="020B0503020204020204" pitchFamily="34" charset="-122"/>
                <a:ea typeface="Microsoft YaHei" panose="020B0503020204020204" pitchFamily="34" charset="-122"/>
                <a:sym typeface="+mn-ea"/>
              </a:rPr>
              <a:t>table </a:t>
            </a:r>
            <a:r>
              <a:rPr lang="en-GB" altLang="zh-CN" dirty="0" smtClean="0">
                <a:latin typeface="Microsoft YaHei" panose="020B0503020204020204" pitchFamily="34" charset="-122"/>
                <a:ea typeface="Microsoft YaHei" panose="020B0503020204020204" pitchFamily="34" charset="-122"/>
                <a:sym typeface="+mn-ea"/>
              </a:rPr>
              <a:t>DEVICE is located sets STATUS </a:t>
            </a:r>
            <a:r>
              <a:rPr lang="en-GB" altLang="en-US" dirty="0" smtClean="0">
                <a:latin typeface="Microsoft YaHei" panose="020B0503020204020204" pitchFamily="34" charset="-122"/>
                <a:ea typeface="Microsoft YaHei" panose="020B0503020204020204" pitchFamily="34" charset="-122"/>
                <a:sym typeface="+mn-ea"/>
              </a:rPr>
              <a:t>to </a:t>
            </a:r>
            <a:r>
              <a:rPr lang="en-GB" altLang="zh-CN" dirty="0" smtClean="0">
                <a:latin typeface="Microsoft YaHei" panose="020B0503020204020204" pitchFamily="34" charset="-122"/>
                <a:ea typeface="Microsoft YaHei" panose="020B0503020204020204" pitchFamily="34" charset="-122"/>
                <a:sym typeface="+mn-ea"/>
              </a:rPr>
              <a:t>1 </a:t>
            </a:r>
            <a:r>
              <a:rPr lang="en-GB" altLang="en-US" dirty="0" smtClean="0">
                <a:latin typeface="Microsoft YaHei" panose="020B0503020204020204" pitchFamily="34" charset="-122"/>
                <a:ea typeface="Microsoft YaHei" panose="020B0503020204020204" pitchFamily="34" charset="-122"/>
                <a:sym typeface="+mn-ea"/>
              </a:rPr>
              <a:t>and </a:t>
            </a:r>
            <a:r>
              <a:rPr lang="en-GB" altLang="zh-CN" dirty="0" smtClean="0">
                <a:latin typeface="Microsoft YaHei" panose="020B0503020204020204" pitchFamily="34" charset="-122"/>
                <a:ea typeface="Microsoft YaHei" panose="020B0503020204020204" pitchFamily="34" charset="-122"/>
                <a:sym typeface="+mn-ea"/>
              </a:rPr>
              <a:t>UOP </a:t>
            </a:r>
            <a:r>
              <a:rPr lang="en-GB" altLang="en-US" dirty="0" smtClean="0">
                <a:latin typeface="Microsoft YaHei" panose="020B0503020204020204" pitchFamily="34" charset="-122"/>
                <a:ea typeface="Microsoft YaHei" panose="020B0503020204020204" pitchFamily="34" charset="-122"/>
                <a:sym typeface="+mn-ea"/>
              </a:rPr>
              <a:t>is enabled.</a:t>
            </a:r>
            <a:endParaRPr lang="en-US" altLang="zh-CN" dirty="0">
              <a:latin typeface="Microsoft YaHei" panose="020B0503020204020204" pitchFamily="34" charset="-122"/>
              <a:ea typeface="Microsoft YaHei" panose="020B0503020204020204" pitchFamily="34" charset="-122"/>
            </a:endParaRPr>
          </a:p>
          <a:p>
            <a:r>
              <a:rPr lang="en-GB" altLang="zh-CN" sz="1400" dirty="0" smtClean="0">
                <a:solidFill>
                  <a:schemeClr val="accent2">
                    <a:lumMod val="75000"/>
                  </a:schemeClr>
                </a:solidFill>
                <a:latin typeface="Microsoft YaHei" panose="020B0503020204020204" pitchFamily="34" charset="-122"/>
                <a:ea typeface="Microsoft YaHei" panose="020B0503020204020204" pitchFamily="34" charset="-122"/>
              </a:rPr>
              <a:t>SELECT </a:t>
            </a:r>
            <a:r>
              <a:rPr lang="en-GB" altLang="zh-CN" sz="1400" dirty="0">
                <a:solidFill>
                  <a:schemeClr val="accent2">
                    <a:lumMod val="75000"/>
                  </a:schemeClr>
                </a:solidFill>
                <a:latin typeface="Microsoft YaHei" panose="020B0503020204020204" pitchFamily="34" charset="-122"/>
                <a:ea typeface="Microsoft YaHei" panose="020B0503020204020204" pitchFamily="34" charset="-122"/>
              </a:rPr>
              <a:t>* FROM ALLDEV_CFG WHERE M_KEY='PGPD_F03-4FHC-01'</a:t>
            </a:r>
            <a:endParaRPr lang="en-GB" altLang="zh-CN" sz="1400" dirty="0">
              <a:solidFill>
                <a:schemeClr val="accent2">
                  <a:lumMod val="75000"/>
                </a:schemeClr>
              </a:solidFill>
              <a:latin typeface="Microsoft YaHei" panose="020B0503020204020204" pitchFamily="34" charset="-122"/>
              <a:ea typeface="Microsoft YaHei" panose="020B0503020204020204" pitchFamily="34" charset="-122"/>
            </a:endParaRPr>
          </a:p>
          <a:p>
            <a:endParaRPr lang="en-US" altLang="zh-CN" dirty="0" smtClean="0">
              <a:latin typeface="Microsoft YaHei" panose="020B0503020204020204" pitchFamily="34" charset="-122"/>
              <a:ea typeface="Microsoft YaHei" panose="020B0503020204020204" pitchFamily="34" charset="-122"/>
            </a:endParaRPr>
          </a:p>
          <a:p>
            <a:endParaRPr lang="en-US" altLang="zh-CN" dirty="0">
              <a:latin typeface="Microsoft YaHei" panose="020B0503020204020204" pitchFamily="34" charset="-122"/>
              <a:ea typeface="Microsoft YaHei" panose="020B0503020204020204" pitchFamily="34" charset="-122"/>
            </a:endParaRPr>
          </a:p>
          <a:p>
            <a:endParaRPr lang="en-US" dirty="0" smtClean="0">
              <a:latin typeface="Microsoft YaHei" panose="020B0503020204020204" pitchFamily="34" charset="-122"/>
              <a:ea typeface="Microsoft YaHei" panose="020B0503020204020204" pitchFamily="34" charset="-122"/>
              <a:sym typeface="+mn-ea"/>
            </a:endParaRPr>
          </a:p>
          <a:p>
            <a:r>
              <a:rPr lang="en-GB" b="1" dirty="0" smtClean="0">
                <a:latin typeface="Microsoft YaHei" panose="020B0503020204020204" pitchFamily="34" charset="-122"/>
                <a:ea typeface="Microsoft YaHei" panose="020B0503020204020204" pitchFamily="34" charset="-122"/>
                <a:sym typeface="+mn-ea"/>
              </a:rPr>
              <a:t>ROUTE_STEP_CHECK </a:t>
            </a:r>
            <a:r>
              <a:rPr lang="en-GB" altLang="en-US" b="1" dirty="0" smtClean="0">
                <a:latin typeface="Microsoft YaHei" panose="020B0503020204020204" pitchFamily="34" charset="-122"/>
                <a:ea typeface="Microsoft YaHei" panose="020B0503020204020204" pitchFamily="34" charset="-122"/>
                <a:sym typeface="+mn-ea"/>
              </a:rPr>
              <a:t>setting check level </a:t>
            </a:r>
            <a:r>
              <a:rPr lang="en-GB" altLang="zh-CN" dirty="0" smtClean="0">
                <a:latin typeface="Microsoft YaHei" panose="020B0503020204020204" pitchFamily="34" charset="-122"/>
                <a:ea typeface="Microsoft YaHei" panose="020B0503020204020204" pitchFamily="34" charset="-122"/>
                <a:sym typeface="+mn-ea"/>
              </a:rPr>
              <a:t>:</a:t>
            </a:r>
            <a:endParaRPr lang="en-GB" altLang="zh-CN" dirty="0" smtClean="0">
              <a:latin typeface="Microsoft YaHei" panose="020B0503020204020204" pitchFamily="34" charset="-122"/>
              <a:ea typeface="Microsoft YaHei" panose="020B0503020204020204" pitchFamily="34" charset="-122"/>
              <a:sym typeface="+mn-ea"/>
            </a:endParaRPr>
          </a:p>
          <a:p>
            <a:r>
              <a:rPr lang="en-GB" altLang="zh-CN" sz="1400" dirty="0" smtClean="0">
                <a:solidFill>
                  <a:schemeClr val="accent2">
                    <a:lumMod val="75000"/>
                  </a:schemeClr>
                </a:solidFill>
                <a:latin typeface="Microsoft YaHei" panose="020B0503020204020204" pitchFamily="34" charset="-122"/>
                <a:ea typeface="Microsoft YaHei" panose="020B0503020204020204" pitchFamily="34" charset="-122"/>
                <a:sym typeface="+mn-ea"/>
              </a:rPr>
              <a:t>SELECT * FROM ROUTE_STEP_CHECK WHERE STEP='KAM1APGU'</a:t>
            </a:r>
            <a:endParaRPr lang="en-GB" altLang="zh-CN" sz="1400" dirty="0" smtClean="0">
              <a:solidFill>
                <a:schemeClr val="accent2">
                  <a:lumMod val="75000"/>
                </a:schemeClr>
              </a:solidFill>
              <a:latin typeface="Microsoft YaHei" panose="020B0503020204020204" pitchFamily="34" charset="-122"/>
              <a:ea typeface="Microsoft YaHei" panose="020B0503020204020204" pitchFamily="34" charset="-122"/>
              <a:sym typeface="+mn-ea"/>
            </a:endParaRPr>
          </a:p>
          <a:p>
            <a:endParaRPr lang="en-US" altLang="zh-CN" dirty="0" smtClean="0">
              <a:latin typeface="Microsoft YaHei" panose="020B0503020204020204" pitchFamily="34" charset="-122"/>
              <a:ea typeface="Microsoft YaHei" panose="020B0503020204020204" pitchFamily="34" charset="-122"/>
              <a:sym typeface="+mn-ea"/>
            </a:endParaRPr>
          </a:p>
          <a:p>
            <a:endParaRPr lang="en-US" altLang="zh-CN" dirty="0" smtClean="0">
              <a:latin typeface="Microsoft YaHei" panose="020B0503020204020204" pitchFamily="34" charset="-122"/>
              <a:ea typeface="Microsoft YaHei" panose="020B0503020204020204" pitchFamily="34" charset="-122"/>
              <a:sym typeface="+mn-ea"/>
            </a:endParaRPr>
          </a:p>
          <a:p>
            <a:r>
              <a:rPr lang="en-GB" altLang="en-US" dirty="0" smtClean="0">
                <a:latin typeface="Microsoft YaHei" panose="020B0503020204020204" pitchFamily="34" charset="-122"/>
                <a:ea typeface="Microsoft YaHei" panose="020B0503020204020204" pitchFamily="34" charset="-122"/>
                <a:sym typeface="+mn-ea"/>
              </a:rPr>
              <a:t>                 </a:t>
            </a:r>
            <a:endParaRPr lang="en-US" altLang="zh-CN" dirty="0" smtClean="0">
              <a:latin typeface="Microsoft YaHei" panose="020B0503020204020204" pitchFamily="34" charset="-122"/>
              <a:ea typeface="Microsoft YaHei" panose="020B0503020204020204" pitchFamily="34" charset="-122"/>
              <a:sym typeface="+mn-ea"/>
            </a:endParaRPr>
          </a:p>
          <a:p>
            <a:r>
              <a:rPr lang="en-GB" altLang="en-US" dirty="0" smtClean="0">
                <a:latin typeface="Microsoft YaHei" panose="020B0503020204020204" pitchFamily="34" charset="-122"/>
                <a:ea typeface="Microsoft YaHei" panose="020B0503020204020204" pitchFamily="34" charset="-122"/>
                <a:sym typeface="+mn-ea"/>
              </a:rPr>
              <a:t>Set 3M0 </a:t>
            </a:r>
            <a:r>
              <a:rPr lang="en-GB" altLang="zh-CN" dirty="0" smtClean="0">
                <a:latin typeface="Microsoft YaHei" panose="020B0503020204020204" pitchFamily="34" charset="-122"/>
                <a:ea typeface="Microsoft YaHei" panose="020B0503020204020204" pitchFamily="34" charset="-122"/>
                <a:sym typeface="+mn-ea"/>
              </a:rPr>
              <a:t>1 </a:t>
            </a:r>
            <a:r>
              <a:rPr lang="en-GB" altLang="en-US" dirty="0" smtClean="0">
                <a:latin typeface="Microsoft YaHei" panose="020B0503020204020204" pitchFamily="34" charset="-122"/>
                <a:ea typeface="Microsoft YaHei" panose="020B0503020204020204" pitchFamily="34" charset="-122"/>
                <a:sym typeface="+mn-ea"/>
              </a:rPr>
              <a:t>C; 3M0 </a:t>
            </a:r>
            <a:r>
              <a:rPr lang="en-GB" altLang="zh-CN" dirty="0" smtClean="0">
                <a:latin typeface="Microsoft YaHei" panose="020B0503020204020204" pitchFamily="34" charset="-122"/>
                <a:ea typeface="Microsoft YaHei" panose="020B0503020204020204" pitchFamily="34" charset="-122"/>
                <a:sym typeface="+mn-ea"/>
              </a:rPr>
              <a:t>2 </a:t>
            </a:r>
            <a:r>
              <a:rPr lang="en-GB" altLang="en-US" dirty="0" smtClean="0">
                <a:latin typeface="Microsoft YaHei" panose="020B0503020204020204" pitchFamily="34" charset="-122"/>
                <a:ea typeface="Microsoft YaHei" panose="020B0503020204020204" pitchFamily="34" charset="-122"/>
                <a:sym typeface="+mn-ea"/>
              </a:rPr>
              <a:t>C; 3M03C line body block </a:t>
            </a:r>
            <a:r>
              <a:rPr lang="en-GB" altLang="zh-CN" dirty="0" smtClean="0">
                <a:latin typeface="Microsoft YaHei" panose="020B0503020204020204" pitchFamily="34" charset="-122"/>
                <a:ea typeface="Microsoft YaHei" panose="020B0503020204020204" pitchFamily="34" charset="-122"/>
                <a:sym typeface="+mn-ea"/>
              </a:rPr>
              <a:t>KAM1AAIL </a:t>
            </a:r>
            <a:r>
              <a:rPr lang="en-GB" altLang="en-US" dirty="0" smtClean="0">
                <a:latin typeface="Microsoft YaHei" panose="020B0503020204020204" pitchFamily="34" charset="-122"/>
                <a:ea typeface="Microsoft YaHei" panose="020B0503020204020204" pitchFamily="34" charset="-122"/>
                <a:sym typeface="+mn-ea"/>
              </a:rPr>
              <a:t>pass station </a:t>
            </a:r>
            <a:r>
              <a:rPr lang="en-GB" altLang="zh-CN" dirty="0" smtClean="0">
                <a:latin typeface="Microsoft YaHei" panose="020B0503020204020204" pitchFamily="34" charset="-122"/>
                <a:ea typeface="Microsoft YaHei" panose="020B0503020204020204" pitchFamily="34" charset="-122"/>
                <a:sym typeface="+mn-ea"/>
              </a:rPr>
              <a:t>PASS </a:t>
            </a:r>
            <a:r>
              <a:rPr lang="en-GB" altLang="en-US" dirty="0" smtClean="0">
                <a:latin typeface="Microsoft YaHei" panose="020B0503020204020204" pitchFamily="34" charset="-122"/>
                <a:ea typeface="Microsoft YaHei" panose="020B0503020204020204" pitchFamily="34" charset="-122"/>
                <a:sym typeface="+mn-ea"/>
              </a:rPr>
              <a:t>record</a:t>
            </a:r>
            <a:endParaRPr lang="en-GB" altLang="en-US" dirty="0" smtClean="0">
              <a:latin typeface="Microsoft YaHei" panose="020B0503020204020204" pitchFamily="34" charset="-122"/>
              <a:ea typeface="Microsoft YaHei" panose="020B0503020204020204" pitchFamily="34" charset="-122"/>
              <a:sym typeface="+mn-ea"/>
            </a:endParaRPr>
          </a:p>
          <a:p>
            <a:r>
              <a:rPr lang="en-GB" altLang="en-US" dirty="0" smtClean="0">
                <a:latin typeface="Microsoft YaHei" panose="020B0503020204020204" pitchFamily="34" charset="-122"/>
                <a:ea typeface="Microsoft YaHei" panose="020B0503020204020204" pitchFamily="34" charset="-122"/>
                <a:sym typeface="+mn-ea"/>
              </a:rPr>
              <a:t>Set 3M0 </a:t>
            </a:r>
            <a:r>
              <a:rPr lang="en-GB" altLang="zh-CN" dirty="0" smtClean="0">
                <a:latin typeface="Microsoft YaHei" panose="020B0503020204020204" pitchFamily="34" charset="-122"/>
                <a:ea typeface="Microsoft YaHei" panose="020B0503020204020204" pitchFamily="34" charset="-122"/>
                <a:sym typeface="+mn-ea"/>
              </a:rPr>
              <a:t>1 </a:t>
            </a:r>
            <a:r>
              <a:rPr lang="en-GB" altLang="en-US" dirty="0" smtClean="0">
                <a:latin typeface="Microsoft YaHei" panose="020B0503020204020204" pitchFamily="34" charset="-122"/>
                <a:ea typeface="Microsoft YaHei" panose="020B0503020204020204" pitchFamily="34" charset="-122"/>
                <a:sym typeface="+mn-ea"/>
              </a:rPr>
              <a:t>C; 3M0 </a:t>
            </a:r>
            <a:r>
              <a:rPr lang="en-GB" altLang="zh-CN" dirty="0" smtClean="0">
                <a:latin typeface="Microsoft YaHei" panose="020B0503020204020204" pitchFamily="34" charset="-122"/>
                <a:ea typeface="Microsoft YaHei" panose="020B0503020204020204" pitchFamily="34" charset="-122"/>
                <a:sym typeface="+mn-ea"/>
              </a:rPr>
              <a:t>2 </a:t>
            </a:r>
            <a:r>
              <a:rPr lang="en-GB" altLang="en-US" dirty="0" smtClean="0">
                <a:latin typeface="Microsoft YaHei" panose="020B0503020204020204" pitchFamily="34" charset="-122"/>
                <a:ea typeface="Microsoft YaHei" panose="020B0503020204020204" pitchFamily="34" charset="-122"/>
                <a:sym typeface="+mn-ea"/>
              </a:rPr>
              <a:t>C; 3M03C line body can only be tested once at the current station.</a:t>
            </a:r>
            <a:endParaRPr lang="en-GB" altLang="en-US" dirty="0" smtClean="0">
              <a:latin typeface="Microsoft YaHei" panose="020B0503020204020204" pitchFamily="34" charset="-122"/>
              <a:ea typeface="Microsoft YaHei" panose="020B0503020204020204" pitchFamily="34" charset="-122"/>
              <a:sym typeface="+mn-ea"/>
            </a:endParaRPr>
          </a:p>
          <a:p>
            <a:endParaRPr lang="en-US" altLang="zh-CN" dirty="0" smtClean="0">
              <a:latin typeface="Microsoft YaHei" panose="020B0503020204020204" pitchFamily="34" charset="-122"/>
              <a:ea typeface="Microsoft YaHei" panose="020B0503020204020204" pitchFamily="34" charset="-122"/>
              <a:sym typeface="+mn-ea"/>
            </a:endParaRPr>
          </a:p>
          <a:p>
            <a:endParaRPr lang="en-US" altLang="zh-CN" dirty="0" smtClean="0">
              <a:latin typeface="Microsoft YaHei" panose="020B0503020204020204" pitchFamily="34" charset="-122"/>
              <a:ea typeface="Microsoft YaHei" panose="020B0503020204020204" pitchFamily="34" charset="-122"/>
              <a:sym typeface="+mn-ea"/>
            </a:endParaRPr>
          </a:p>
        </p:txBody>
      </p:sp>
      <p:pic>
        <p:nvPicPr>
          <p:cNvPr id="2" name="圖片 1"/>
          <p:cNvPicPr>
            <a:picLocks noChangeAspect="1"/>
          </p:cNvPicPr>
          <p:nvPr/>
        </p:nvPicPr>
        <p:blipFill>
          <a:blip r:embed="rId1"/>
          <a:stretch>
            <a:fillRect/>
          </a:stretch>
        </p:blipFill>
        <p:spPr>
          <a:xfrm>
            <a:off x="364353" y="1725939"/>
            <a:ext cx="6019800" cy="533400"/>
          </a:xfrm>
          <a:prstGeom prst="rect">
            <a:avLst/>
          </a:prstGeom>
        </p:spPr>
      </p:pic>
      <p:pic>
        <p:nvPicPr>
          <p:cNvPr id="4" name="圖片 3"/>
          <p:cNvPicPr>
            <a:picLocks noChangeAspect="1"/>
          </p:cNvPicPr>
          <p:nvPr/>
        </p:nvPicPr>
        <p:blipFill>
          <a:blip r:embed="rId2"/>
          <a:stretch>
            <a:fillRect/>
          </a:stretch>
        </p:blipFill>
        <p:spPr>
          <a:xfrm>
            <a:off x="364353" y="3160906"/>
            <a:ext cx="11271885" cy="495300"/>
          </a:xfrm>
          <a:prstGeom prst="rect">
            <a:avLst/>
          </a:prstGeom>
        </p:spPr>
      </p:pic>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方塊 2"/>
          <p:cNvSpPr txBox="1"/>
          <p:nvPr/>
        </p:nvSpPr>
        <p:spPr>
          <a:xfrm>
            <a:off x="285889" y="191493"/>
            <a:ext cx="10297671" cy="460375"/>
          </a:xfrm>
          <a:prstGeom prst="rect">
            <a:avLst/>
          </a:prstGeom>
          <a:noFill/>
        </p:spPr>
        <p:txBody>
          <a:bodyPr wrap="square" rtlCol="0">
            <a:spAutoFit/>
          </a:bodyPr>
          <a:lstStyle/>
          <a:p>
            <a:r>
              <a:rPr lang="en-GB" sz="2400" dirty="0">
                <a:latin typeface="Microsoft YaHei" panose="020B0503020204020204" pitchFamily="34" charset="-122"/>
                <a:ea typeface="Microsoft YaHei" panose="020B0503020204020204" pitchFamily="34" charset="-122"/>
                <a:sym typeface="+mn-ea"/>
              </a:rPr>
              <a:t>HSG-PRESS DOCK </a:t>
            </a:r>
            <a:r>
              <a:rPr lang="en-GB" sz="2400" dirty="0" smtClean="0">
                <a:latin typeface="Microsoft YaHei" panose="020B0503020204020204" pitchFamily="34" charset="-122"/>
                <a:ea typeface="Microsoft YaHei" panose="020B0503020204020204" pitchFamily="34" charset="-122"/>
                <a:sym typeface="+mn-ea"/>
              </a:rPr>
              <a:t>FLEX- </a:t>
            </a:r>
            <a:r>
              <a:rPr lang="en-GB" altLang="zh-TW" sz="2400" dirty="0">
                <a:latin typeface="Microsoft YaHei" panose="020B0503020204020204" pitchFamily="34" charset="-122"/>
                <a:ea typeface="Microsoft YaHei" panose="020B0503020204020204" pitchFamily="34" charset="-122"/>
              </a:rPr>
              <a:t>STARFIGHT </a:t>
            </a:r>
            <a:r>
              <a:rPr lang="en-GB" altLang="en-US" sz="2400" dirty="0" smtClean="0">
                <a:latin typeface="Microsoft YaHei" panose="020B0503020204020204" pitchFamily="34" charset="-122"/>
                <a:ea typeface="Microsoft YaHei" panose="020B0503020204020204" pitchFamily="34" charset="-122"/>
                <a:sym typeface="+mn-ea"/>
              </a:rPr>
              <a:t>STATION</a:t>
            </a:r>
            <a:endParaRPr lang="en-US" altLang="zh-CN" sz="2400" dirty="0">
              <a:latin typeface="Microsoft YaHei" panose="020B0503020204020204" pitchFamily="34" charset="-122"/>
              <a:ea typeface="Microsoft YaHei" panose="020B0503020204020204" pitchFamily="34" charset="-122"/>
            </a:endParaRPr>
          </a:p>
        </p:txBody>
      </p:sp>
      <p:sp>
        <p:nvSpPr>
          <p:cNvPr id="6" name="文字方塊 5"/>
          <p:cNvSpPr txBox="1"/>
          <p:nvPr/>
        </p:nvSpPr>
        <p:spPr>
          <a:xfrm>
            <a:off x="285889" y="768325"/>
            <a:ext cx="11350488" cy="5354320"/>
          </a:xfrm>
          <a:prstGeom prst="rect">
            <a:avLst/>
          </a:prstGeom>
          <a:noFill/>
        </p:spPr>
        <p:txBody>
          <a:bodyPr wrap="square" rtlCol="0">
            <a:spAutoFit/>
          </a:bodyPr>
          <a:lstStyle/>
          <a:p>
            <a:r>
              <a:rPr lang="en-GB" altLang="zh-CN" b="1" dirty="0" smtClean="0">
                <a:latin typeface="Microsoft YaHei" panose="020B0503020204020204" pitchFamily="34" charset="-122"/>
                <a:ea typeface="Microsoft YaHei" panose="020B0503020204020204" pitchFamily="34" charset="-122"/>
              </a:rPr>
              <a:t>COMDATA </a:t>
            </a:r>
            <a:r>
              <a:rPr lang="en-GB" altLang="en-US" b="1" dirty="0" smtClean="0">
                <a:latin typeface="Microsoft YaHei" panose="020B0503020204020204" pitchFamily="34" charset="-122"/>
                <a:ea typeface="Microsoft YaHei" panose="020B0503020204020204" pitchFamily="34" charset="-122"/>
              </a:rPr>
              <a:t>storage information </a:t>
            </a:r>
            <a:r>
              <a:rPr lang="en-GB" altLang="en-US" dirty="0" smtClean="0">
                <a:latin typeface="Microsoft YaHei" panose="020B0503020204020204" pitchFamily="34" charset="-122"/>
                <a:ea typeface="Microsoft YaHei" panose="020B0503020204020204" pitchFamily="34" charset="-122"/>
              </a:rPr>
              <a:t>:</a:t>
            </a:r>
            <a:endParaRPr lang="en-US" altLang="zh-CN" dirty="0" smtClean="0">
              <a:latin typeface="Microsoft YaHei" panose="020B0503020204020204" pitchFamily="34" charset="-122"/>
              <a:ea typeface="Microsoft YaHei" panose="020B0503020204020204" pitchFamily="34" charset="-122"/>
            </a:endParaRPr>
          </a:p>
          <a:p>
            <a:r>
              <a:rPr lang="en-GB" altLang="zh-CN" sz="1400" dirty="0" smtClean="0">
                <a:solidFill>
                  <a:schemeClr val="accent2">
                    <a:lumMod val="75000"/>
                  </a:schemeClr>
                </a:solidFill>
                <a:latin typeface="Microsoft YaHei" panose="020B0503020204020204" pitchFamily="34" charset="-122"/>
                <a:ea typeface="Microsoft YaHei" panose="020B0503020204020204" pitchFamily="34" charset="-122"/>
              </a:rPr>
              <a:t>SELECT </a:t>
            </a:r>
            <a:r>
              <a:rPr lang="en-GB" altLang="zh-CN" sz="1400" dirty="0">
                <a:solidFill>
                  <a:schemeClr val="accent2">
                    <a:lumMod val="75000"/>
                  </a:schemeClr>
                </a:solidFill>
                <a:latin typeface="Microsoft YaHei" panose="020B0503020204020204" pitchFamily="34" charset="-122"/>
                <a:ea typeface="Microsoft YaHei" panose="020B0503020204020204" pitchFamily="34" charset="-122"/>
              </a:rPr>
              <a:t>* FROM COMDATA WHERE SN='C7CGZS0017Q00001M1' AND DEVICE='308900'</a:t>
            </a:r>
            <a:endParaRPr lang="en-GB" altLang="zh-CN" sz="1400" dirty="0">
              <a:solidFill>
                <a:schemeClr val="accent2">
                  <a:lumMod val="75000"/>
                </a:schemeClr>
              </a:solidFill>
              <a:latin typeface="Microsoft YaHei" panose="020B0503020204020204" pitchFamily="34" charset="-122"/>
              <a:ea typeface="Microsoft YaHei" panose="020B0503020204020204" pitchFamily="34" charset="-122"/>
            </a:endParaRPr>
          </a:p>
          <a:p>
            <a:endParaRPr lang="en-US" altLang="zh-CN" dirty="0">
              <a:latin typeface="Microsoft YaHei" panose="020B0503020204020204" pitchFamily="34" charset="-122"/>
              <a:ea typeface="Microsoft YaHei" panose="020B0503020204020204" pitchFamily="34" charset="-122"/>
            </a:endParaRPr>
          </a:p>
          <a:p>
            <a:endParaRPr lang="en-US" altLang="zh-CN" dirty="0" smtClean="0">
              <a:latin typeface="Microsoft YaHei" panose="020B0503020204020204" pitchFamily="34" charset="-122"/>
              <a:ea typeface="Microsoft YaHei" panose="020B0503020204020204" pitchFamily="34" charset="-122"/>
            </a:endParaRPr>
          </a:p>
          <a:p>
            <a:endParaRPr lang="en-US" altLang="zh-CN" dirty="0">
              <a:latin typeface="Microsoft YaHei" panose="020B0503020204020204" pitchFamily="34" charset="-122"/>
              <a:ea typeface="Microsoft YaHei" panose="020B0503020204020204" pitchFamily="34" charset="-122"/>
            </a:endParaRPr>
          </a:p>
          <a:p>
            <a:endParaRPr lang="en-US" altLang="zh-CN" dirty="0" smtClean="0">
              <a:latin typeface="Microsoft YaHei" panose="020B0503020204020204" pitchFamily="34" charset="-122"/>
              <a:ea typeface="Microsoft YaHei" panose="020B0503020204020204" pitchFamily="34" charset="-122"/>
            </a:endParaRPr>
          </a:p>
          <a:p>
            <a:endParaRPr lang="en-US" altLang="zh-CN" dirty="0" smtClean="0">
              <a:latin typeface="Microsoft YaHei" panose="020B0503020204020204" pitchFamily="34" charset="-122"/>
              <a:ea typeface="Microsoft YaHei" panose="020B0503020204020204" pitchFamily="34" charset="-122"/>
            </a:endParaRPr>
          </a:p>
          <a:p>
            <a:endParaRPr lang="en-US" altLang="zh-CN" dirty="0" smtClean="0">
              <a:latin typeface="Microsoft YaHei" panose="020B0503020204020204" pitchFamily="34" charset="-122"/>
              <a:ea typeface="Microsoft YaHei" panose="020B0503020204020204" pitchFamily="34" charset="-122"/>
            </a:endParaRPr>
          </a:p>
          <a:p>
            <a:endParaRPr lang="en-US" altLang="zh-CN" dirty="0" smtClean="0">
              <a:latin typeface="Microsoft YaHei" panose="020B0503020204020204" pitchFamily="34" charset="-122"/>
              <a:ea typeface="Microsoft YaHei" panose="020B0503020204020204" pitchFamily="34" charset="-122"/>
            </a:endParaRPr>
          </a:p>
          <a:p>
            <a:endParaRPr lang="en-US" altLang="zh-CN" dirty="0" smtClean="0">
              <a:latin typeface="Microsoft YaHei" panose="020B0503020204020204" pitchFamily="34" charset="-122"/>
              <a:ea typeface="Microsoft YaHei" panose="020B0503020204020204" pitchFamily="34" charset="-122"/>
            </a:endParaRPr>
          </a:p>
          <a:p>
            <a:r>
              <a:rPr lang="en-GB" altLang="zh-CN" b="1" dirty="0" smtClean="0">
                <a:latin typeface="Microsoft YaHei" panose="020B0503020204020204" pitchFamily="34" charset="-122"/>
                <a:ea typeface="Microsoft YaHei" panose="020B0503020204020204" pitchFamily="34" charset="-122"/>
              </a:rPr>
              <a:t>MO_D </a:t>
            </a:r>
            <a:r>
              <a:rPr lang="en-GB" altLang="en-US" b="1" dirty="0" smtClean="0">
                <a:latin typeface="Microsoft YaHei" panose="020B0503020204020204" pitchFamily="34" charset="-122"/>
                <a:ea typeface="Microsoft YaHei" panose="020B0503020204020204" pitchFamily="34" charset="-122"/>
              </a:rPr>
              <a:t>stop information </a:t>
            </a:r>
            <a:r>
              <a:rPr lang="en-GB" altLang="en-US" dirty="0" smtClean="0">
                <a:latin typeface="Microsoft YaHei" panose="020B0503020204020204" pitchFamily="34" charset="-122"/>
                <a:ea typeface="Microsoft YaHei" panose="020B0503020204020204" pitchFamily="34" charset="-122"/>
              </a:rPr>
              <a:t>:</a:t>
            </a:r>
            <a:endParaRPr lang="en-GB" altLang="en-US" dirty="0" smtClean="0">
              <a:latin typeface="Microsoft YaHei" panose="020B0503020204020204" pitchFamily="34" charset="-122"/>
              <a:ea typeface="Microsoft YaHei" panose="020B0503020204020204" pitchFamily="34" charset="-122"/>
            </a:endParaRPr>
          </a:p>
          <a:p>
            <a:r>
              <a:rPr lang="en-GB" altLang="en-US" sz="1400" dirty="0" smtClean="0">
                <a:solidFill>
                  <a:schemeClr val="accent2">
                    <a:lumMod val="75000"/>
                  </a:schemeClr>
                </a:solidFill>
                <a:latin typeface="Microsoft YaHei" panose="020B0503020204020204" pitchFamily="34" charset="-122"/>
                <a:ea typeface="Microsoft YaHei" panose="020B0503020204020204" pitchFamily="34" charset="-122"/>
              </a:rPr>
              <a:t>SELECT * FROM MO_D WHERE ISN='C7CGZS0017Q00001M1'</a:t>
            </a:r>
            <a:endParaRPr lang="en-GB" altLang="en-US" sz="1400" dirty="0" smtClean="0">
              <a:solidFill>
                <a:schemeClr val="accent2">
                  <a:lumMod val="75000"/>
                </a:schemeClr>
              </a:solidFill>
              <a:latin typeface="Microsoft YaHei" panose="020B0503020204020204" pitchFamily="34" charset="-122"/>
              <a:ea typeface="Microsoft YaHei" panose="020B0503020204020204" pitchFamily="34" charset="-122"/>
            </a:endParaRPr>
          </a:p>
          <a:p>
            <a:endParaRPr lang="zh-CN" altLang="en-US" dirty="0" smtClean="0">
              <a:latin typeface="Microsoft YaHei" panose="020B0503020204020204" pitchFamily="34" charset="-122"/>
              <a:ea typeface="Microsoft YaHei" panose="020B0503020204020204" pitchFamily="34" charset="-122"/>
            </a:endParaRPr>
          </a:p>
          <a:p>
            <a:endParaRPr lang="en-US" altLang="zh-CN" dirty="0" smtClean="0">
              <a:latin typeface="Microsoft YaHei" panose="020B0503020204020204" pitchFamily="34" charset="-122"/>
              <a:ea typeface="Microsoft YaHei" panose="020B0503020204020204" pitchFamily="34" charset="-122"/>
            </a:endParaRPr>
          </a:p>
          <a:p>
            <a:r>
              <a:rPr lang="en-GB" altLang="zh-CN" b="1" dirty="0" smtClean="0">
                <a:latin typeface="Microsoft YaHei" panose="020B0503020204020204" pitchFamily="34" charset="-122"/>
                <a:ea typeface="Microsoft YaHei" panose="020B0503020204020204" pitchFamily="34" charset="-122"/>
              </a:rPr>
              <a:t>MO_ROUTE_PDCA </a:t>
            </a:r>
            <a:r>
              <a:rPr lang="en-GB" altLang="en-US" b="1" dirty="0" smtClean="0">
                <a:latin typeface="Microsoft YaHei" panose="020B0503020204020204" pitchFamily="34" charset="-122"/>
                <a:ea typeface="Microsoft YaHei" panose="020B0503020204020204" pitchFamily="34" charset="-122"/>
              </a:rPr>
              <a:t>storage records </a:t>
            </a:r>
            <a:r>
              <a:rPr lang="en-GB" altLang="en-US" dirty="0" smtClean="0">
                <a:latin typeface="Microsoft YaHei" panose="020B0503020204020204" pitchFamily="34" charset="-122"/>
                <a:ea typeface="Microsoft YaHei" panose="020B0503020204020204" pitchFamily="34" charset="-122"/>
              </a:rPr>
              <a:t>:</a:t>
            </a:r>
            <a:endParaRPr lang="en-GB" altLang="en-US" dirty="0" smtClean="0">
              <a:latin typeface="Microsoft YaHei" panose="020B0503020204020204" pitchFamily="34" charset="-122"/>
              <a:ea typeface="Microsoft YaHei" panose="020B0503020204020204" pitchFamily="34" charset="-122"/>
            </a:endParaRPr>
          </a:p>
          <a:p>
            <a:r>
              <a:rPr lang="en-GB" altLang="en-US" sz="1400" dirty="0" smtClean="0">
                <a:solidFill>
                  <a:schemeClr val="accent2">
                    <a:lumMod val="75000"/>
                  </a:schemeClr>
                </a:solidFill>
                <a:latin typeface="Microsoft YaHei" panose="020B0503020204020204" pitchFamily="34" charset="-122"/>
                <a:ea typeface="Microsoft YaHei" panose="020B0503020204020204" pitchFamily="34" charset="-122"/>
              </a:rPr>
              <a:t>SELECT * FROM MO_ROUTE_PDCA WHERE ISN='C7CGZS0017Q00001M1' AND STEP='KAM1APGU'</a:t>
            </a:r>
            <a:endParaRPr lang="en-GB" altLang="en-US" sz="1400" dirty="0" smtClean="0">
              <a:solidFill>
                <a:schemeClr val="accent2">
                  <a:lumMod val="75000"/>
                </a:schemeClr>
              </a:solidFill>
              <a:latin typeface="Microsoft YaHei" panose="020B0503020204020204" pitchFamily="34" charset="-122"/>
              <a:ea typeface="Microsoft YaHei" panose="020B0503020204020204" pitchFamily="34" charset="-122"/>
            </a:endParaRPr>
          </a:p>
          <a:p>
            <a:endParaRPr lang="zh-CN" altLang="en-US" dirty="0" smtClean="0">
              <a:latin typeface="Microsoft YaHei" panose="020B0503020204020204" pitchFamily="34" charset="-122"/>
              <a:ea typeface="Microsoft YaHei" panose="020B0503020204020204" pitchFamily="34" charset="-122"/>
            </a:endParaRPr>
          </a:p>
          <a:p>
            <a:endParaRPr lang="zh-CN" altLang="en-US" dirty="0" smtClean="0">
              <a:latin typeface="Microsoft YaHei" panose="020B0503020204020204" pitchFamily="34" charset="-122"/>
              <a:ea typeface="Microsoft YaHei" panose="020B0503020204020204" pitchFamily="34" charset="-122"/>
            </a:endParaRPr>
          </a:p>
          <a:p>
            <a:endParaRPr lang="zh-CN" altLang="en-US" dirty="0" smtClean="0">
              <a:latin typeface="Microsoft YaHei" panose="020B0503020204020204" pitchFamily="34" charset="-122"/>
              <a:ea typeface="Microsoft YaHei" panose="020B0503020204020204" pitchFamily="34" charset="-122"/>
            </a:endParaRPr>
          </a:p>
        </p:txBody>
      </p:sp>
      <p:pic>
        <p:nvPicPr>
          <p:cNvPr id="2" name="圖片 1"/>
          <p:cNvPicPr>
            <a:picLocks noChangeAspect="1"/>
          </p:cNvPicPr>
          <p:nvPr/>
        </p:nvPicPr>
        <p:blipFill>
          <a:blip r:embed="rId1"/>
          <a:stretch>
            <a:fillRect/>
          </a:stretch>
        </p:blipFill>
        <p:spPr>
          <a:xfrm>
            <a:off x="285889" y="1435710"/>
            <a:ext cx="8658225" cy="2009775"/>
          </a:xfrm>
          <a:prstGeom prst="rect">
            <a:avLst/>
          </a:prstGeom>
        </p:spPr>
      </p:pic>
      <p:pic>
        <p:nvPicPr>
          <p:cNvPr id="4" name="圖片 3"/>
          <p:cNvPicPr>
            <a:picLocks noChangeAspect="1"/>
          </p:cNvPicPr>
          <p:nvPr/>
        </p:nvPicPr>
        <p:blipFill>
          <a:blip r:embed="rId2"/>
          <a:stretch>
            <a:fillRect/>
          </a:stretch>
        </p:blipFill>
        <p:spPr>
          <a:xfrm>
            <a:off x="285889" y="4086847"/>
            <a:ext cx="11189335" cy="314325"/>
          </a:xfrm>
          <a:prstGeom prst="rect">
            <a:avLst/>
          </a:prstGeom>
        </p:spPr>
      </p:pic>
      <p:pic>
        <p:nvPicPr>
          <p:cNvPr id="5" name="圖片 4"/>
          <p:cNvPicPr>
            <a:picLocks noChangeAspect="1"/>
          </p:cNvPicPr>
          <p:nvPr/>
        </p:nvPicPr>
        <p:blipFill>
          <a:blip r:embed="rId3"/>
          <a:stretch>
            <a:fillRect/>
          </a:stretch>
        </p:blipFill>
        <p:spPr>
          <a:xfrm>
            <a:off x="285889" y="5091939"/>
            <a:ext cx="9601200" cy="628650"/>
          </a:xfrm>
          <a:prstGeom prst="rect">
            <a:avLst/>
          </a:prstGeom>
        </p:spPr>
      </p:pic>
    </p:spTree>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方塊 2"/>
          <p:cNvSpPr txBox="1"/>
          <p:nvPr/>
        </p:nvSpPr>
        <p:spPr>
          <a:xfrm>
            <a:off x="285889" y="191493"/>
            <a:ext cx="10297671" cy="460375"/>
          </a:xfrm>
          <a:prstGeom prst="rect">
            <a:avLst/>
          </a:prstGeom>
          <a:noFill/>
        </p:spPr>
        <p:txBody>
          <a:bodyPr wrap="square" rtlCol="0">
            <a:spAutoFit/>
          </a:bodyPr>
          <a:lstStyle/>
          <a:p>
            <a:r>
              <a:rPr lang="en-GB" sz="2400" dirty="0">
                <a:latin typeface="Microsoft YaHei" panose="020B0503020204020204" pitchFamily="34" charset="-122"/>
                <a:ea typeface="Microsoft YaHei" panose="020B0503020204020204" pitchFamily="34" charset="-122"/>
              </a:rPr>
              <a:t>HSG-INSTALL SUPERVENT FLEX- </a:t>
            </a:r>
            <a:r>
              <a:rPr lang="en-GB" altLang="en-US" sz="2400" dirty="0">
                <a:latin typeface="Microsoft YaHei" panose="020B0503020204020204" pitchFamily="34" charset="-122"/>
                <a:ea typeface="Microsoft YaHei" panose="020B0503020204020204" pitchFamily="34" charset="-122"/>
              </a:rPr>
              <a:t>hand brush station</a:t>
            </a:r>
            <a:endParaRPr lang="en-GB" altLang="en-US" sz="2400" dirty="0">
              <a:latin typeface="Microsoft YaHei" panose="020B0503020204020204" pitchFamily="34" charset="-122"/>
              <a:ea typeface="Microsoft YaHei" panose="020B0503020204020204" pitchFamily="34" charset="-122"/>
            </a:endParaRPr>
          </a:p>
        </p:txBody>
      </p:sp>
      <p:sp>
        <p:nvSpPr>
          <p:cNvPr id="6" name="文字方塊 5"/>
          <p:cNvSpPr txBox="1"/>
          <p:nvPr/>
        </p:nvSpPr>
        <p:spPr>
          <a:xfrm>
            <a:off x="285750" y="807413"/>
            <a:ext cx="11466195" cy="646331"/>
          </a:xfrm>
          <a:prstGeom prst="rect">
            <a:avLst/>
          </a:prstGeom>
          <a:noFill/>
        </p:spPr>
        <p:txBody>
          <a:bodyPr wrap="square" rtlCol="0">
            <a:spAutoFit/>
          </a:bodyPr>
          <a:lstStyle/>
          <a:p>
            <a:r>
              <a:rPr lang="en-GB" altLang="en-US" b="1" dirty="0" smtClean="0">
                <a:latin typeface="Microsoft YaHei" panose="020B0503020204020204" pitchFamily="34" charset="-122"/>
                <a:ea typeface="Microsoft YaHei" panose="020B0503020204020204" pitchFamily="34" charset="-122"/>
              </a:rPr>
              <a:t>Station name </a:t>
            </a:r>
            <a:r>
              <a:rPr lang="en-GB" altLang="en-US" dirty="0" smtClean="0">
                <a:latin typeface="Microsoft YaHei" panose="020B0503020204020204" pitchFamily="34" charset="-122"/>
                <a:ea typeface="Microsoft YaHei" panose="020B0503020204020204" pitchFamily="34" charset="-122"/>
              </a:rPr>
              <a:t>: INSTALL SUPERVENT FLEX</a:t>
            </a:r>
            <a:endParaRPr lang="en-US" altLang="zh-CN" dirty="0">
              <a:latin typeface="Microsoft YaHei" panose="020B0503020204020204" pitchFamily="34" charset="-122"/>
              <a:ea typeface="Microsoft YaHei" panose="020B0503020204020204" pitchFamily="34" charset="-122"/>
            </a:endParaRPr>
          </a:p>
          <a:p>
            <a:endParaRPr lang="en-US" altLang="zh-CN" dirty="0">
              <a:latin typeface="Microsoft YaHei" panose="020B0503020204020204" pitchFamily="34" charset="-122"/>
              <a:ea typeface="Microsoft YaHei" panose="020B0503020204020204" pitchFamily="34" charset="-122"/>
            </a:endParaRPr>
          </a:p>
        </p:txBody>
      </p:sp>
      <p:sp>
        <p:nvSpPr>
          <p:cNvPr id="8" name="文字方塊 7"/>
          <p:cNvSpPr txBox="1"/>
          <p:nvPr/>
        </p:nvSpPr>
        <p:spPr>
          <a:xfrm>
            <a:off x="285750" y="3567340"/>
            <a:ext cx="3956466" cy="1200329"/>
          </a:xfrm>
          <a:prstGeom prst="rect">
            <a:avLst/>
          </a:prstGeom>
          <a:noFill/>
        </p:spPr>
        <p:txBody>
          <a:bodyPr wrap="square" rtlCol="0">
            <a:spAutoFit/>
          </a:bodyPr>
          <a:lstStyle/>
          <a:p>
            <a:r>
              <a:rPr lang="en-GB" altLang="zh-TW" b="1" dirty="0">
                <a:latin typeface="Microsoft YaHei" panose="020B0503020204020204" pitchFamily="34" charset="-122"/>
                <a:ea typeface="Microsoft YaHei" panose="020B0503020204020204" pitchFamily="34" charset="-122"/>
                <a:cs typeface="Microsoft YaHei" panose="020B0503020204020204" pitchFamily="34" charset="-122"/>
              </a:rPr>
              <a:t>Station </a:t>
            </a:r>
            <a:r>
              <a:rPr lang="en-GB" altLang="zh-CN" b="1" dirty="0">
                <a:latin typeface="Microsoft YaHei" panose="020B0503020204020204" pitchFamily="34" charset="-122"/>
                <a:ea typeface="Microsoft YaHei" panose="020B0503020204020204" pitchFamily="34" charset="-122"/>
                <a:cs typeface="Microsoft YaHei" panose="020B0503020204020204" pitchFamily="34" charset="-122"/>
              </a:rPr>
              <a:t>GRP </a:t>
            </a:r>
            <a:r>
              <a:rPr lang="en-GB" altLang="zh-CN" dirty="0">
                <a:latin typeface="Microsoft YaHei" panose="020B0503020204020204" pitchFamily="34" charset="-122"/>
                <a:ea typeface="Microsoft YaHei" panose="020B0503020204020204" pitchFamily="34" charset="-122"/>
                <a:cs typeface="Microsoft YaHei" panose="020B0503020204020204" pitchFamily="34" charset="-122"/>
              </a:rPr>
              <a:t>:AFA</a:t>
            </a:r>
            <a:endParaRPr lang="en-GB" altLang="zh-CN" dirty="0">
              <a:latin typeface="Microsoft YaHei" panose="020B0503020204020204" pitchFamily="34" charset="-122"/>
              <a:ea typeface="Microsoft YaHei" panose="020B0503020204020204" pitchFamily="34" charset="-122"/>
              <a:cs typeface="Microsoft YaHei" panose="020B0503020204020204" pitchFamily="34" charset="-122"/>
            </a:endParaRPr>
          </a:p>
          <a:p>
            <a:r>
              <a:rPr lang="en-GB" altLang="en-US" b="1" dirty="0">
                <a:latin typeface="Microsoft YaHei" panose="020B0503020204020204" pitchFamily="34" charset="-122"/>
                <a:ea typeface="Microsoft YaHei" panose="020B0503020204020204" pitchFamily="34" charset="-122"/>
                <a:cs typeface="Microsoft YaHei" panose="020B0503020204020204" pitchFamily="34" charset="-122"/>
              </a:rPr>
              <a:t>Brushing method </a:t>
            </a:r>
            <a:r>
              <a:rPr lang="en-GB" altLang="en-US" dirty="0">
                <a:latin typeface="Microsoft YaHei" panose="020B0503020204020204" pitchFamily="34" charset="-122"/>
                <a:ea typeface="Microsoft YaHei" panose="020B0503020204020204" pitchFamily="34" charset="-122"/>
                <a:cs typeface="Microsoft YaHei" panose="020B0503020204020204" pitchFamily="34" charset="-122"/>
              </a:rPr>
              <a:t>: Scan 70 ISN+ Vent BKT SN</a:t>
            </a:r>
            <a:endParaRPr lang="en-GB" altLang="en-US" dirty="0">
              <a:latin typeface="Microsoft YaHei" panose="020B0503020204020204" pitchFamily="34" charset="-122"/>
              <a:ea typeface="Microsoft YaHei" panose="020B0503020204020204" pitchFamily="34" charset="-122"/>
              <a:cs typeface="Microsoft YaHei" panose="020B0503020204020204" pitchFamily="34" charset="-122"/>
            </a:endParaRPr>
          </a:p>
          <a:p>
            <a:r>
              <a:rPr lang="en-GB" altLang="zh-CN" b="1" dirty="0">
                <a:latin typeface="Microsoft YaHei" panose="020B0503020204020204" pitchFamily="34" charset="-122"/>
                <a:ea typeface="Microsoft YaHei" panose="020B0503020204020204" pitchFamily="34" charset="-122"/>
                <a:cs typeface="Microsoft YaHei" panose="020B0503020204020204" pitchFamily="34" charset="-122"/>
              </a:rPr>
              <a:t>WKTYPE </a:t>
            </a:r>
            <a:r>
              <a:rPr lang="en-GB" altLang="zh-CN" dirty="0">
                <a:latin typeface="Microsoft YaHei" panose="020B0503020204020204" pitchFamily="34" charset="-122"/>
                <a:ea typeface="Microsoft YaHei" panose="020B0503020204020204" pitchFamily="34" charset="-122"/>
                <a:cs typeface="Microsoft YaHei" panose="020B0503020204020204" pitchFamily="34" charset="-122"/>
              </a:rPr>
              <a:t>: </a:t>
            </a:r>
            <a:r>
              <a:rPr dirty="0">
                <a:latin typeface="Microsoft YaHei" panose="020B0503020204020204" pitchFamily="34" charset="-122"/>
                <a:ea typeface="Microsoft YaHei" panose="020B0503020204020204" pitchFamily="34" charset="-122"/>
                <a:cs typeface="Microsoft YaHei" panose="020B0503020204020204" pitchFamily="34" charset="-122"/>
              </a:rPr>
              <a:t>KEYPISN_KPBC</a:t>
            </a:r>
            <a:endParaRPr dirty="0">
              <a:latin typeface="Microsoft YaHei" panose="020B0503020204020204" pitchFamily="34" charset="-122"/>
              <a:ea typeface="Microsoft YaHei" panose="020B0503020204020204" pitchFamily="34" charset="-122"/>
              <a:cs typeface="Microsoft YaHei" panose="020B0503020204020204" pitchFamily="34" charset="-122"/>
            </a:endParaRPr>
          </a:p>
          <a:p>
            <a:r>
              <a:rPr lang="en-GB" altLang="en-US" b="1" dirty="0" smtClean="0">
                <a:latin typeface="Microsoft YaHei" panose="020B0503020204020204" pitchFamily="34" charset="-122"/>
                <a:ea typeface="Microsoft YaHei" panose="020B0503020204020204" pitchFamily="34" charset="-122"/>
                <a:cs typeface="Microsoft YaHei" panose="020B0503020204020204" pitchFamily="34" charset="-122"/>
              </a:rPr>
              <a:t>Program name </a:t>
            </a:r>
            <a:r>
              <a:rPr lang="en-GB" altLang="en-US" dirty="0" smtClean="0">
                <a:latin typeface="Microsoft YaHei" panose="020B0503020204020204" pitchFamily="34" charset="-122"/>
                <a:ea typeface="Microsoft YaHei" panose="020B0503020204020204" pitchFamily="34" charset="-122"/>
                <a:cs typeface="Microsoft YaHei" panose="020B0503020204020204" pitchFamily="34" charset="-122"/>
              </a:rPr>
              <a:t>: </a:t>
            </a:r>
            <a:r>
              <a:rPr lang="en-GB" altLang="en-US" dirty="0">
                <a:latin typeface="Microsoft YaHei" panose="020B0503020204020204" pitchFamily="34" charset="-122"/>
                <a:ea typeface="Microsoft YaHei" panose="020B0503020204020204" pitchFamily="34" charset="-122"/>
                <a:cs typeface="Microsoft YaHei" panose="020B0503020204020204" pitchFamily="34" charset="-122"/>
              </a:rPr>
              <a:t>CT </a:t>
            </a:r>
            <a:r>
              <a:rPr lang="en-GB" altLang="zh-CN" dirty="0">
                <a:latin typeface="Microsoft YaHei" panose="020B0503020204020204" pitchFamily="34" charset="-122"/>
                <a:ea typeface="Microsoft YaHei" panose="020B0503020204020204" pitchFamily="34" charset="-122"/>
                <a:cs typeface="Microsoft YaHei" panose="020B0503020204020204" pitchFamily="34" charset="-122"/>
              </a:rPr>
              <a:t>. </a:t>
            </a:r>
            <a:r>
              <a:rPr lang="en-GB" altLang="zh-CN" dirty="0" err="1">
                <a:latin typeface="Microsoft YaHei" panose="020B0503020204020204" pitchFamily="34" charset="-122"/>
                <a:ea typeface="Microsoft YaHei" panose="020B0503020204020204" pitchFamily="34" charset="-122"/>
                <a:cs typeface="Microsoft YaHei" panose="020B0503020204020204" pitchFamily="34" charset="-122"/>
              </a:rPr>
              <a:t>UsbData</a:t>
            </a:r>
            <a:endParaRPr lang="zh-CN" altLang="en-US" dirty="0">
              <a:latin typeface="Microsoft YaHei" panose="020B0503020204020204" pitchFamily="34" charset="-122"/>
              <a:ea typeface="Microsoft YaHei" panose="020B0503020204020204" pitchFamily="34" charset="-122"/>
              <a:cs typeface="Microsoft YaHei" panose="020B0503020204020204" pitchFamily="34" charset="-122"/>
              <a:sym typeface="+mn-ea"/>
            </a:endParaRPr>
          </a:p>
        </p:txBody>
      </p:sp>
      <p:sp>
        <p:nvSpPr>
          <p:cNvPr id="9" name="文字方塊 8"/>
          <p:cNvSpPr txBox="1"/>
          <p:nvPr/>
        </p:nvSpPr>
        <p:spPr>
          <a:xfrm>
            <a:off x="285750" y="1130578"/>
            <a:ext cx="11070590" cy="2585323"/>
          </a:xfrm>
          <a:prstGeom prst="rect">
            <a:avLst/>
          </a:prstGeom>
          <a:noFill/>
        </p:spPr>
        <p:txBody>
          <a:bodyPr wrap="square" rtlCol="0">
            <a:spAutoFit/>
          </a:bodyPr>
          <a:lstStyle/>
          <a:p>
            <a:r>
              <a:rPr lang="en-GB" altLang="zh-TW" b="1" dirty="0"/>
              <a:t>Current site functions </a:t>
            </a:r>
            <a:r>
              <a:rPr lang="en-GB" altLang="zh-CN" dirty="0" smtClean="0"/>
              <a:t>:</a:t>
            </a:r>
            <a:endParaRPr lang="en-GB" altLang="zh-CN" dirty="0" smtClean="0"/>
          </a:p>
          <a:p>
            <a:pPr marL="285750" indent="-285750">
              <a:buFont typeface="Arial" panose="020B0604020202020204" pitchFamily="34" charset="0"/>
              <a:buChar char="•"/>
            </a:pPr>
            <a:r>
              <a:rPr lang="en-GB" altLang="zh-CN" dirty="0" smtClean="0">
                <a:latin typeface="Microsoft YaHei" panose="020B0503020204020204" pitchFamily="34" charset="-122"/>
                <a:ea typeface="Microsoft YaHei" panose="020B0503020204020204" pitchFamily="34" charset="-122"/>
              </a:rPr>
              <a:t>PLC </a:t>
            </a:r>
            <a:r>
              <a:rPr lang="en-GB" altLang="en-US" dirty="0">
                <a:latin typeface="Microsoft YaHei" panose="020B0503020204020204" pitchFamily="34" charset="-122"/>
                <a:ea typeface="Microsoft YaHei" panose="020B0503020204020204" pitchFamily="34" charset="-122"/>
              </a:rPr>
              <a:t>communication station</a:t>
            </a:r>
            <a:endParaRPr lang="en-US" altLang="zh-CN" dirty="0">
              <a:latin typeface="Microsoft YaHei" panose="020B0503020204020204" pitchFamily="34" charset="-122"/>
              <a:ea typeface="Microsoft YaHei" panose="020B0503020204020204" pitchFamily="34" charset="-122"/>
            </a:endParaRPr>
          </a:p>
          <a:p>
            <a:pPr marL="285750" indent="-285750">
              <a:buFont typeface="Arial" panose="020B0604020202020204" pitchFamily="34" charset="0"/>
              <a:buChar char="•"/>
            </a:pPr>
            <a:r>
              <a:rPr lang="en-GB" altLang="en-US" dirty="0">
                <a:latin typeface="Microsoft YaHei" panose="020B0503020204020204" pitchFamily="34" charset="-122"/>
                <a:ea typeface="Microsoft YaHei" panose="020B0503020204020204" pitchFamily="34" charset="-122"/>
              </a:rPr>
              <a:t>Upload </a:t>
            </a:r>
            <a:r>
              <a:rPr lang="en-GB" altLang="zh-CN" dirty="0">
                <a:latin typeface="Microsoft YaHei" panose="020B0503020204020204" pitchFamily="34" charset="-122"/>
                <a:ea typeface="Microsoft YaHei" panose="020B0503020204020204" pitchFamily="34" charset="-122"/>
              </a:rPr>
              <a:t>FIXTURE ID, COMDATA </a:t>
            </a:r>
            <a:r>
              <a:rPr lang="en-GB" altLang="en-US" dirty="0">
                <a:latin typeface="Microsoft YaHei" panose="020B0503020204020204" pitchFamily="34" charset="-122"/>
                <a:ea typeface="Microsoft YaHei" panose="020B0503020204020204" pitchFamily="34" charset="-122"/>
              </a:rPr>
              <a:t>table</a:t>
            </a:r>
            <a:endParaRPr lang="en-US" altLang="zh-CN" dirty="0">
              <a:latin typeface="Microsoft YaHei" panose="020B0503020204020204" pitchFamily="34" charset="-122"/>
              <a:ea typeface="Microsoft YaHei" panose="020B0503020204020204" pitchFamily="34" charset="-122"/>
            </a:endParaRPr>
          </a:p>
          <a:p>
            <a:pPr marL="285750" indent="-285750">
              <a:buFont typeface="Arial" panose="020B0604020202020204" pitchFamily="34" charset="0"/>
              <a:buChar char="•"/>
            </a:pPr>
            <a:r>
              <a:rPr lang="en-GB" altLang="en-US" dirty="0">
                <a:latin typeface="Microsoft YaHei" panose="020B0503020204020204" pitchFamily="34" charset="-122"/>
                <a:ea typeface="Microsoft YaHei" panose="020B0503020204020204" pitchFamily="34" charset="-122"/>
              </a:rPr>
              <a:t>Work order material issuance inspection</a:t>
            </a:r>
            <a:endParaRPr lang="en-US" altLang="zh-CN" dirty="0">
              <a:latin typeface="Microsoft YaHei" panose="020B0503020204020204" pitchFamily="34" charset="-122"/>
              <a:ea typeface="Microsoft YaHei" panose="020B0503020204020204" pitchFamily="34" charset="-122"/>
            </a:endParaRPr>
          </a:p>
          <a:p>
            <a:pPr marL="285750" indent="-285750">
              <a:buFont typeface="Arial" panose="020B0604020202020204" pitchFamily="34" charset="0"/>
              <a:buChar char="•"/>
            </a:pPr>
            <a:r>
              <a:rPr lang="en-GB" altLang="zh-CN" dirty="0">
                <a:latin typeface="Microsoft YaHei" panose="020B0503020204020204" pitchFamily="34" charset="-122"/>
                <a:ea typeface="Microsoft YaHei" panose="020B0503020204020204" pitchFamily="34" charset="-122"/>
              </a:rPr>
              <a:t>KP </a:t>
            </a:r>
            <a:r>
              <a:rPr lang="en-GB" altLang="en-US" dirty="0">
                <a:latin typeface="Microsoft YaHei" panose="020B0503020204020204" pitchFamily="34" charset="-122"/>
                <a:ea typeface="Microsoft YaHei" panose="020B0503020204020204" pitchFamily="34" charset="-122"/>
              </a:rPr>
              <a:t>rules </a:t>
            </a:r>
            <a:r>
              <a:rPr lang="en-GB" altLang="en-US" dirty="0" smtClean="0">
                <a:latin typeface="Microsoft YaHei" panose="020B0503020204020204" pitchFamily="34" charset="-122"/>
                <a:ea typeface="Microsoft YaHei" panose="020B0503020204020204" pitchFamily="34" charset="-122"/>
              </a:rPr>
              <a:t>stuck</a:t>
            </a:r>
            <a:endParaRPr lang="en-US" altLang="zh-CN" dirty="0" smtClean="0">
              <a:latin typeface="Microsoft YaHei" panose="020B0503020204020204" pitchFamily="34" charset="-122"/>
              <a:ea typeface="Microsoft YaHei" panose="020B0503020204020204" pitchFamily="34" charset="-122"/>
            </a:endParaRPr>
          </a:p>
          <a:p>
            <a:pPr marL="285750" indent="-285750">
              <a:buFont typeface="Arial" panose="020B0604020202020204" pitchFamily="34" charset="0"/>
              <a:buChar char="•"/>
            </a:pPr>
            <a:r>
              <a:rPr lang="en-GB" altLang="en-US" dirty="0" smtClean="0">
                <a:latin typeface="Microsoft YaHei" panose="020B0503020204020204" pitchFamily="34" charset="-122"/>
                <a:ea typeface="Microsoft YaHei" panose="020B0503020204020204" pitchFamily="34" charset="-122"/>
              </a:rPr>
              <a:t>Sound prompt</a:t>
            </a:r>
            <a:endParaRPr lang="en-US" altLang="zh-CN" dirty="0">
              <a:latin typeface="Microsoft YaHei" panose="020B0503020204020204" pitchFamily="34" charset="-122"/>
              <a:ea typeface="Microsoft YaHei" panose="020B0503020204020204" pitchFamily="34" charset="-122"/>
            </a:endParaRPr>
          </a:p>
          <a:p>
            <a:pPr marL="285750" indent="-285750">
              <a:buFont typeface="Arial" panose="020B0604020202020204" pitchFamily="34" charset="0"/>
              <a:buChar char="•"/>
            </a:pPr>
            <a:r>
              <a:rPr lang="en-GB" altLang="zh-CN" dirty="0">
                <a:latin typeface="Microsoft YaHei" panose="020B0503020204020204" pitchFamily="34" charset="-122"/>
                <a:ea typeface="Microsoft YaHei" panose="020B0503020204020204" pitchFamily="34" charset="-122"/>
                <a:cs typeface="Microsoft YaHei" panose="020B0503020204020204" pitchFamily="34" charset="-122"/>
              </a:rPr>
              <a:t>ROUTING CONTROL </a:t>
            </a:r>
            <a:r>
              <a:rPr lang="en-GB" altLang="en-US" dirty="0">
                <a:latin typeface="Microsoft YaHei" panose="020B0503020204020204" pitchFamily="34" charset="-122"/>
                <a:ea typeface="Microsoft YaHei" panose="020B0503020204020204" pitchFamily="34" charset="-122"/>
                <a:cs typeface="Microsoft YaHei" panose="020B0503020204020204" pitchFamily="34" charset="-122"/>
              </a:rPr>
              <a:t>stuck</a:t>
            </a:r>
            <a:endParaRPr lang="en-US" altLang="zh-CN" dirty="0">
              <a:latin typeface="Microsoft YaHei" panose="020B0503020204020204" pitchFamily="34" charset="-122"/>
              <a:ea typeface="Microsoft YaHei" panose="020B0503020204020204" pitchFamily="34" charset="-122"/>
              <a:cs typeface="Microsoft YaHei" panose="020B0503020204020204" pitchFamily="34" charset="-122"/>
            </a:endParaRPr>
          </a:p>
          <a:p>
            <a:pPr marL="285750" indent="-285750">
              <a:buFont typeface="Arial" panose="020B0604020202020204" pitchFamily="34" charset="0"/>
              <a:buChar char="•"/>
            </a:pPr>
            <a:r>
              <a:rPr lang="en-GB" altLang="zh-CN" dirty="0">
                <a:latin typeface="Microsoft YaHei" panose="020B0503020204020204" pitchFamily="34" charset="-122"/>
                <a:ea typeface="Microsoft YaHei" panose="020B0503020204020204" pitchFamily="34" charset="-122"/>
                <a:sym typeface="+mn-ea"/>
              </a:rPr>
              <a:t>LINK </a:t>
            </a:r>
            <a:r>
              <a:rPr lang="en-GB" altLang="zh-CN" dirty="0" smtClean="0">
                <a:latin typeface="Microsoft YaHei" panose="020B0503020204020204" pitchFamily="34" charset="-122"/>
                <a:ea typeface="Microsoft YaHei" panose="020B0503020204020204" pitchFamily="34" charset="-122"/>
                <a:sym typeface="+mn-ea"/>
              </a:rPr>
              <a:t>AN17 </a:t>
            </a:r>
            <a:r>
              <a:rPr lang="en-GB" altLang="en-US" dirty="0">
                <a:latin typeface="Microsoft YaHei" panose="020B0503020204020204" pitchFamily="34" charset="-122"/>
                <a:ea typeface="Microsoft YaHei" panose="020B0503020204020204" pitchFamily="34" charset="-122"/>
                <a:sym typeface="+mn-ea"/>
              </a:rPr>
              <a:t>and </a:t>
            </a:r>
            <a:r>
              <a:rPr lang="en-GB" altLang="zh-CN" dirty="0">
                <a:latin typeface="Microsoft YaHei" panose="020B0503020204020204" pitchFamily="34" charset="-122"/>
                <a:ea typeface="Microsoft YaHei" panose="020B0503020204020204" pitchFamily="34" charset="-122"/>
                <a:sym typeface="+mn-ea"/>
              </a:rPr>
              <a:t>PASS ROUTE</a:t>
            </a:r>
            <a:endParaRPr lang="zh-CN" altLang="en-US" dirty="0">
              <a:latin typeface="Microsoft YaHei" panose="020B0503020204020204" pitchFamily="34" charset="-122"/>
              <a:ea typeface="Microsoft YaHei" panose="020B0503020204020204" pitchFamily="34" charset="-122"/>
              <a:sym typeface="+mn-ea"/>
            </a:endParaRPr>
          </a:p>
          <a:p>
            <a:endParaRPr lang="zh-CN" altLang="en-US" dirty="0">
              <a:latin typeface="Microsoft YaHei" panose="020B0503020204020204" pitchFamily="34" charset="-122"/>
              <a:ea typeface="Microsoft YaHei" panose="020B0503020204020204" pitchFamily="34" charset="-122"/>
            </a:endParaRPr>
          </a:p>
        </p:txBody>
      </p:sp>
      <p:pic>
        <p:nvPicPr>
          <p:cNvPr id="4" name="圖片 3"/>
          <p:cNvPicPr>
            <a:picLocks noChangeAspect="1"/>
          </p:cNvPicPr>
          <p:nvPr/>
        </p:nvPicPr>
        <p:blipFill>
          <a:blip r:embed="rId1"/>
          <a:stretch>
            <a:fillRect/>
          </a:stretch>
        </p:blipFill>
        <p:spPr>
          <a:xfrm>
            <a:off x="4547631" y="2038985"/>
            <a:ext cx="7341870" cy="4257040"/>
          </a:xfrm>
          <a:prstGeom prst="rect">
            <a:avLst/>
          </a:prstGeom>
        </p:spPr>
      </p:pic>
    </p:spTree>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方塊 2"/>
          <p:cNvSpPr txBox="1"/>
          <p:nvPr/>
        </p:nvSpPr>
        <p:spPr>
          <a:xfrm>
            <a:off x="285889" y="191493"/>
            <a:ext cx="10297671" cy="460375"/>
          </a:xfrm>
          <a:prstGeom prst="rect">
            <a:avLst/>
          </a:prstGeom>
          <a:noFill/>
        </p:spPr>
        <p:txBody>
          <a:bodyPr wrap="square" rtlCol="0">
            <a:spAutoFit/>
          </a:bodyPr>
          <a:lstStyle/>
          <a:p>
            <a:r>
              <a:rPr lang="en-GB" sz="2400" dirty="0">
                <a:latin typeface="Microsoft YaHei" panose="020B0503020204020204" pitchFamily="34" charset="-122"/>
                <a:ea typeface="Microsoft YaHei" panose="020B0503020204020204" pitchFamily="34" charset="-122"/>
                <a:sym typeface="+mn-ea"/>
              </a:rPr>
              <a:t>HSG-INSTALL SUPERVENT FLEX- </a:t>
            </a:r>
            <a:r>
              <a:rPr lang="en-GB" altLang="en-US" sz="2400" dirty="0">
                <a:latin typeface="Microsoft YaHei" panose="020B0503020204020204" pitchFamily="34" charset="-122"/>
                <a:ea typeface="Microsoft YaHei" panose="020B0503020204020204" pitchFamily="34" charset="-122"/>
                <a:sym typeface="+mn-ea"/>
              </a:rPr>
              <a:t>hand brush station</a:t>
            </a:r>
            <a:endParaRPr lang="en-US" altLang="zh-CN" sz="2400" dirty="0">
              <a:latin typeface="Microsoft YaHei" panose="020B0503020204020204" pitchFamily="34" charset="-122"/>
              <a:ea typeface="Microsoft YaHei" panose="020B0503020204020204" pitchFamily="34" charset="-122"/>
            </a:endParaRPr>
          </a:p>
        </p:txBody>
      </p:sp>
      <p:sp>
        <p:nvSpPr>
          <p:cNvPr id="6" name="文字方塊 5"/>
          <p:cNvSpPr txBox="1"/>
          <p:nvPr/>
        </p:nvSpPr>
        <p:spPr>
          <a:xfrm>
            <a:off x="285889" y="733107"/>
            <a:ext cx="11350488" cy="4339650"/>
          </a:xfrm>
          <a:prstGeom prst="rect">
            <a:avLst/>
          </a:prstGeom>
          <a:noFill/>
        </p:spPr>
        <p:txBody>
          <a:bodyPr wrap="square" rtlCol="0">
            <a:spAutoFit/>
          </a:bodyPr>
          <a:lstStyle/>
          <a:p>
            <a:r>
              <a:rPr lang="en-GB" altLang="zh-CN" b="1" dirty="0" smtClean="0">
                <a:latin typeface="Microsoft YaHei" panose="020B0503020204020204" pitchFamily="34" charset="-122"/>
                <a:ea typeface="Microsoft YaHei" panose="020B0503020204020204" pitchFamily="34" charset="-122"/>
              </a:rPr>
              <a:t>SFIS </a:t>
            </a:r>
            <a:r>
              <a:rPr lang="en-GB" altLang="en-US" b="1" dirty="0" smtClean="0">
                <a:latin typeface="Microsoft YaHei" panose="020B0503020204020204" pitchFamily="34" charset="-122"/>
                <a:ea typeface="Microsoft YaHei" panose="020B0503020204020204" pitchFamily="34" charset="-122"/>
              </a:rPr>
              <a:t>configuration information </a:t>
            </a:r>
            <a:r>
              <a:rPr lang="en-GB" altLang="en-US" dirty="0" smtClean="0">
                <a:latin typeface="Microsoft YaHei" panose="020B0503020204020204" pitchFamily="34" charset="-122"/>
                <a:ea typeface="Microsoft YaHei" panose="020B0503020204020204" pitchFamily="34" charset="-122"/>
              </a:rPr>
              <a:t>:</a:t>
            </a:r>
            <a:endParaRPr lang="en-GB" altLang="en-US" dirty="0" smtClean="0">
              <a:latin typeface="Microsoft YaHei" panose="020B0503020204020204" pitchFamily="34" charset="-122"/>
              <a:ea typeface="Microsoft YaHei" panose="020B0503020204020204" pitchFamily="34" charset="-122"/>
            </a:endParaRPr>
          </a:p>
          <a:p>
            <a:r>
              <a:rPr lang="en-GB" altLang="zh-CN" sz="1400" dirty="0" smtClean="0">
                <a:solidFill>
                  <a:schemeClr val="accent2">
                    <a:lumMod val="75000"/>
                  </a:schemeClr>
                </a:solidFill>
                <a:latin typeface="Microsoft YaHei" panose="020B0503020204020204" pitchFamily="34" charset="-122"/>
                <a:ea typeface="Microsoft YaHei" panose="020B0503020204020204" pitchFamily="34" charset="-122"/>
              </a:rPr>
              <a:t>DEVICE:SELECT * FROM DEVICE WHERE DEVICE='343415'</a:t>
            </a:r>
            <a:endParaRPr lang="en-GB" altLang="zh-CN" sz="1400" dirty="0" smtClean="0">
              <a:solidFill>
                <a:schemeClr val="accent2">
                  <a:lumMod val="75000"/>
                </a:schemeClr>
              </a:solidFill>
              <a:latin typeface="Microsoft YaHei" panose="020B0503020204020204" pitchFamily="34" charset="-122"/>
              <a:ea typeface="Microsoft YaHei" panose="020B0503020204020204" pitchFamily="34" charset="-122"/>
            </a:endParaRPr>
          </a:p>
          <a:p>
            <a:endParaRPr lang="zh-CN" altLang="en-US" dirty="0" smtClean="0">
              <a:latin typeface="Microsoft YaHei" panose="020B0503020204020204" pitchFamily="34" charset="-122"/>
              <a:ea typeface="Microsoft YaHei" panose="020B0503020204020204" pitchFamily="34" charset="-122"/>
            </a:endParaRPr>
          </a:p>
          <a:p>
            <a:endParaRPr lang="zh-CN" altLang="en-US" dirty="0" smtClean="0">
              <a:latin typeface="Microsoft YaHei" panose="020B0503020204020204" pitchFamily="34" charset="-122"/>
              <a:ea typeface="Microsoft YaHei" panose="020B0503020204020204" pitchFamily="34" charset="-122"/>
            </a:endParaRPr>
          </a:p>
          <a:p>
            <a:endParaRPr lang="zh-CN" altLang="en-US" dirty="0" smtClean="0">
              <a:latin typeface="Microsoft YaHei" panose="020B0503020204020204" pitchFamily="34" charset="-122"/>
              <a:ea typeface="Microsoft YaHei" panose="020B0503020204020204" pitchFamily="34" charset="-122"/>
            </a:endParaRPr>
          </a:p>
          <a:p>
            <a:r>
              <a:rPr lang="en-GB" altLang="zh-CN" sz="1400" dirty="0" smtClean="0">
                <a:solidFill>
                  <a:schemeClr val="accent2">
                    <a:lumMod val="75000"/>
                  </a:schemeClr>
                </a:solidFill>
                <a:latin typeface="Microsoft YaHei" panose="020B0503020204020204" pitchFamily="34" charset="-122"/>
                <a:ea typeface="Microsoft YaHei" panose="020B0503020204020204" pitchFamily="34" charset="-122"/>
              </a:rPr>
              <a:t>DEVICE_CFG:SELECT * FROM DEVICE_CFG WHERE DEVICE='343415'</a:t>
            </a:r>
            <a:endParaRPr lang="en-GB" altLang="zh-CN" sz="1400" dirty="0" smtClean="0">
              <a:solidFill>
                <a:schemeClr val="accent2">
                  <a:lumMod val="75000"/>
                </a:schemeClr>
              </a:solidFill>
              <a:latin typeface="Microsoft YaHei" panose="020B0503020204020204" pitchFamily="34" charset="-122"/>
              <a:ea typeface="Microsoft YaHei" panose="020B0503020204020204" pitchFamily="34" charset="-122"/>
            </a:endParaRPr>
          </a:p>
          <a:p>
            <a:endParaRPr lang="en-US" altLang="zh-CN" dirty="0" smtClean="0">
              <a:latin typeface="Microsoft YaHei" panose="020B0503020204020204" pitchFamily="34" charset="-122"/>
              <a:ea typeface="Microsoft YaHei" panose="020B0503020204020204" pitchFamily="34" charset="-122"/>
            </a:endParaRPr>
          </a:p>
          <a:p>
            <a:endParaRPr lang="zh-CN" altLang="en-US" dirty="0" smtClean="0">
              <a:latin typeface="Microsoft YaHei" panose="020B0503020204020204" pitchFamily="34" charset="-122"/>
              <a:ea typeface="Microsoft YaHei" panose="020B0503020204020204" pitchFamily="34" charset="-122"/>
            </a:endParaRPr>
          </a:p>
          <a:p>
            <a:endParaRPr lang="zh-CN" altLang="en-US" dirty="0" smtClean="0">
              <a:latin typeface="Microsoft YaHei" panose="020B0503020204020204" pitchFamily="34" charset="-122"/>
              <a:ea typeface="Microsoft YaHei" panose="020B0503020204020204" pitchFamily="34" charset="-122"/>
            </a:endParaRPr>
          </a:p>
          <a:p>
            <a:r>
              <a:rPr lang="en-GB" altLang="zh-CN" sz="1400" dirty="0" smtClean="0">
                <a:solidFill>
                  <a:schemeClr val="accent2">
                    <a:lumMod val="75000"/>
                  </a:schemeClr>
                </a:solidFill>
                <a:latin typeface="Microsoft YaHei" panose="020B0503020204020204" pitchFamily="34" charset="-122"/>
                <a:ea typeface="Microsoft YaHei" panose="020B0503020204020204" pitchFamily="34" charset="-122"/>
              </a:rPr>
              <a:t>DEVICE_COLLECT:SELECT * FROM DEVICE_COLLECT WHERE DEVICE='343443'</a:t>
            </a:r>
            <a:endParaRPr lang="en-GB" altLang="zh-CN" sz="1400" dirty="0" smtClean="0">
              <a:solidFill>
                <a:schemeClr val="accent2">
                  <a:lumMod val="75000"/>
                </a:schemeClr>
              </a:solidFill>
              <a:latin typeface="Microsoft YaHei" panose="020B0503020204020204" pitchFamily="34" charset="-122"/>
              <a:ea typeface="Microsoft YaHei" panose="020B0503020204020204" pitchFamily="34" charset="-122"/>
            </a:endParaRPr>
          </a:p>
          <a:p>
            <a:endParaRPr lang="en-US" altLang="zh-CN" dirty="0" smtClean="0">
              <a:latin typeface="Microsoft YaHei" panose="020B0503020204020204" pitchFamily="34" charset="-122"/>
              <a:ea typeface="Microsoft YaHei" panose="020B0503020204020204" pitchFamily="34" charset="-122"/>
            </a:endParaRPr>
          </a:p>
          <a:p>
            <a:endParaRPr lang="zh-CN" altLang="en-US" dirty="0" smtClean="0">
              <a:latin typeface="Microsoft YaHei" panose="020B0503020204020204" pitchFamily="34" charset="-122"/>
              <a:ea typeface="Microsoft YaHei" panose="020B0503020204020204" pitchFamily="34" charset="-122"/>
            </a:endParaRPr>
          </a:p>
          <a:p>
            <a:r>
              <a:rPr lang="en-GB" altLang="en-US" dirty="0" smtClean="0">
                <a:latin typeface="Microsoft YaHei" panose="020B0503020204020204" pitchFamily="34" charset="-122"/>
                <a:ea typeface="Microsoft YaHei" panose="020B0503020204020204" pitchFamily="34" charset="-122"/>
              </a:rPr>
              <a:t>       </a:t>
            </a:r>
            <a:endParaRPr lang="en-US" altLang="zh-CN" dirty="0" smtClean="0">
              <a:latin typeface="Microsoft YaHei" panose="020B0503020204020204" pitchFamily="34" charset="-122"/>
              <a:ea typeface="Microsoft YaHei" panose="020B0503020204020204" pitchFamily="34" charset="-122"/>
            </a:endParaRPr>
          </a:p>
          <a:p>
            <a:endParaRPr lang="en-US" altLang="zh-CN" dirty="0" smtClean="0">
              <a:latin typeface="Microsoft YaHei" panose="020B0503020204020204" pitchFamily="34" charset="-122"/>
              <a:ea typeface="Microsoft YaHei" panose="020B0503020204020204" pitchFamily="34" charset="-122"/>
            </a:endParaRPr>
          </a:p>
          <a:p>
            <a:r>
              <a:rPr lang="en-GB" altLang="en-US" dirty="0" smtClean="0">
                <a:latin typeface="Microsoft YaHei" panose="020B0503020204020204" pitchFamily="34" charset="-122"/>
                <a:ea typeface="Microsoft YaHei" panose="020B0503020204020204" pitchFamily="34" charset="-122"/>
              </a:rPr>
              <a:t>Flag </a:t>
            </a:r>
            <a:r>
              <a:rPr lang="en-GB" altLang="zh-CN" dirty="0" smtClean="0">
                <a:latin typeface="Microsoft YaHei" panose="020B0503020204020204" pitchFamily="34" charset="-122"/>
                <a:ea typeface="Microsoft YaHei" panose="020B0503020204020204" pitchFamily="34" charset="-122"/>
              </a:rPr>
              <a:t>K: </a:t>
            </a:r>
            <a:r>
              <a:rPr lang="en-GB" altLang="zh-CN" dirty="0" err="1" smtClean="0">
                <a:latin typeface="Microsoft YaHei" panose="020B0503020204020204" pitchFamily="34" charset="-122"/>
                <a:ea typeface="Microsoft YaHei" panose="020B0503020204020204" pitchFamily="34" charset="-122"/>
              </a:rPr>
              <a:t>indicates that the DEVICE is KP</a:t>
            </a:r>
            <a:r>
              <a:rPr lang="en-GB" altLang="zh-CN" dirty="0" smtClean="0">
                <a:latin typeface="Microsoft YaHei" panose="020B0503020204020204" pitchFamily="34" charset="-122"/>
                <a:ea typeface="Microsoft YaHei" panose="020B0503020204020204" pitchFamily="34" charset="-122"/>
              </a:rPr>
              <a:t> </a:t>
            </a:r>
            <a:r>
              <a:rPr lang="en-GB" altLang="zh-CN" dirty="0" err="1" smtClean="0">
                <a:latin typeface="Microsoft YaHei" panose="020B0503020204020204" pitchFamily="34" charset="-122"/>
                <a:ea typeface="Microsoft YaHei" panose="020B0503020204020204" pitchFamily="34" charset="-122"/>
              </a:rPr>
              <a:t>LINK station</a:t>
            </a:r>
            <a:r>
              <a:rPr lang="en-GB" altLang="zh-CN" dirty="0" smtClean="0">
                <a:latin typeface="Microsoft YaHei" panose="020B0503020204020204" pitchFamily="34" charset="-122"/>
                <a:ea typeface="Microsoft YaHei" panose="020B0503020204020204" pitchFamily="34" charset="-122"/>
              </a:rPr>
              <a:t>   </a:t>
            </a:r>
            <a:endParaRPr lang="en-GB" altLang="zh-CN" dirty="0" smtClean="0">
              <a:latin typeface="Microsoft YaHei" panose="020B0503020204020204" pitchFamily="34" charset="-122"/>
              <a:ea typeface="Microsoft YaHei" panose="020B0503020204020204" pitchFamily="34" charset="-122"/>
            </a:endParaRPr>
          </a:p>
          <a:p>
            <a:r>
              <a:rPr lang="en-GB" altLang="en-US" dirty="0" smtClean="0">
                <a:latin typeface="Microsoft YaHei" panose="020B0503020204020204" pitchFamily="34" charset="-122"/>
                <a:ea typeface="Microsoft YaHei" panose="020B0503020204020204" pitchFamily="34" charset="-122"/>
                <a:sym typeface="+mn-ea"/>
              </a:rPr>
              <a:t>Flag </a:t>
            </a:r>
            <a:r>
              <a:rPr lang="en-GB" altLang="zh-CN" dirty="0" smtClean="0">
                <a:latin typeface="Microsoft YaHei" panose="020B0503020204020204" pitchFamily="34" charset="-122"/>
                <a:ea typeface="Microsoft YaHei" panose="020B0503020204020204" pitchFamily="34" charset="-122"/>
                <a:sym typeface="+mn-ea"/>
              </a:rPr>
              <a:t>N: </a:t>
            </a:r>
            <a:r>
              <a:rPr lang="en-GB" altLang="zh-CN" dirty="0" err="1" smtClean="0">
                <a:latin typeface="Microsoft YaHei" panose="020B0503020204020204" pitchFamily="34" charset="-122"/>
                <a:ea typeface="Microsoft YaHei" panose="020B0503020204020204" pitchFamily="34" charset="-122"/>
                <a:sym typeface="+mn-ea"/>
              </a:rPr>
              <a:t>indicates that the DEVICE is a second-order KP</a:t>
            </a:r>
            <a:r>
              <a:rPr lang="en-GB" altLang="zh-CN" dirty="0" smtClean="0">
                <a:latin typeface="Microsoft YaHei" panose="020B0503020204020204" pitchFamily="34" charset="-122"/>
                <a:ea typeface="Microsoft YaHei" panose="020B0503020204020204" pitchFamily="34" charset="-122"/>
                <a:sym typeface="+mn-ea"/>
              </a:rPr>
              <a:t> </a:t>
            </a:r>
            <a:r>
              <a:rPr lang="en-GB" altLang="zh-CN" dirty="0" err="1" smtClean="0">
                <a:latin typeface="Microsoft YaHei" panose="020B0503020204020204" pitchFamily="34" charset="-122"/>
                <a:ea typeface="Microsoft YaHei" panose="020B0503020204020204" pitchFamily="34" charset="-122"/>
                <a:sym typeface="+mn-ea"/>
              </a:rPr>
              <a:t>LINK station</a:t>
            </a:r>
            <a:endParaRPr lang="en-US" altLang="zh-CN" dirty="0" smtClean="0">
              <a:latin typeface="Microsoft YaHei" panose="020B0503020204020204" pitchFamily="34" charset="-122"/>
              <a:ea typeface="Microsoft YaHei" panose="020B0503020204020204" pitchFamily="34" charset="-122"/>
              <a:sym typeface="+mn-ea"/>
            </a:endParaRPr>
          </a:p>
        </p:txBody>
      </p:sp>
      <p:pic>
        <p:nvPicPr>
          <p:cNvPr id="2" name="圖片 1"/>
          <p:cNvPicPr>
            <a:picLocks noChangeAspect="1"/>
          </p:cNvPicPr>
          <p:nvPr/>
        </p:nvPicPr>
        <p:blipFill>
          <a:blip r:embed="rId1"/>
          <a:stretch>
            <a:fillRect/>
          </a:stretch>
        </p:blipFill>
        <p:spPr>
          <a:xfrm>
            <a:off x="285889" y="1298895"/>
            <a:ext cx="9505950" cy="466725"/>
          </a:xfrm>
          <a:prstGeom prst="rect">
            <a:avLst/>
          </a:prstGeom>
        </p:spPr>
      </p:pic>
      <p:pic>
        <p:nvPicPr>
          <p:cNvPr id="4" name="圖片 3"/>
          <p:cNvPicPr>
            <a:picLocks noChangeAspect="1"/>
          </p:cNvPicPr>
          <p:nvPr/>
        </p:nvPicPr>
        <p:blipFill>
          <a:blip r:embed="rId2"/>
          <a:stretch>
            <a:fillRect/>
          </a:stretch>
        </p:blipFill>
        <p:spPr>
          <a:xfrm>
            <a:off x="285889" y="2372064"/>
            <a:ext cx="9817100" cy="623570"/>
          </a:xfrm>
          <a:prstGeom prst="rect">
            <a:avLst/>
          </a:prstGeom>
        </p:spPr>
      </p:pic>
      <p:pic>
        <p:nvPicPr>
          <p:cNvPr id="5" name="圖片 4"/>
          <p:cNvPicPr>
            <a:picLocks noChangeAspect="1"/>
          </p:cNvPicPr>
          <p:nvPr/>
        </p:nvPicPr>
        <p:blipFill>
          <a:blip r:embed="rId3"/>
          <a:stretch>
            <a:fillRect/>
          </a:stretch>
        </p:blipFill>
        <p:spPr>
          <a:xfrm>
            <a:off x="285889" y="3404577"/>
            <a:ext cx="2705100" cy="552450"/>
          </a:xfrm>
          <a:prstGeom prst="rect">
            <a:avLst/>
          </a:prstGeom>
        </p:spPr>
      </p:pic>
    </p:spTree>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方塊 2"/>
          <p:cNvSpPr txBox="1"/>
          <p:nvPr/>
        </p:nvSpPr>
        <p:spPr>
          <a:xfrm>
            <a:off x="285889" y="191493"/>
            <a:ext cx="10297671" cy="460375"/>
          </a:xfrm>
          <a:prstGeom prst="rect">
            <a:avLst/>
          </a:prstGeom>
          <a:noFill/>
        </p:spPr>
        <p:txBody>
          <a:bodyPr wrap="square" rtlCol="0">
            <a:spAutoFit/>
          </a:bodyPr>
          <a:lstStyle/>
          <a:p>
            <a:r>
              <a:rPr lang="en-GB" sz="2400" dirty="0">
                <a:latin typeface="Microsoft YaHei" panose="020B0503020204020204" pitchFamily="34" charset="-122"/>
                <a:ea typeface="Microsoft YaHei" panose="020B0503020204020204" pitchFamily="34" charset="-122"/>
                <a:sym typeface="+mn-ea"/>
              </a:rPr>
              <a:t>HSG-INSTALL SUPERVENT FLEX- </a:t>
            </a:r>
            <a:r>
              <a:rPr lang="en-GB" altLang="en-US" sz="2400" dirty="0">
                <a:latin typeface="Microsoft YaHei" panose="020B0503020204020204" pitchFamily="34" charset="-122"/>
                <a:ea typeface="Microsoft YaHei" panose="020B0503020204020204" pitchFamily="34" charset="-122"/>
                <a:sym typeface="+mn-ea"/>
              </a:rPr>
              <a:t>hand brush station</a:t>
            </a:r>
            <a:endParaRPr lang="en-US" altLang="zh-CN" sz="2400" dirty="0">
              <a:latin typeface="Microsoft YaHei" panose="020B0503020204020204" pitchFamily="34" charset="-122"/>
              <a:ea typeface="Microsoft YaHei" panose="020B0503020204020204" pitchFamily="34" charset="-122"/>
            </a:endParaRPr>
          </a:p>
        </p:txBody>
      </p:sp>
      <p:sp>
        <p:nvSpPr>
          <p:cNvPr id="6" name="文字方塊 5"/>
          <p:cNvSpPr txBox="1"/>
          <p:nvPr/>
        </p:nvSpPr>
        <p:spPr>
          <a:xfrm>
            <a:off x="304800" y="1126490"/>
            <a:ext cx="11518265" cy="4955203"/>
          </a:xfrm>
          <a:prstGeom prst="rect">
            <a:avLst/>
          </a:prstGeom>
          <a:noFill/>
        </p:spPr>
        <p:txBody>
          <a:bodyPr wrap="square" rtlCol="0">
            <a:spAutoFit/>
          </a:bodyPr>
          <a:lstStyle/>
          <a:p>
            <a:r>
              <a:rPr lang="en-GB" altLang="zh-CN" b="1" dirty="0" smtClean="0">
                <a:latin typeface="Microsoft YaHei" panose="020B0503020204020204" pitchFamily="34" charset="-122"/>
                <a:ea typeface="Microsoft YaHei" panose="020B0503020204020204" pitchFamily="34" charset="-122"/>
                <a:sym typeface="+mn-ea"/>
              </a:rPr>
              <a:t>AP_INI </a:t>
            </a:r>
            <a:r>
              <a:rPr lang="en-GB" altLang="en-US" b="1" dirty="0" smtClean="0">
                <a:latin typeface="Microsoft YaHei" panose="020B0503020204020204" pitchFamily="34" charset="-122"/>
                <a:ea typeface="Microsoft YaHei" panose="020B0503020204020204" pitchFamily="34" charset="-122"/>
                <a:sym typeface="+mn-ea"/>
              </a:rPr>
              <a:t>settings </a:t>
            </a:r>
            <a:r>
              <a:rPr lang="en-GB" altLang="zh-CN" b="1" dirty="0" smtClean="0">
                <a:latin typeface="Microsoft YaHei" panose="020B0503020204020204" pitchFamily="34" charset="-122"/>
                <a:ea typeface="Microsoft YaHei" panose="020B0503020204020204" pitchFamily="34" charset="-122"/>
                <a:sym typeface="+mn-ea"/>
              </a:rPr>
              <a:t>:</a:t>
            </a:r>
            <a:endParaRPr lang="en-GB" altLang="zh-CN" b="1" dirty="0" smtClean="0">
              <a:latin typeface="Microsoft YaHei" panose="020B0503020204020204" pitchFamily="34" charset="-122"/>
              <a:ea typeface="Microsoft YaHei" panose="020B0503020204020204" pitchFamily="34" charset="-122"/>
              <a:sym typeface="+mn-ea"/>
            </a:endParaRPr>
          </a:p>
          <a:p>
            <a:r>
              <a:rPr lang="en-GB" altLang="zh-CN" sz="1400" dirty="0" smtClean="0">
                <a:solidFill>
                  <a:schemeClr val="accent2">
                    <a:lumMod val="75000"/>
                  </a:schemeClr>
                </a:solidFill>
                <a:latin typeface="Microsoft YaHei" panose="020B0503020204020204" pitchFamily="34" charset="-122"/>
                <a:ea typeface="Microsoft YaHei" panose="020B0503020204020204" pitchFamily="34" charset="-122"/>
                <a:sym typeface="+mn-ea"/>
              </a:rPr>
              <a:t>SELECT * FROM AP_INI WHERE APID='CT.USBDATA' AND fdefault='GROUP_4'</a:t>
            </a:r>
            <a:r>
              <a:rPr lang="en-GB" altLang="en-US" sz="1400" dirty="0" smtClean="0">
                <a:solidFill>
                  <a:schemeClr val="accent2">
                    <a:lumMod val="75000"/>
                  </a:schemeClr>
                </a:solidFill>
                <a:latin typeface="Microsoft YaHei" panose="020B0503020204020204" pitchFamily="34" charset="-122"/>
                <a:ea typeface="Microsoft YaHei" panose="020B0503020204020204" pitchFamily="34" charset="-122"/>
                <a:sym typeface="+mn-ea"/>
              </a:rPr>
              <a:t>    </a:t>
            </a:r>
            <a:endParaRPr lang="en-GB" altLang="en-US" sz="1400" dirty="0" smtClean="0">
              <a:solidFill>
                <a:schemeClr val="accent2">
                  <a:lumMod val="75000"/>
                </a:schemeClr>
              </a:solidFill>
              <a:latin typeface="Microsoft YaHei" panose="020B0503020204020204" pitchFamily="34" charset="-122"/>
              <a:ea typeface="Microsoft YaHei" panose="020B0503020204020204" pitchFamily="34" charset="-122"/>
              <a:sym typeface="+mn-ea"/>
            </a:endParaRPr>
          </a:p>
          <a:p>
            <a:endParaRPr lang="en-US" altLang="zh-CN" dirty="0" smtClean="0">
              <a:latin typeface="Microsoft YaHei" panose="020B0503020204020204" pitchFamily="34" charset="-122"/>
              <a:ea typeface="Microsoft YaHei" panose="020B0503020204020204" pitchFamily="34" charset="-122"/>
              <a:sym typeface="+mn-ea"/>
            </a:endParaRPr>
          </a:p>
          <a:p>
            <a:endParaRPr lang="en-US" altLang="zh-CN" dirty="0" smtClean="0">
              <a:latin typeface="Microsoft YaHei" panose="020B0503020204020204" pitchFamily="34" charset="-122"/>
              <a:ea typeface="Microsoft YaHei" panose="020B0503020204020204" pitchFamily="34" charset="-122"/>
              <a:sym typeface="+mn-ea"/>
            </a:endParaRPr>
          </a:p>
          <a:p>
            <a:endParaRPr lang="en-US" altLang="zh-CN" dirty="0" smtClean="0">
              <a:latin typeface="Microsoft YaHei" panose="020B0503020204020204" pitchFamily="34" charset="-122"/>
              <a:ea typeface="Microsoft YaHei" panose="020B0503020204020204" pitchFamily="34" charset="-122"/>
              <a:sym typeface="+mn-ea"/>
            </a:endParaRPr>
          </a:p>
          <a:p>
            <a:endParaRPr lang="en-US" altLang="zh-CN" dirty="0" smtClean="0">
              <a:latin typeface="Microsoft YaHei" panose="020B0503020204020204" pitchFamily="34" charset="-122"/>
              <a:ea typeface="Microsoft YaHei" panose="020B0503020204020204" pitchFamily="34" charset="-122"/>
              <a:sym typeface="+mn-ea"/>
            </a:endParaRPr>
          </a:p>
          <a:p>
            <a:endParaRPr lang="en-US" altLang="zh-CN" dirty="0" smtClean="0">
              <a:latin typeface="Microsoft YaHei" panose="020B0503020204020204" pitchFamily="34" charset="-122"/>
              <a:ea typeface="Microsoft YaHei" panose="020B0503020204020204" pitchFamily="34" charset="-122"/>
              <a:sym typeface="+mn-ea"/>
            </a:endParaRPr>
          </a:p>
          <a:p>
            <a:r>
              <a:rPr lang="en-GB" altLang="zh-CN" b="1" dirty="0" smtClean="0">
                <a:latin typeface="Microsoft YaHei" panose="020B0503020204020204" pitchFamily="34" charset="-122"/>
                <a:ea typeface="Microsoft YaHei" panose="020B0503020204020204" pitchFamily="34" charset="-122"/>
                <a:sym typeface="+mn-ea"/>
              </a:rPr>
              <a:t>AP_INI: </a:t>
            </a:r>
            <a:r>
              <a:rPr lang="en-GB" altLang="en-US" b="1" dirty="0" smtClean="0">
                <a:latin typeface="Microsoft YaHei" panose="020B0503020204020204" pitchFamily="34" charset="-122"/>
                <a:ea typeface="Microsoft YaHei" panose="020B0503020204020204" pitchFamily="34" charset="-122"/>
                <a:sym typeface="+mn-ea"/>
              </a:rPr>
              <a:t>Maintain </a:t>
            </a:r>
            <a:r>
              <a:rPr lang="en-GB" altLang="zh-CN" b="1" dirty="0" smtClean="0">
                <a:latin typeface="Microsoft YaHei" panose="020B0503020204020204" pitchFamily="34" charset="-122"/>
                <a:ea typeface="Microsoft YaHei" panose="020B0503020204020204" pitchFamily="34" charset="-122"/>
                <a:sym typeface="+mn-ea"/>
              </a:rPr>
              <a:t>PLC </a:t>
            </a:r>
            <a:r>
              <a:rPr lang="en-GB" altLang="en-US" b="1" dirty="0" smtClean="0">
                <a:latin typeface="Microsoft YaHei" panose="020B0503020204020204" pitchFamily="34" charset="-122"/>
                <a:ea typeface="Microsoft YaHei" panose="020B0503020204020204" pitchFamily="34" charset="-122"/>
                <a:sym typeface="+mn-ea"/>
              </a:rPr>
              <a:t>functions</a:t>
            </a:r>
            <a:endParaRPr lang="en-US" altLang="zh-CN" b="1" dirty="0">
              <a:latin typeface="Microsoft YaHei" panose="020B0503020204020204" pitchFamily="34" charset="-122"/>
              <a:ea typeface="Microsoft YaHei" panose="020B0503020204020204" pitchFamily="34" charset="-122"/>
            </a:endParaRPr>
          </a:p>
          <a:p>
            <a:r>
              <a:rPr lang="en-GB" altLang="zh-CN" dirty="0" smtClean="0">
                <a:latin typeface="Microsoft YaHei" panose="020B0503020204020204" pitchFamily="34" charset="-122"/>
                <a:ea typeface="Microsoft YaHei" panose="020B0503020204020204" pitchFamily="34" charset="-122"/>
              </a:rPr>
              <a:t>[ </a:t>
            </a:r>
            <a:r>
              <a:rPr lang="en-GB" altLang="zh-CN" dirty="0">
                <a:latin typeface="Microsoft YaHei" panose="020B0503020204020204" pitchFamily="34" charset="-122"/>
                <a:ea typeface="Microsoft YaHei" panose="020B0503020204020204" pitchFamily="34" charset="-122"/>
              </a:rPr>
              <a:t>GET_PLC_RATE:115200] </a:t>
            </a:r>
            <a:r>
              <a:rPr lang="en-GB" altLang="en-US" dirty="0">
                <a:latin typeface="Microsoft YaHei" panose="020B0503020204020204" pitchFamily="34" charset="-122"/>
                <a:ea typeface="Microsoft YaHei" panose="020B0503020204020204" pitchFamily="34" charset="-122"/>
              </a:rPr>
              <a:t>Maintain baud rate </a:t>
            </a:r>
            <a:r>
              <a:rPr dirty="0">
                <a:latin typeface="Microsoft YaHei" panose="020B0503020204020204" pitchFamily="34" charset="-122"/>
                <a:ea typeface="Microsoft YaHei" panose="020B0503020204020204" pitchFamily="34" charset="-122"/>
              </a:rPr>
              <a:t>[115200;9600;38400]</a:t>
            </a:r>
            <a:endParaRPr lang="en-US" altLang="zh-CN" dirty="0">
              <a:latin typeface="Microsoft YaHei" panose="020B0503020204020204" pitchFamily="34" charset="-122"/>
              <a:ea typeface="Microsoft YaHei" panose="020B0503020204020204" pitchFamily="34" charset="-122"/>
            </a:endParaRPr>
          </a:p>
          <a:p>
            <a:r>
              <a:rPr lang="en-GB" altLang="zh-CN" dirty="0" smtClean="0">
                <a:latin typeface="Microsoft YaHei" panose="020B0503020204020204" pitchFamily="34" charset="-122"/>
                <a:ea typeface="Microsoft YaHei" panose="020B0503020204020204" pitchFamily="34" charset="-122"/>
              </a:rPr>
              <a:t>[PLC_RECVTYPE:1] Function setting whether to receive fixture messages, 1 represents COMDATA-- </a:t>
            </a:r>
            <a:r>
              <a:rPr lang="en-GB" altLang="zh-CN" dirty="0" err="1" smtClean="0">
                <a:latin typeface="Microsoft YaHei" panose="020B0503020204020204" pitchFamily="34" charset="-122"/>
                <a:ea typeface="Microsoft YaHei" panose="020B0503020204020204" pitchFamily="34" charset="-122"/>
              </a:rPr>
              <a:t>FixtureID </a:t>
            </a:r>
            <a:r>
              <a:rPr lang="en-GB" altLang="zh-CN" dirty="0" smtClean="0">
                <a:latin typeface="Microsoft YaHei" panose="020B0503020204020204" pitchFamily="34" charset="-122"/>
                <a:ea typeface="Microsoft YaHei" panose="020B0503020204020204" pitchFamily="34" charset="-122"/>
              </a:rPr>
              <a:t>/2 represents WW--WW/ </a:t>
            </a:r>
            <a:r>
              <a:rPr lang="en-GB" altLang="zh-CN" dirty="0" err="1" smtClean="0">
                <a:latin typeface="Microsoft YaHei" panose="020B0503020204020204" pitchFamily="34" charset="-122"/>
                <a:ea typeface="Microsoft YaHei" panose="020B0503020204020204" pitchFamily="34" charset="-122"/>
              </a:rPr>
              <a:t>do not receive</a:t>
            </a:r>
            <a:endParaRPr lang="en-US" altLang="zh-CN" dirty="0" smtClean="0">
              <a:latin typeface="Microsoft YaHei" panose="020B0503020204020204" pitchFamily="34" charset="-122"/>
              <a:ea typeface="Microsoft YaHei" panose="020B0503020204020204" pitchFamily="34" charset="-122"/>
            </a:endParaRPr>
          </a:p>
          <a:p>
            <a:r>
              <a:rPr lang="en-GB" altLang="zh-CN" dirty="0" smtClean="0">
                <a:latin typeface="Microsoft YaHei" panose="020B0503020204020204" pitchFamily="34" charset="-122"/>
                <a:ea typeface="Microsoft YaHei" panose="020B0503020204020204" pitchFamily="34" charset="-122"/>
              </a:rPr>
              <a:t>[GET_MACTYPE_TIME:10] </a:t>
            </a:r>
            <a:r>
              <a:rPr lang="en-GB" altLang="en-US" dirty="0" smtClean="0">
                <a:latin typeface="Microsoft YaHei" panose="020B0503020204020204" pitchFamily="34" charset="-122"/>
                <a:ea typeface="Microsoft YaHei" panose="020B0503020204020204" pitchFamily="34" charset="-122"/>
              </a:rPr>
              <a:t>Maintenance </a:t>
            </a:r>
            <a:r>
              <a:rPr lang="en-GB" altLang="zh-CN" dirty="0" smtClean="0">
                <a:latin typeface="Microsoft YaHei" panose="020B0503020204020204" pitchFamily="34" charset="-122"/>
                <a:ea typeface="Microsoft YaHei" panose="020B0503020204020204" pitchFamily="34" charset="-122"/>
              </a:rPr>
              <a:t>PLC </a:t>
            </a:r>
            <a:r>
              <a:rPr lang="en-GB" altLang="en-US" dirty="0" smtClean="0">
                <a:latin typeface="Microsoft YaHei" panose="020B0503020204020204" pitchFamily="34" charset="-122"/>
                <a:ea typeface="Microsoft YaHei" panose="020B0503020204020204" pitchFamily="34" charset="-122"/>
              </a:rPr>
              <a:t>return time</a:t>
            </a:r>
            <a:endParaRPr lang="en-GB" altLang="en-US" dirty="0" smtClean="0">
              <a:latin typeface="Microsoft YaHei" panose="020B0503020204020204" pitchFamily="34" charset="-122"/>
              <a:ea typeface="Microsoft YaHei" panose="020B0503020204020204" pitchFamily="34" charset="-122"/>
            </a:endParaRPr>
          </a:p>
          <a:p>
            <a:r>
              <a:rPr lang="en-GB" altLang="en-US" sz="1400" dirty="0" smtClean="0">
                <a:solidFill>
                  <a:schemeClr val="accent2">
                    <a:lumMod val="75000"/>
                  </a:schemeClr>
                </a:solidFill>
                <a:latin typeface="Microsoft YaHei" panose="020B0503020204020204" pitchFamily="34" charset="-122"/>
                <a:ea typeface="Microsoft YaHei" panose="020B0503020204020204" pitchFamily="34" charset="-122"/>
              </a:rPr>
              <a:t>SELECT * FROM AP_INI WHERE APID='CT.USBDATA' AND FNAME IN ('GET_PLC_RATE','PLC_RECVTYPE','GET_MACTYPE_TIME')</a:t>
            </a:r>
            <a:endParaRPr lang="en-GB" altLang="en-US" sz="1400" dirty="0" smtClean="0">
              <a:solidFill>
                <a:schemeClr val="accent2">
                  <a:lumMod val="75000"/>
                </a:schemeClr>
              </a:solidFill>
              <a:latin typeface="Microsoft YaHei" panose="020B0503020204020204" pitchFamily="34" charset="-122"/>
              <a:ea typeface="Microsoft YaHei" panose="020B0503020204020204" pitchFamily="34" charset="-122"/>
            </a:endParaRPr>
          </a:p>
          <a:p>
            <a:endParaRPr lang="zh-CN" altLang="en-US" dirty="0" smtClean="0">
              <a:latin typeface="Microsoft YaHei" panose="020B0503020204020204" pitchFamily="34" charset="-122"/>
              <a:ea typeface="Microsoft YaHei" panose="020B0503020204020204" pitchFamily="34" charset="-122"/>
            </a:endParaRPr>
          </a:p>
          <a:p>
            <a:endParaRPr lang="zh-CN" altLang="en-US" dirty="0" smtClean="0">
              <a:latin typeface="Microsoft YaHei" panose="020B0503020204020204" pitchFamily="34" charset="-122"/>
              <a:ea typeface="Microsoft YaHei" panose="020B0503020204020204" pitchFamily="34" charset="-122"/>
            </a:endParaRPr>
          </a:p>
          <a:p>
            <a:endParaRPr lang="zh-CN" altLang="en-US" dirty="0" smtClean="0">
              <a:latin typeface="Microsoft YaHei" panose="020B0503020204020204" pitchFamily="34" charset="-122"/>
              <a:ea typeface="Microsoft YaHei" panose="020B0503020204020204" pitchFamily="34" charset="-122"/>
            </a:endParaRPr>
          </a:p>
          <a:p>
            <a:endParaRPr lang="zh-CN" altLang="en-US" dirty="0" smtClean="0">
              <a:latin typeface="Microsoft YaHei" panose="020B0503020204020204" pitchFamily="34" charset="-122"/>
              <a:ea typeface="Microsoft YaHei" panose="020B0503020204020204" pitchFamily="34" charset="-122"/>
            </a:endParaRPr>
          </a:p>
          <a:p>
            <a:r>
              <a:rPr lang="en-GB" altLang="en-US" dirty="0" smtClean="0">
                <a:latin typeface="Microsoft YaHei" panose="020B0503020204020204" pitchFamily="34" charset="-122"/>
                <a:ea typeface="Microsoft YaHei" panose="020B0503020204020204" pitchFamily="34" charset="-122"/>
              </a:rPr>
              <a:t>    </a:t>
            </a:r>
            <a:endParaRPr lang="en-GB" altLang="en-US" dirty="0" smtClean="0">
              <a:latin typeface="Microsoft YaHei" panose="020B0503020204020204" pitchFamily="34" charset="-122"/>
              <a:ea typeface="Microsoft YaHei" panose="020B0503020204020204" pitchFamily="34" charset="-122"/>
            </a:endParaRPr>
          </a:p>
          <a:p>
            <a:r>
              <a:rPr lang="en-GB" altLang="en-US" dirty="0" smtClean="0">
                <a:latin typeface="Microsoft YaHei" panose="020B0503020204020204" pitchFamily="34" charset="-122"/>
                <a:ea typeface="Microsoft YaHei" panose="020B0503020204020204" pitchFamily="34" charset="-122"/>
              </a:rPr>
              <a:t> </a:t>
            </a:r>
            <a:r>
              <a:rPr lang="en-GB" altLang="zh-CN" dirty="0" smtClean="0">
                <a:latin typeface="Microsoft YaHei" panose="020B0503020204020204" pitchFamily="34" charset="-122"/>
                <a:ea typeface="Microsoft YaHei" panose="020B0503020204020204" pitchFamily="34" charset="-122"/>
              </a:rPr>
              <a:t>   </a:t>
            </a:r>
            <a:endParaRPr lang="en-GB" altLang="zh-CN" dirty="0" smtClean="0">
              <a:latin typeface="Microsoft YaHei" panose="020B0503020204020204" pitchFamily="34" charset="-122"/>
              <a:ea typeface="Microsoft YaHei" panose="020B0503020204020204" pitchFamily="34" charset="-122"/>
            </a:endParaRPr>
          </a:p>
        </p:txBody>
      </p:sp>
      <p:pic>
        <p:nvPicPr>
          <p:cNvPr id="2" name="圖片 1"/>
          <p:cNvPicPr>
            <a:picLocks noChangeAspect="1"/>
          </p:cNvPicPr>
          <p:nvPr/>
        </p:nvPicPr>
        <p:blipFill>
          <a:blip r:embed="rId1"/>
          <a:stretch>
            <a:fillRect/>
          </a:stretch>
        </p:blipFill>
        <p:spPr>
          <a:xfrm>
            <a:off x="304800" y="1799908"/>
            <a:ext cx="10727690" cy="1224280"/>
          </a:xfrm>
          <a:prstGeom prst="rect">
            <a:avLst/>
          </a:prstGeom>
        </p:spPr>
      </p:pic>
      <p:pic>
        <p:nvPicPr>
          <p:cNvPr id="5" name="圖片 4"/>
          <p:cNvPicPr>
            <a:picLocks noChangeAspect="1"/>
          </p:cNvPicPr>
          <p:nvPr/>
        </p:nvPicPr>
        <p:blipFill>
          <a:blip r:embed="rId2"/>
          <a:stretch>
            <a:fillRect/>
          </a:stretch>
        </p:blipFill>
        <p:spPr>
          <a:xfrm>
            <a:off x="342265" y="4487170"/>
            <a:ext cx="11480800" cy="973455"/>
          </a:xfrm>
          <a:prstGeom prst="rect">
            <a:avLst/>
          </a:prstGeom>
        </p:spPr>
      </p:pic>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方塊 2"/>
          <p:cNvSpPr txBox="1"/>
          <p:nvPr/>
        </p:nvSpPr>
        <p:spPr>
          <a:xfrm>
            <a:off x="285889" y="191493"/>
            <a:ext cx="10297671" cy="460375"/>
          </a:xfrm>
          <a:prstGeom prst="rect">
            <a:avLst/>
          </a:prstGeom>
          <a:noFill/>
        </p:spPr>
        <p:txBody>
          <a:bodyPr wrap="square" rtlCol="0">
            <a:spAutoFit/>
          </a:bodyPr>
          <a:lstStyle/>
          <a:p>
            <a:r>
              <a:rPr lang="en-GB" sz="2400" dirty="0">
                <a:latin typeface="Microsoft YaHei" panose="020B0503020204020204" pitchFamily="34" charset="-122"/>
                <a:ea typeface="Microsoft YaHei" panose="020B0503020204020204" pitchFamily="34" charset="-122"/>
                <a:sym typeface="+mn-ea"/>
              </a:rPr>
              <a:t>HSG-INSTALL SUPERVENT FLEX- </a:t>
            </a:r>
            <a:r>
              <a:rPr lang="en-GB" altLang="en-US" sz="2400" dirty="0">
                <a:latin typeface="Microsoft YaHei" panose="020B0503020204020204" pitchFamily="34" charset="-122"/>
                <a:ea typeface="Microsoft YaHei" panose="020B0503020204020204" pitchFamily="34" charset="-122"/>
                <a:sym typeface="+mn-ea"/>
              </a:rPr>
              <a:t>hand brush station</a:t>
            </a:r>
            <a:endParaRPr lang="en-US" altLang="zh-CN" sz="2400" dirty="0">
              <a:latin typeface="Microsoft YaHei" panose="020B0503020204020204" pitchFamily="34" charset="-122"/>
              <a:ea typeface="Microsoft YaHei" panose="020B0503020204020204" pitchFamily="34" charset="-122"/>
            </a:endParaRPr>
          </a:p>
        </p:txBody>
      </p:sp>
      <p:sp>
        <p:nvSpPr>
          <p:cNvPr id="6" name="文字方塊 5"/>
          <p:cNvSpPr txBox="1"/>
          <p:nvPr/>
        </p:nvSpPr>
        <p:spPr>
          <a:xfrm>
            <a:off x="304800" y="1126434"/>
            <a:ext cx="11350488" cy="3323987"/>
          </a:xfrm>
          <a:prstGeom prst="rect">
            <a:avLst/>
          </a:prstGeom>
          <a:noFill/>
        </p:spPr>
        <p:txBody>
          <a:bodyPr wrap="square" rtlCol="0">
            <a:spAutoFit/>
          </a:bodyPr>
          <a:lstStyle/>
          <a:p>
            <a:r>
              <a:rPr lang="en-GB" altLang="zh-CN" b="1" dirty="0" smtClean="0">
                <a:latin typeface="Microsoft YaHei" panose="020B0503020204020204" pitchFamily="34" charset="-122"/>
                <a:ea typeface="Microsoft YaHei" panose="020B0503020204020204" pitchFamily="34" charset="-122"/>
                <a:sym typeface="+mn-ea"/>
              </a:rPr>
              <a:t>CT.USBDATA </a:t>
            </a:r>
            <a:r>
              <a:rPr lang="en-GB" altLang="en-US" b="1" dirty="0" smtClean="0">
                <a:latin typeface="Microsoft YaHei" panose="020B0503020204020204" pitchFamily="34" charset="-122"/>
                <a:ea typeface="Microsoft YaHei" panose="020B0503020204020204" pitchFamily="34" charset="-122"/>
                <a:sym typeface="+mn-ea"/>
              </a:rPr>
              <a:t>voice broadcast function and maintenance </a:t>
            </a:r>
            <a:r>
              <a:rPr lang="en-GB" altLang="en-US" dirty="0" smtClean="0">
                <a:latin typeface="Microsoft YaHei" panose="020B0503020204020204" pitchFamily="34" charset="-122"/>
                <a:ea typeface="Microsoft YaHei" panose="020B0503020204020204" pitchFamily="34" charset="-122"/>
                <a:sym typeface="+mn-ea"/>
              </a:rPr>
              <a:t>:</a:t>
            </a:r>
            <a:endParaRPr lang="en-US" altLang="zh-CN" dirty="0" smtClean="0">
              <a:latin typeface="Microsoft YaHei" panose="020B0503020204020204" pitchFamily="34" charset="-122"/>
              <a:ea typeface="Microsoft YaHei" panose="020B0503020204020204" pitchFamily="34" charset="-122"/>
            </a:endParaRPr>
          </a:p>
          <a:p>
            <a:r>
              <a:rPr lang="en-GB" altLang="en-US" dirty="0">
                <a:latin typeface="Microsoft YaHei" panose="020B0503020204020204" pitchFamily="34" charset="-122"/>
                <a:ea typeface="Microsoft YaHei" panose="020B0503020204020204" pitchFamily="34" charset="-122"/>
              </a:rPr>
              <a:t>Maintain </a:t>
            </a:r>
            <a:r>
              <a:rPr lang="en-GB" altLang="zh-CN" dirty="0">
                <a:latin typeface="Microsoft YaHei" panose="020B0503020204020204" pitchFamily="34" charset="-122"/>
                <a:ea typeface="Microsoft YaHei" panose="020B0503020204020204" pitchFamily="34" charset="-122"/>
              </a:rPr>
              <a:t>DEVICE:</a:t>
            </a:r>
            <a:endParaRPr lang="en-GB" altLang="zh-CN" dirty="0">
              <a:latin typeface="Microsoft YaHei" panose="020B0503020204020204" pitchFamily="34" charset="-122"/>
              <a:ea typeface="Microsoft YaHei" panose="020B0503020204020204" pitchFamily="34" charset="-122"/>
            </a:endParaRPr>
          </a:p>
          <a:p>
            <a:r>
              <a:rPr lang="en-GB" altLang="zh-CN" sz="1400" dirty="0">
                <a:solidFill>
                  <a:schemeClr val="accent2">
                    <a:lumMod val="75000"/>
                  </a:schemeClr>
                </a:solidFill>
                <a:latin typeface="Microsoft YaHei" panose="020B0503020204020204" pitchFamily="34" charset="-122"/>
                <a:ea typeface="Microsoft YaHei" panose="020B0503020204020204" pitchFamily="34" charset="-122"/>
              </a:rPr>
              <a:t>SELECT*FROM AP_INI WHERE APID LIKE 'CT.USBDATA' AND FNAME='PLAY_MUSIC' AND FSECTION='343415';</a:t>
            </a:r>
            <a:endParaRPr lang="en-GB" altLang="zh-CN" sz="1400" dirty="0">
              <a:solidFill>
                <a:schemeClr val="accent2">
                  <a:lumMod val="75000"/>
                </a:schemeClr>
              </a:solidFill>
              <a:latin typeface="Microsoft YaHei" panose="020B0503020204020204" pitchFamily="34" charset="-122"/>
              <a:ea typeface="Microsoft YaHei" panose="020B0503020204020204" pitchFamily="34" charset="-122"/>
            </a:endParaRPr>
          </a:p>
          <a:p>
            <a:endParaRPr lang="en-US" altLang="zh-CN" dirty="0">
              <a:latin typeface="Microsoft YaHei" panose="020B0503020204020204" pitchFamily="34" charset="-122"/>
              <a:ea typeface="Microsoft YaHei" panose="020B0503020204020204" pitchFamily="34" charset="-122"/>
            </a:endParaRPr>
          </a:p>
          <a:p>
            <a:endParaRPr lang="en-US" altLang="zh-CN" dirty="0" smtClean="0">
              <a:latin typeface="Microsoft YaHei" panose="020B0503020204020204" pitchFamily="34" charset="-122"/>
              <a:ea typeface="Microsoft YaHei" panose="020B0503020204020204" pitchFamily="34" charset="-122"/>
            </a:endParaRPr>
          </a:p>
          <a:p>
            <a:endParaRPr lang="en-US" altLang="zh-CN" dirty="0">
              <a:latin typeface="Microsoft YaHei" panose="020B0503020204020204" pitchFamily="34" charset="-122"/>
              <a:ea typeface="Microsoft YaHei" panose="020B0503020204020204" pitchFamily="34" charset="-122"/>
            </a:endParaRPr>
          </a:p>
          <a:p>
            <a:r>
              <a:rPr lang="en-GB" altLang="en-US" dirty="0" smtClean="0">
                <a:latin typeface="Microsoft YaHei" panose="020B0503020204020204" pitchFamily="34" charset="-122"/>
                <a:ea typeface="Microsoft YaHei" panose="020B0503020204020204" pitchFamily="34" charset="-122"/>
              </a:rPr>
              <a:t>Maintain station location and audio name:</a:t>
            </a:r>
            <a:endParaRPr lang="en-GB" altLang="en-US" dirty="0" smtClean="0">
              <a:latin typeface="Microsoft YaHei" panose="020B0503020204020204" pitchFamily="34" charset="-122"/>
              <a:ea typeface="Microsoft YaHei" panose="020B0503020204020204" pitchFamily="34" charset="-122"/>
            </a:endParaRPr>
          </a:p>
          <a:p>
            <a:r>
              <a:rPr lang="en-GB" altLang="zh-CN" sz="1400" dirty="0" smtClean="0">
                <a:solidFill>
                  <a:schemeClr val="accent2">
                    <a:lumMod val="75000"/>
                  </a:schemeClr>
                </a:solidFill>
                <a:latin typeface="Microsoft YaHei" panose="020B0503020204020204" pitchFamily="34" charset="-122"/>
                <a:ea typeface="Microsoft YaHei" panose="020B0503020204020204" pitchFamily="34" charset="-122"/>
              </a:rPr>
              <a:t>SELECT*FROM AP_INI WHERE APID LIKE 'CT.USBDATA' AND FNAME='PLAY_MUSIC' AND FSECTION='KAM1AAFA';</a:t>
            </a:r>
            <a:endParaRPr lang="zh-CN" altLang="en-US" sz="1400" dirty="0" smtClean="0">
              <a:solidFill>
                <a:schemeClr val="accent2">
                  <a:lumMod val="75000"/>
                </a:schemeClr>
              </a:solidFill>
              <a:latin typeface="Microsoft YaHei" panose="020B0503020204020204" pitchFamily="34" charset="-122"/>
              <a:ea typeface="Microsoft YaHei" panose="020B0503020204020204" pitchFamily="34" charset="-122"/>
            </a:endParaRPr>
          </a:p>
          <a:p>
            <a:endParaRPr lang="en-US" altLang="zh-CN" dirty="0" smtClean="0">
              <a:latin typeface="Microsoft YaHei" panose="020B0503020204020204" pitchFamily="34" charset="-122"/>
              <a:ea typeface="Microsoft YaHei" panose="020B0503020204020204" pitchFamily="34" charset="-122"/>
            </a:endParaRPr>
          </a:p>
          <a:p>
            <a:endParaRPr lang="zh-CN" altLang="en-US" dirty="0" smtClean="0">
              <a:latin typeface="Microsoft YaHei" panose="020B0503020204020204" pitchFamily="34" charset="-122"/>
              <a:ea typeface="Microsoft YaHei" panose="020B0503020204020204" pitchFamily="34" charset="-122"/>
            </a:endParaRPr>
          </a:p>
          <a:p>
            <a:endParaRPr lang="zh-CN" altLang="en-US" dirty="0" smtClean="0">
              <a:latin typeface="Microsoft YaHei" panose="020B0503020204020204" pitchFamily="34" charset="-122"/>
              <a:ea typeface="Microsoft YaHei" panose="020B0503020204020204" pitchFamily="34" charset="-122"/>
            </a:endParaRPr>
          </a:p>
          <a:p>
            <a:r>
              <a:rPr lang="en-GB" altLang="en-US" dirty="0" smtClean="0">
                <a:latin typeface="Microsoft YaHei" panose="020B0503020204020204" pitchFamily="34" charset="-122"/>
                <a:ea typeface="Microsoft YaHei" panose="020B0503020204020204" pitchFamily="34" charset="-122"/>
              </a:rPr>
              <a:t>Note: </a:t>
            </a:r>
            <a:r>
              <a:rPr dirty="0" err="1" smtClean="0">
                <a:latin typeface="Microsoft YaHei" panose="020B0503020204020204" pitchFamily="34" charset="-122"/>
                <a:ea typeface="Microsoft YaHei" panose="020B0503020204020204" pitchFamily="34" charset="-122"/>
              </a:rPr>
              <a:t>APID: Maintenance program name; FNAME: Fixed PLAY_MUSIC; FVALUE: Maintenance audio name; FSECTION: Maintenance STEP </a:t>
            </a:r>
            <a:r>
              <a:rPr dirty="0" smtClean="0">
                <a:latin typeface="Microsoft YaHei" panose="020B0503020204020204" pitchFamily="34" charset="-122"/>
                <a:ea typeface="Microsoft YaHei" panose="020B0503020204020204" pitchFamily="34" charset="-122"/>
              </a:rPr>
              <a:t>;</a:t>
            </a:r>
            <a:endParaRPr dirty="0" smtClean="0">
              <a:latin typeface="Microsoft YaHei" panose="020B0503020204020204" pitchFamily="34" charset="-122"/>
              <a:ea typeface="Microsoft YaHei" panose="020B0503020204020204" pitchFamily="34" charset="-122"/>
            </a:endParaRPr>
          </a:p>
        </p:txBody>
      </p:sp>
      <p:pic>
        <p:nvPicPr>
          <p:cNvPr id="5" name="圖片 4"/>
          <p:cNvPicPr>
            <a:picLocks noChangeAspect="1"/>
          </p:cNvPicPr>
          <p:nvPr/>
        </p:nvPicPr>
        <p:blipFill>
          <a:blip r:embed="rId1"/>
          <a:stretch>
            <a:fillRect/>
          </a:stretch>
        </p:blipFill>
        <p:spPr>
          <a:xfrm>
            <a:off x="394335" y="2035210"/>
            <a:ext cx="6124575" cy="504825"/>
          </a:xfrm>
          <a:prstGeom prst="rect">
            <a:avLst/>
          </a:prstGeom>
        </p:spPr>
      </p:pic>
      <p:pic>
        <p:nvPicPr>
          <p:cNvPr id="7" name="圖片 6"/>
          <p:cNvPicPr>
            <a:picLocks noChangeAspect="1"/>
          </p:cNvPicPr>
          <p:nvPr/>
        </p:nvPicPr>
        <p:blipFill>
          <a:blip r:embed="rId2"/>
          <a:stretch>
            <a:fillRect/>
          </a:stretch>
        </p:blipFill>
        <p:spPr>
          <a:xfrm>
            <a:off x="394335" y="3448811"/>
            <a:ext cx="11029950" cy="51435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方塊 2"/>
          <p:cNvSpPr txBox="1"/>
          <p:nvPr/>
        </p:nvSpPr>
        <p:spPr>
          <a:xfrm>
            <a:off x="285889" y="191493"/>
            <a:ext cx="10297671" cy="460375"/>
          </a:xfrm>
          <a:prstGeom prst="rect">
            <a:avLst/>
          </a:prstGeom>
          <a:noFill/>
        </p:spPr>
        <p:txBody>
          <a:bodyPr wrap="square" rtlCol="0">
            <a:spAutoFit/>
          </a:bodyPr>
          <a:lstStyle/>
          <a:p>
            <a:r>
              <a:rPr lang="en-GB" altLang="zh-TW" sz="2400" dirty="0">
                <a:latin typeface="Times New Roman" panose="02020603050405020304" charset="0"/>
                <a:ea typeface="Microsoft YaHei" panose="020B0503020204020204" pitchFamily="34" charset="-122"/>
                <a:cs typeface="Times New Roman" panose="02020603050405020304" charset="0"/>
              </a:rPr>
              <a:t>HSG-MO_LINK_LOTCODE- </a:t>
            </a:r>
            <a:r>
              <a:rPr lang="en-GB" altLang="en-US" sz="2400" dirty="0">
                <a:latin typeface="Times New Roman" panose="02020603050405020304" charset="0"/>
                <a:ea typeface="Microsoft YaHei" panose="020B0503020204020204" pitchFamily="34" charset="-122"/>
                <a:cs typeface="Times New Roman" panose="02020603050405020304" charset="0"/>
              </a:rPr>
              <a:t>Hand Brush Station</a:t>
            </a:r>
            <a:endParaRPr lang="en-US" altLang="zh-TW" sz="2400" dirty="0">
              <a:latin typeface="Times New Roman" panose="02020603050405020304" charset="0"/>
              <a:ea typeface="Microsoft YaHei" panose="020B0503020204020204" pitchFamily="34" charset="-122"/>
              <a:cs typeface="Times New Roman" panose="02020603050405020304" charset="0"/>
            </a:endParaRPr>
          </a:p>
        </p:txBody>
      </p:sp>
      <p:sp>
        <p:nvSpPr>
          <p:cNvPr id="6" name="文字方塊 5"/>
          <p:cNvSpPr txBox="1"/>
          <p:nvPr/>
        </p:nvSpPr>
        <p:spPr>
          <a:xfrm>
            <a:off x="285889" y="766762"/>
            <a:ext cx="11350488" cy="3508653"/>
          </a:xfrm>
          <a:prstGeom prst="rect">
            <a:avLst/>
          </a:prstGeom>
          <a:noFill/>
        </p:spPr>
        <p:txBody>
          <a:bodyPr wrap="square" rtlCol="0">
            <a:spAutoFit/>
          </a:bodyPr>
          <a:lstStyle/>
          <a:p>
            <a:r>
              <a:rPr lang="en-GB" altLang="en-US" b="1" dirty="0" smtClean="0">
                <a:latin typeface="Times New Roman" panose="02020603050405020304" charset="0"/>
                <a:ea typeface="Microsoft YaHei" panose="020B0503020204020204" pitchFamily="34" charset="-122"/>
                <a:cs typeface="Times New Roman" panose="02020603050405020304" charset="0"/>
                <a:sym typeface="+mn-ea"/>
              </a:rPr>
              <a:t>RULETYPE: CHKKP_LOTCODE level introduction </a:t>
            </a:r>
            <a:r>
              <a:rPr lang="en-GB" altLang="zh-CN" dirty="0" smtClean="0">
                <a:latin typeface="Times New Roman" panose="02020603050405020304" charset="0"/>
                <a:ea typeface="Microsoft YaHei" panose="020B0503020204020204" pitchFamily="34" charset="-122"/>
                <a:cs typeface="Times New Roman" panose="02020603050405020304" charset="0"/>
                <a:sym typeface="+mn-ea"/>
              </a:rPr>
              <a:t>:</a:t>
            </a:r>
            <a:endParaRPr lang="en-GB" altLang="zh-CN" dirty="0" smtClean="0">
              <a:latin typeface="Times New Roman" panose="02020603050405020304" charset="0"/>
              <a:ea typeface="Microsoft YaHei" panose="020B0503020204020204" pitchFamily="34" charset="-122"/>
              <a:cs typeface="Times New Roman" panose="02020603050405020304" charset="0"/>
              <a:sym typeface="+mn-ea"/>
            </a:endParaRPr>
          </a:p>
          <a:p>
            <a:endParaRPr lang="en-US" altLang="zh-CN" dirty="0" smtClean="0">
              <a:latin typeface="Times New Roman" panose="02020603050405020304" charset="0"/>
              <a:ea typeface="Microsoft YaHei" panose="020B0503020204020204" pitchFamily="34" charset="-122"/>
              <a:cs typeface="Times New Roman" panose="02020603050405020304" charset="0"/>
              <a:sym typeface="+mn-ea"/>
            </a:endParaRPr>
          </a:p>
          <a:p>
            <a:r>
              <a:rPr lang="en-GB" altLang="zh-CN" sz="1400" dirty="0" smtClean="0">
                <a:solidFill>
                  <a:schemeClr val="accent2">
                    <a:lumMod val="75000"/>
                  </a:schemeClr>
                </a:solidFill>
                <a:latin typeface="Times New Roman" panose="02020603050405020304" charset="0"/>
                <a:ea typeface="Microsoft YaHei" panose="020B0503020204020204" pitchFamily="34" charset="-122"/>
                <a:cs typeface="Times New Roman" panose="02020603050405020304" charset="0"/>
                <a:sym typeface="+mn-ea"/>
              </a:rPr>
              <a:t>select * from chkrule_d @SHKGF3_RPT where ruletype='CHKKP_LOTCODE' and ruleitem in ('13A0-5YA08V1','13A0-5YA0AR2','13A0-5YM0552','13A0-5YM05V2');</a:t>
            </a:r>
            <a:endParaRPr lang="en-GB" altLang="zh-CN" sz="1400" dirty="0" smtClean="0">
              <a:solidFill>
                <a:schemeClr val="accent2">
                  <a:lumMod val="75000"/>
                </a:schemeClr>
              </a:solidFill>
              <a:latin typeface="Times New Roman" panose="02020603050405020304" charset="0"/>
              <a:ea typeface="Microsoft YaHei" panose="020B0503020204020204" pitchFamily="34" charset="-122"/>
              <a:cs typeface="Times New Roman" panose="02020603050405020304" charset="0"/>
              <a:sym typeface="+mn-ea"/>
            </a:endParaRPr>
          </a:p>
          <a:p>
            <a:endParaRPr lang="en-US" altLang="zh-CN" sz="1400" dirty="0">
              <a:solidFill>
                <a:schemeClr val="accent2">
                  <a:lumMod val="75000"/>
                </a:schemeClr>
              </a:solidFill>
              <a:latin typeface="Times New Roman" panose="02020603050405020304" charset="0"/>
              <a:ea typeface="Microsoft YaHei" panose="020B0503020204020204" pitchFamily="34" charset="-122"/>
              <a:cs typeface="Times New Roman" panose="02020603050405020304" charset="0"/>
              <a:sym typeface="+mn-ea"/>
            </a:endParaRPr>
          </a:p>
          <a:p>
            <a:endParaRPr lang="zh-CN" altLang="en-US" dirty="0" smtClean="0">
              <a:latin typeface="Times New Roman" panose="02020603050405020304" charset="0"/>
              <a:ea typeface="Microsoft YaHei" panose="020B0503020204020204" pitchFamily="34" charset="-122"/>
              <a:cs typeface="Times New Roman" panose="02020603050405020304" charset="0"/>
              <a:sym typeface="+mn-ea"/>
            </a:endParaRPr>
          </a:p>
          <a:p>
            <a:endParaRPr lang="zh-CN" altLang="en-US" dirty="0" smtClean="0">
              <a:latin typeface="Times New Roman" panose="02020603050405020304" charset="0"/>
              <a:ea typeface="Microsoft YaHei" panose="020B0503020204020204" pitchFamily="34" charset="-122"/>
              <a:cs typeface="Times New Roman" panose="02020603050405020304" charset="0"/>
              <a:sym typeface="+mn-ea"/>
            </a:endParaRPr>
          </a:p>
          <a:p>
            <a:endParaRPr lang="zh-CN" altLang="en-US" dirty="0" smtClean="0">
              <a:latin typeface="Times New Roman" panose="02020603050405020304" charset="0"/>
              <a:ea typeface="Microsoft YaHei" panose="020B0503020204020204" pitchFamily="34" charset="-122"/>
              <a:cs typeface="Times New Roman" panose="02020603050405020304" charset="0"/>
              <a:sym typeface="+mn-ea"/>
            </a:endParaRPr>
          </a:p>
          <a:p>
            <a:endParaRPr lang="zh-CN" altLang="en-US" dirty="0" smtClean="0">
              <a:latin typeface="Times New Roman" panose="02020603050405020304" charset="0"/>
              <a:ea typeface="Microsoft YaHei" panose="020B0503020204020204" pitchFamily="34" charset="-122"/>
              <a:cs typeface="Times New Roman" panose="02020603050405020304" charset="0"/>
              <a:sym typeface="+mn-ea"/>
            </a:endParaRPr>
          </a:p>
          <a:p>
            <a:endParaRPr lang="zh-CN" altLang="en-US" dirty="0" smtClean="0">
              <a:latin typeface="Times New Roman" panose="02020603050405020304" charset="0"/>
              <a:ea typeface="Microsoft YaHei" panose="020B0503020204020204" pitchFamily="34" charset="-122"/>
              <a:cs typeface="Times New Roman" panose="02020603050405020304" charset="0"/>
              <a:sym typeface="+mn-ea"/>
            </a:endParaRPr>
          </a:p>
          <a:p>
            <a:r>
              <a:rPr lang="en-GB" altLang="zh-CN" dirty="0">
                <a:latin typeface="Times New Roman" panose="02020603050405020304" charset="0"/>
                <a:ea typeface="Microsoft YaHei" panose="020B0503020204020204" pitchFamily="34" charset="-122"/>
                <a:cs typeface="Times New Roman" panose="02020603050405020304" charset="0"/>
                <a:sym typeface="+mn-ea"/>
              </a:rPr>
              <a:t>MODEL is </a:t>
            </a:r>
            <a:r>
              <a:rPr lang="en-GB" altLang="en-US" dirty="0" smtClean="0">
                <a:latin typeface="Times New Roman" panose="02020603050405020304" charset="0"/>
                <a:ea typeface="Microsoft YaHei" panose="020B0503020204020204" pitchFamily="34" charset="-122"/>
                <a:cs typeface="Times New Roman" panose="02020603050405020304" charset="0"/>
                <a:sym typeface="+mn-ea"/>
              </a:rPr>
              <a:t>the minimum </a:t>
            </a:r>
            <a:r>
              <a:rPr lang="en-GB" altLang="en-US" dirty="0">
                <a:latin typeface="Times New Roman" panose="02020603050405020304" charset="0"/>
                <a:ea typeface="Microsoft YaHei" panose="020B0503020204020204" pitchFamily="34" charset="-122"/>
                <a:cs typeface="Times New Roman" panose="02020603050405020304" charset="0"/>
                <a:sym typeface="+mn-ea"/>
              </a:rPr>
              <a:t>packaging quantity of </a:t>
            </a:r>
            <a:r>
              <a:rPr lang="en-GB" altLang="en-US" dirty="0" smtClean="0">
                <a:latin typeface="Times New Roman" panose="02020603050405020304" charset="0"/>
                <a:ea typeface="Microsoft YaHei" panose="020B0503020204020204" pitchFamily="34" charset="-122"/>
                <a:cs typeface="Times New Roman" panose="02020603050405020304" charset="0"/>
                <a:sym typeface="+mn-ea"/>
              </a:rPr>
              <a:t>the material number </a:t>
            </a:r>
            <a:r>
              <a:rPr lang="en-GB" altLang="zh-CN" dirty="0" err="1" smtClean="0">
                <a:latin typeface="Times New Roman" panose="02020603050405020304" charset="0"/>
                <a:ea typeface="Microsoft YaHei" panose="020B0503020204020204" pitchFamily="34" charset="-122"/>
                <a:cs typeface="Times New Roman" panose="02020603050405020304" charset="0"/>
                <a:sym typeface="+mn-ea"/>
              </a:rPr>
              <a:t>Lotcode</a:t>
            </a:r>
            <a:endParaRPr lang="en-US" altLang="zh-CN" dirty="0">
              <a:latin typeface="Times New Roman" panose="02020603050405020304" charset="0"/>
              <a:ea typeface="Microsoft YaHei" panose="020B0503020204020204" pitchFamily="34" charset="-122"/>
              <a:cs typeface="Times New Roman" panose="02020603050405020304" charset="0"/>
              <a:sym typeface="+mn-ea"/>
            </a:endParaRPr>
          </a:p>
          <a:p>
            <a:endParaRPr lang="zh-CN" altLang="en-US" dirty="0" smtClean="0">
              <a:latin typeface="Times New Roman" panose="02020603050405020304" charset="0"/>
              <a:ea typeface="Microsoft YaHei" panose="020B0503020204020204" pitchFamily="34" charset="-122"/>
              <a:cs typeface="Times New Roman" panose="02020603050405020304" charset="0"/>
              <a:sym typeface="+mn-ea"/>
            </a:endParaRPr>
          </a:p>
          <a:p>
            <a:r>
              <a:rPr lang="en-GB" altLang="en-US" dirty="0" smtClean="0">
                <a:latin typeface="Times New Roman" panose="02020603050405020304" charset="0"/>
                <a:ea typeface="Microsoft YaHei" panose="020B0503020204020204" pitchFamily="34" charset="-122"/>
                <a:cs typeface="Times New Roman" panose="02020603050405020304" charset="0"/>
                <a:sym typeface="+mn-ea"/>
              </a:rPr>
              <a:t>for flashing </a:t>
            </a:r>
            <a:r>
              <a:rPr lang="en-GB" altLang="zh-CN" dirty="0" smtClean="0">
                <a:latin typeface="Times New Roman" panose="02020603050405020304" charset="0"/>
                <a:ea typeface="Microsoft YaHei" panose="020B0503020204020204" pitchFamily="34" charset="-122"/>
                <a:cs typeface="Times New Roman" panose="02020603050405020304" charset="0"/>
                <a:sym typeface="+mn-ea"/>
              </a:rPr>
              <a:t>VSN </a:t>
            </a:r>
            <a:r>
              <a:rPr lang="en-GB" altLang="en-US" dirty="0" smtClean="0">
                <a:latin typeface="Times New Roman" panose="02020603050405020304" charset="0"/>
                <a:ea typeface="Microsoft YaHei" panose="020B0503020204020204" pitchFamily="34" charset="-122"/>
                <a:cs typeface="Times New Roman" panose="02020603050405020304" charset="0"/>
                <a:sym typeface="+mn-ea"/>
              </a:rPr>
              <a:t>checkpoints must comply with </a:t>
            </a:r>
            <a:r>
              <a:rPr lang="en-GB" altLang="zh-CN" dirty="0" smtClean="0">
                <a:latin typeface="Times New Roman" panose="02020603050405020304" charset="0"/>
                <a:ea typeface="Microsoft YaHei" panose="020B0503020204020204" pitchFamily="34" charset="-122"/>
                <a:cs typeface="Times New Roman" panose="02020603050405020304" charset="0"/>
                <a:sym typeface="+mn-ea"/>
              </a:rPr>
              <a:t>the RULE </a:t>
            </a:r>
            <a:r>
              <a:rPr lang="en-GB" altLang="en-US" dirty="0" smtClean="0">
                <a:latin typeface="Times New Roman" panose="02020603050405020304" charset="0"/>
                <a:ea typeface="Microsoft YaHei" panose="020B0503020204020204" pitchFamily="34" charset="-122"/>
                <a:cs typeface="Times New Roman" panose="02020603050405020304" charset="0"/>
                <a:sym typeface="+mn-ea"/>
              </a:rPr>
              <a:t>set by </a:t>
            </a:r>
            <a:r>
              <a:rPr lang="en-GB" altLang="zh-CN" dirty="0" smtClean="0">
                <a:latin typeface="Times New Roman" panose="02020603050405020304" charset="0"/>
                <a:ea typeface="Microsoft YaHei" panose="020B0503020204020204" pitchFamily="34" charset="-122"/>
                <a:cs typeface="Times New Roman" panose="02020603050405020304" charset="0"/>
                <a:sym typeface="+mn-ea"/>
              </a:rPr>
              <a:t>RULESTR .</a:t>
            </a:r>
            <a:endParaRPr lang="zh-CN" altLang="en-US" dirty="0" smtClean="0">
              <a:latin typeface="Times New Roman" panose="02020603050405020304" charset="0"/>
              <a:ea typeface="Microsoft YaHei" panose="020B0503020204020204" pitchFamily="34" charset="-122"/>
              <a:cs typeface="Times New Roman" panose="02020603050405020304" charset="0"/>
              <a:sym typeface="+mn-ea"/>
            </a:endParaRPr>
          </a:p>
        </p:txBody>
      </p:sp>
      <p:pic>
        <p:nvPicPr>
          <p:cNvPr id="2" name="圖片 1"/>
          <p:cNvPicPr>
            <a:picLocks noChangeAspect="1"/>
          </p:cNvPicPr>
          <p:nvPr/>
        </p:nvPicPr>
        <p:blipFill>
          <a:blip r:embed="rId1"/>
          <a:stretch>
            <a:fillRect/>
          </a:stretch>
        </p:blipFill>
        <p:spPr>
          <a:xfrm>
            <a:off x="285889" y="2196163"/>
            <a:ext cx="11059160" cy="1106805"/>
          </a:xfrm>
          <a:prstGeom prst="rect">
            <a:avLst/>
          </a:prstGeom>
        </p:spPr>
      </p:pic>
    </p:spTree>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40787" y="710996"/>
            <a:ext cx="11361600" cy="4062651"/>
          </a:xfrm>
          <a:prstGeom prst="rect">
            <a:avLst/>
          </a:prstGeom>
        </p:spPr>
        <p:txBody>
          <a:bodyPr wrap="square">
            <a:spAutoFit/>
          </a:bodyPr>
          <a:lstStyle/>
          <a:p>
            <a:r>
              <a:rPr lang="en-GB" altLang="zh-CN" b="1" dirty="0" smtClean="0">
                <a:latin typeface="Microsoft YaHei" panose="020B0503020204020204" pitchFamily="34" charset="-122"/>
                <a:ea typeface="Microsoft YaHei" panose="020B0503020204020204" pitchFamily="34" charset="-122"/>
              </a:rPr>
              <a:t>CHK CONFIG </a:t>
            </a:r>
            <a:r>
              <a:rPr lang="en-GB" altLang="en-US" b="1" dirty="0" smtClean="0">
                <a:latin typeface="Microsoft YaHei" panose="020B0503020204020204" pitchFamily="34" charset="-122"/>
                <a:ea typeface="Microsoft YaHei" panose="020B0503020204020204" pitchFamily="34" charset="-122"/>
              </a:rPr>
              <a:t>level settings </a:t>
            </a:r>
            <a:r>
              <a:rPr lang="en-GB" altLang="zh-CN" dirty="0" smtClean="0">
                <a:latin typeface="Microsoft YaHei" panose="020B0503020204020204" pitchFamily="34" charset="-122"/>
                <a:ea typeface="Microsoft YaHei" panose="020B0503020204020204" pitchFamily="34" charset="-122"/>
              </a:rPr>
              <a:t>:</a:t>
            </a:r>
            <a:endParaRPr lang="en-GB" altLang="zh-CN" dirty="0" smtClean="0">
              <a:latin typeface="Microsoft YaHei" panose="020B0503020204020204" pitchFamily="34" charset="-122"/>
              <a:ea typeface="Microsoft YaHei" panose="020B0503020204020204" pitchFamily="34" charset="-122"/>
            </a:endParaRPr>
          </a:p>
          <a:p>
            <a:r>
              <a:rPr lang="en-GB" altLang="zh-TW" sz="1400" b="1" dirty="0">
                <a:solidFill>
                  <a:schemeClr val="accent2">
                    <a:lumMod val="75000"/>
                  </a:schemeClr>
                </a:solidFill>
                <a:latin typeface="Microsoft YaHei" panose="020B0503020204020204" pitchFamily="34" charset="-122"/>
                <a:ea typeface="Microsoft YaHei" panose="020B0503020204020204" pitchFamily="34" charset="-122"/>
              </a:rPr>
              <a:t>SELECT </a:t>
            </a:r>
            <a:r>
              <a:rPr lang="en-GB" altLang="zh-TW" sz="1400" dirty="0">
                <a:solidFill>
                  <a:schemeClr val="accent2">
                    <a:lumMod val="75000"/>
                  </a:schemeClr>
                </a:solidFill>
                <a:latin typeface="Microsoft YaHei" panose="020B0503020204020204" pitchFamily="34" charset="-122"/>
                <a:ea typeface="Microsoft YaHei" panose="020B0503020204020204" pitchFamily="34" charset="-122"/>
              </a:rPr>
              <a:t>* </a:t>
            </a:r>
            <a:r>
              <a:rPr lang="en-GB" altLang="zh-TW" sz="1400" b="1" dirty="0">
                <a:solidFill>
                  <a:schemeClr val="accent2">
                    <a:lumMod val="75000"/>
                  </a:schemeClr>
                </a:solidFill>
                <a:latin typeface="Microsoft YaHei" panose="020B0503020204020204" pitchFamily="34" charset="-122"/>
                <a:ea typeface="Microsoft YaHei" panose="020B0503020204020204" pitchFamily="34" charset="-122"/>
              </a:rPr>
              <a:t>FROM </a:t>
            </a:r>
            <a:r>
              <a:rPr lang="en-GB" altLang="zh-TW" sz="1400" dirty="0">
                <a:solidFill>
                  <a:schemeClr val="accent2">
                    <a:lumMod val="75000"/>
                  </a:schemeClr>
                </a:solidFill>
                <a:latin typeface="Microsoft YaHei" panose="020B0503020204020204" pitchFamily="34" charset="-122"/>
                <a:ea typeface="Microsoft YaHei" panose="020B0503020204020204" pitchFamily="34" charset="-122"/>
              </a:rPr>
              <a:t>ITEM_FEATURE@SHKGP1_RPT </a:t>
            </a:r>
            <a:r>
              <a:rPr lang="en-GB" altLang="zh-TW" sz="1400" b="1" dirty="0">
                <a:solidFill>
                  <a:schemeClr val="accent2">
                    <a:lumMod val="75000"/>
                  </a:schemeClr>
                </a:solidFill>
                <a:latin typeface="Microsoft YaHei" panose="020B0503020204020204" pitchFamily="34" charset="-122"/>
                <a:ea typeface="Microsoft YaHei" panose="020B0503020204020204" pitchFamily="34" charset="-122"/>
              </a:rPr>
              <a:t>WHERE </a:t>
            </a:r>
            <a:r>
              <a:rPr lang="en-GB" altLang="zh-TW" sz="1400" dirty="0">
                <a:solidFill>
                  <a:schemeClr val="accent2">
                    <a:lumMod val="75000"/>
                  </a:schemeClr>
                </a:solidFill>
                <a:latin typeface="Microsoft YaHei" panose="020B0503020204020204" pitchFamily="34" charset="-122"/>
                <a:ea typeface="Microsoft YaHei" panose="020B0503020204020204" pitchFamily="34" charset="-122"/>
              </a:rPr>
              <a:t>ITEM_TYPE='CONFIG_MATCH_MATRIX' </a:t>
            </a:r>
            <a:r>
              <a:rPr lang="en-GB" altLang="zh-TW" sz="1400" b="1" dirty="0" smtClean="0">
                <a:solidFill>
                  <a:schemeClr val="accent2">
                    <a:lumMod val="75000"/>
                  </a:schemeClr>
                </a:solidFill>
                <a:latin typeface="Microsoft YaHei" panose="020B0503020204020204" pitchFamily="34" charset="-122"/>
                <a:ea typeface="Microsoft YaHei" panose="020B0503020204020204" pitchFamily="34" charset="-122"/>
              </a:rPr>
              <a:t>AND FEATUREID </a:t>
            </a:r>
            <a:r>
              <a:rPr lang="en-GB" altLang="zh-TW" sz="1400" dirty="0" smtClean="0">
                <a:solidFill>
                  <a:schemeClr val="accent2">
                    <a:lumMod val="75000"/>
                  </a:schemeClr>
                </a:solidFill>
                <a:latin typeface="Microsoft YaHei" panose="020B0503020204020204" pitchFamily="34" charset="-122"/>
                <a:ea typeface="Microsoft YaHei" panose="020B0503020204020204" pitchFamily="34" charset="-122"/>
              </a:rPr>
              <a:t>= </a:t>
            </a:r>
            <a:r>
              <a:rPr lang="en-GB" altLang="zh-TW" sz="1400" dirty="0">
                <a:solidFill>
                  <a:schemeClr val="accent2">
                    <a:lumMod val="75000"/>
                  </a:schemeClr>
                </a:solidFill>
                <a:latin typeface="Microsoft YaHei" panose="020B0503020204020204" pitchFamily="34" charset="-122"/>
                <a:ea typeface="Microsoft YaHei" panose="020B0503020204020204" pitchFamily="34" charset="-122"/>
              </a:rPr>
              <a:t>'AN17 </a:t>
            </a:r>
            <a:r>
              <a:rPr lang="en-GB" altLang="zh-TW" sz="1400" dirty="0" smtClean="0">
                <a:solidFill>
                  <a:schemeClr val="accent2">
                    <a:lumMod val="75000"/>
                  </a:schemeClr>
                </a:solidFill>
                <a:latin typeface="Microsoft YaHei" panose="020B0503020204020204" pitchFamily="34" charset="-122"/>
                <a:ea typeface="Microsoft YaHei" panose="020B0503020204020204" pitchFamily="34" charset="-122"/>
              </a:rPr>
              <a:t>';</a:t>
            </a:r>
            <a:endParaRPr lang="en-GB" altLang="zh-TW" sz="1400" dirty="0" smtClean="0">
              <a:solidFill>
                <a:schemeClr val="accent2">
                  <a:lumMod val="75000"/>
                </a:schemeClr>
              </a:solidFill>
              <a:latin typeface="Microsoft YaHei" panose="020B0503020204020204" pitchFamily="34" charset="-122"/>
              <a:ea typeface="Microsoft YaHei" panose="020B0503020204020204" pitchFamily="34" charset="-122"/>
            </a:endParaRPr>
          </a:p>
          <a:p>
            <a:endParaRPr lang="en-US" altLang="zh-CN" sz="1400" dirty="0">
              <a:solidFill>
                <a:schemeClr val="accent2">
                  <a:lumMod val="75000"/>
                </a:schemeClr>
              </a:solidFill>
              <a:latin typeface="Microsoft YaHei" panose="020B0503020204020204" pitchFamily="34" charset="-122"/>
              <a:ea typeface="Microsoft YaHei" panose="020B0503020204020204" pitchFamily="34" charset="-122"/>
            </a:endParaRPr>
          </a:p>
          <a:p>
            <a:endParaRPr lang="en-US" altLang="zh-CN" sz="1400" dirty="0" smtClean="0">
              <a:solidFill>
                <a:schemeClr val="accent2">
                  <a:lumMod val="75000"/>
                </a:schemeClr>
              </a:solidFill>
              <a:latin typeface="Microsoft YaHei" panose="020B0503020204020204" pitchFamily="34" charset="-122"/>
              <a:ea typeface="Microsoft YaHei" panose="020B0503020204020204" pitchFamily="34" charset="-122"/>
            </a:endParaRPr>
          </a:p>
          <a:p>
            <a:endParaRPr lang="en-US" altLang="zh-CN" sz="1400" dirty="0">
              <a:solidFill>
                <a:schemeClr val="accent2">
                  <a:lumMod val="75000"/>
                </a:schemeClr>
              </a:solidFill>
              <a:latin typeface="Microsoft YaHei" panose="020B0503020204020204" pitchFamily="34" charset="-122"/>
              <a:ea typeface="Microsoft YaHei" panose="020B0503020204020204" pitchFamily="34" charset="-122"/>
            </a:endParaRPr>
          </a:p>
          <a:p>
            <a:endParaRPr lang="en-US" altLang="zh-CN" sz="1400" dirty="0" smtClean="0">
              <a:solidFill>
                <a:schemeClr val="accent2">
                  <a:lumMod val="75000"/>
                </a:schemeClr>
              </a:solidFill>
              <a:latin typeface="Microsoft YaHei" panose="020B0503020204020204" pitchFamily="34" charset="-122"/>
              <a:ea typeface="Microsoft YaHei" panose="020B0503020204020204" pitchFamily="34" charset="-122"/>
            </a:endParaRPr>
          </a:p>
          <a:p>
            <a:endParaRPr lang="en-US" altLang="zh-CN" sz="1400" dirty="0">
              <a:solidFill>
                <a:schemeClr val="accent2">
                  <a:lumMod val="75000"/>
                </a:schemeClr>
              </a:solidFill>
              <a:latin typeface="Microsoft YaHei" panose="020B0503020204020204" pitchFamily="34" charset="-122"/>
              <a:ea typeface="Microsoft YaHei" panose="020B0503020204020204" pitchFamily="34" charset="-122"/>
            </a:endParaRPr>
          </a:p>
          <a:p>
            <a:endParaRPr lang="en-US" altLang="zh-CN" sz="1400" dirty="0" smtClean="0">
              <a:solidFill>
                <a:schemeClr val="accent2">
                  <a:lumMod val="75000"/>
                </a:schemeClr>
              </a:solidFill>
              <a:latin typeface="Microsoft YaHei" panose="020B0503020204020204" pitchFamily="34" charset="-122"/>
              <a:ea typeface="Microsoft YaHei" panose="020B0503020204020204" pitchFamily="34" charset="-122"/>
            </a:endParaRPr>
          </a:p>
          <a:p>
            <a:endParaRPr lang="en-US" altLang="zh-CN" sz="1400" dirty="0">
              <a:solidFill>
                <a:schemeClr val="accent2">
                  <a:lumMod val="75000"/>
                </a:schemeClr>
              </a:solidFill>
              <a:latin typeface="Microsoft YaHei" panose="020B0503020204020204" pitchFamily="34" charset="-122"/>
              <a:ea typeface="Microsoft YaHei" panose="020B0503020204020204" pitchFamily="34" charset="-122"/>
            </a:endParaRPr>
          </a:p>
          <a:p>
            <a:r>
              <a:rPr lang="en-GB" altLang="en-US" dirty="0" smtClean="0">
                <a:latin typeface="Microsoft YaHei" panose="020B0503020204020204" pitchFamily="34" charset="-122"/>
                <a:ea typeface="Microsoft YaHei" panose="020B0503020204020204" pitchFamily="34" charset="-122"/>
              </a:rPr>
              <a:t>the work order contains </a:t>
            </a:r>
            <a:r>
              <a:rPr lang="en-GB" altLang="zh-CN" dirty="0" smtClean="0">
                <a:latin typeface="Microsoft YaHei" panose="020B0503020204020204" pitchFamily="34" charset="-122"/>
                <a:ea typeface="Microsoft YaHei" panose="020B0503020204020204" pitchFamily="34" charset="-122"/>
              </a:rPr>
              <a:t>CONFIG </a:t>
            </a:r>
            <a:r>
              <a:rPr lang="en-GB" altLang="en-US" dirty="0" smtClean="0">
                <a:latin typeface="Microsoft YaHei" panose="020B0503020204020204" pitchFamily="34" charset="-122"/>
                <a:ea typeface="Microsoft YaHei" panose="020B0503020204020204" pitchFamily="34" charset="-122"/>
              </a:rPr>
              <a:t>, you need to compare the </a:t>
            </a:r>
            <a:r>
              <a:rPr lang="en-GB" altLang="zh-CN" dirty="0" smtClean="0">
                <a:latin typeface="Microsoft YaHei" panose="020B0503020204020204" pitchFamily="34" charset="-122"/>
                <a:ea typeface="Microsoft YaHei" panose="020B0503020204020204" pitchFamily="34" charset="-122"/>
              </a:rPr>
              <a:t>AN17 </a:t>
            </a:r>
            <a:r>
              <a:rPr lang="en-GB" altLang="zh-CN" dirty="0" err="1" smtClean="0">
                <a:latin typeface="Microsoft YaHei" panose="020B0503020204020204" pitchFamily="34" charset="-122"/>
                <a:ea typeface="Microsoft YaHei" panose="020B0503020204020204" pitchFamily="34" charset="-122"/>
              </a:rPr>
              <a:t>config </a:t>
            </a:r>
            <a:r>
              <a:rPr lang="en-GB" altLang="en-US" dirty="0" smtClean="0">
                <a:latin typeface="Microsoft YaHei" panose="020B0503020204020204" pitchFamily="34" charset="-122"/>
                <a:ea typeface="Microsoft YaHei" panose="020B0503020204020204" pitchFamily="34" charset="-122"/>
              </a:rPr>
              <a:t>of </a:t>
            </a:r>
            <a:r>
              <a:rPr lang="en-GB" altLang="zh-CN" dirty="0" smtClean="0">
                <a:latin typeface="Microsoft YaHei" panose="020B0503020204020204" pitchFamily="34" charset="-122"/>
                <a:ea typeface="Microsoft YaHei" panose="020B0503020204020204" pitchFamily="34" charset="-122"/>
              </a:rPr>
              <a:t>LINK </a:t>
            </a:r>
            <a:r>
              <a:rPr lang="en-GB" altLang="en-US" dirty="0" smtClean="0">
                <a:latin typeface="Microsoft YaHei" panose="020B0503020204020204" pitchFamily="34" charset="-122"/>
                <a:ea typeface="Microsoft YaHei" panose="020B0503020204020204" pitchFamily="34" charset="-122"/>
              </a:rPr>
              <a:t>to see if it meets the matching relationship of the maintenance settings.</a:t>
            </a:r>
            <a:endParaRPr lang="en-US" altLang="zh-CN" dirty="0" smtClean="0">
              <a:latin typeface="Microsoft YaHei" panose="020B0503020204020204" pitchFamily="34" charset="-122"/>
              <a:ea typeface="Microsoft YaHei" panose="020B0503020204020204" pitchFamily="34" charset="-122"/>
            </a:endParaRPr>
          </a:p>
          <a:p>
            <a:endParaRPr lang="en-US" altLang="zh-CN" dirty="0">
              <a:latin typeface="Microsoft YaHei" panose="020B0503020204020204" pitchFamily="34" charset="-122"/>
              <a:ea typeface="Microsoft YaHei" panose="020B0503020204020204" pitchFamily="34" charset="-122"/>
            </a:endParaRPr>
          </a:p>
          <a:p>
            <a:r>
              <a:rPr lang="en-GB" altLang="zh-CN" b="1" dirty="0" smtClean="0">
                <a:latin typeface="Microsoft YaHei" panose="020B0503020204020204" pitchFamily="34" charset="-122"/>
                <a:ea typeface="Microsoft YaHei" panose="020B0503020204020204" pitchFamily="34" charset="-122"/>
              </a:rPr>
              <a:t>FAE_CONFIG </a:t>
            </a:r>
            <a:r>
              <a:rPr lang="en-GB" altLang="en-US" b="1" dirty="0" smtClean="0">
                <a:latin typeface="Microsoft YaHei" panose="020B0503020204020204" pitchFamily="34" charset="-122"/>
                <a:ea typeface="Microsoft YaHei" panose="020B0503020204020204" pitchFamily="34" charset="-122"/>
              </a:rPr>
              <a:t>level settings </a:t>
            </a:r>
            <a:r>
              <a:rPr lang="en-GB" altLang="zh-CN" b="1" dirty="0" smtClean="0">
                <a:latin typeface="Microsoft YaHei" panose="020B0503020204020204" pitchFamily="34" charset="-122"/>
                <a:ea typeface="Microsoft YaHei" panose="020B0503020204020204" pitchFamily="34" charset="-122"/>
              </a:rPr>
              <a:t>:</a:t>
            </a:r>
            <a:endParaRPr lang="en-GB" altLang="zh-CN" b="1" dirty="0" smtClean="0">
              <a:latin typeface="Microsoft YaHei" panose="020B0503020204020204" pitchFamily="34" charset="-122"/>
              <a:ea typeface="Microsoft YaHei" panose="020B0503020204020204" pitchFamily="34" charset="-122"/>
            </a:endParaRPr>
          </a:p>
          <a:p>
            <a:r>
              <a:rPr lang="en-GB" altLang="zh-TW" sz="1400" b="1" dirty="0">
                <a:solidFill>
                  <a:schemeClr val="accent2">
                    <a:lumMod val="75000"/>
                  </a:schemeClr>
                </a:solidFill>
                <a:latin typeface="Microsoft YaHei" panose="020B0503020204020204" pitchFamily="34" charset="-122"/>
                <a:ea typeface="Microsoft YaHei" panose="020B0503020204020204" pitchFamily="34" charset="-122"/>
              </a:rPr>
              <a:t>SELECT </a:t>
            </a:r>
            <a:r>
              <a:rPr lang="en-GB" altLang="zh-TW" sz="1400" dirty="0">
                <a:solidFill>
                  <a:schemeClr val="accent2">
                    <a:lumMod val="75000"/>
                  </a:schemeClr>
                </a:solidFill>
                <a:latin typeface="Microsoft YaHei" panose="020B0503020204020204" pitchFamily="34" charset="-122"/>
                <a:ea typeface="Microsoft YaHei" panose="020B0503020204020204" pitchFamily="34" charset="-122"/>
              </a:rPr>
              <a:t>* </a:t>
            </a:r>
            <a:r>
              <a:rPr lang="en-GB" altLang="zh-TW" sz="1400" b="1" dirty="0">
                <a:solidFill>
                  <a:schemeClr val="accent2">
                    <a:lumMod val="75000"/>
                  </a:schemeClr>
                </a:solidFill>
                <a:latin typeface="Microsoft YaHei" panose="020B0503020204020204" pitchFamily="34" charset="-122"/>
                <a:ea typeface="Microsoft YaHei" panose="020B0503020204020204" pitchFamily="34" charset="-122"/>
              </a:rPr>
              <a:t>FROM </a:t>
            </a:r>
            <a:r>
              <a:rPr lang="en-GB" altLang="zh-TW" sz="1400" dirty="0">
                <a:solidFill>
                  <a:schemeClr val="accent2">
                    <a:lumMod val="75000"/>
                  </a:schemeClr>
                </a:solidFill>
                <a:latin typeface="Microsoft YaHei" panose="020B0503020204020204" pitchFamily="34" charset="-122"/>
                <a:ea typeface="Microsoft YaHei" panose="020B0503020204020204" pitchFamily="34" charset="-122"/>
              </a:rPr>
              <a:t>AP_INI@SHKGP1_RPT </a:t>
            </a:r>
            <a:r>
              <a:rPr lang="en-GB" altLang="zh-TW" sz="1400" b="1" dirty="0">
                <a:solidFill>
                  <a:schemeClr val="accent2">
                    <a:lumMod val="75000"/>
                  </a:schemeClr>
                </a:solidFill>
                <a:latin typeface="Microsoft YaHei" panose="020B0503020204020204" pitchFamily="34" charset="-122"/>
                <a:ea typeface="Microsoft YaHei" panose="020B0503020204020204" pitchFamily="34" charset="-122"/>
              </a:rPr>
              <a:t>WHERE </a:t>
            </a:r>
            <a:r>
              <a:rPr lang="en-GB" altLang="zh-TW" sz="1400" dirty="0">
                <a:solidFill>
                  <a:schemeClr val="accent2">
                    <a:lumMod val="75000"/>
                  </a:schemeClr>
                </a:solidFill>
                <a:latin typeface="Microsoft YaHei" panose="020B0503020204020204" pitchFamily="34" charset="-122"/>
                <a:ea typeface="Microsoft YaHei" panose="020B0503020204020204" pitchFamily="34" charset="-122"/>
              </a:rPr>
              <a:t>APID='(UPD_ISN_KP)' </a:t>
            </a:r>
            <a:r>
              <a:rPr lang="en-GB" altLang="zh-TW" sz="1400" b="1" dirty="0">
                <a:solidFill>
                  <a:schemeClr val="accent2">
                    <a:lumMod val="75000"/>
                  </a:schemeClr>
                </a:solidFill>
                <a:latin typeface="Microsoft YaHei" panose="020B0503020204020204" pitchFamily="34" charset="-122"/>
                <a:ea typeface="Microsoft YaHei" panose="020B0503020204020204" pitchFamily="34" charset="-122"/>
              </a:rPr>
              <a:t>AND </a:t>
            </a:r>
            <a:r>
              <a:rPr lang="en-GB" altLang="zh-TW" sz="1400" dirty="0">
                <a:solidFill>
                  <a:schemeClr val="accent2">
                    <a:lumMod val="75000"/>
                  </a:schemeClr>
                </a:solidFill>
                <a:latin typeface="Microsoft YaHei" panose="020B0503020204020204" pitchFamily="34" charset="-122"/>
                <a:ea typeface="Microsoft YaHei" panose="020B0503020204020204" pitchFamily="34" charset="-122"/>
              </a:rPr>
              <a:t>FNAME='FAE_CONFIG </a:t>
            </a:r>
            <a:r>
              <a:rPr lang="en-GB" altLang="zh-TW" sz="1400" dirty="0" smtClean="0">
                <a:solidFill>
                  <a:schemeClr val="accent2">
                    <a:lumMod val="75000"/>
                  </a:schemeClr>
                </a:solidFill>
                <a:latin typeface="Microsoft YaHei" panose="020B0503020204020204" pitchFamily="34" charset="-122"/>
                <a:ea typeface="Microsoft YaHei" panose="020B0503020204020204" pitchFamily="34" charset="-122"/>
              </a:rPr>
              <a:t>';</a:t>
            </a:r>
            <a:endParaRPr lang="en-GB" altLang="zh-TW" sz="1400" dirty="0" smtClean="0">
              <a:solidFill>
                <a:schemeClr val="accent2">
                  <a:lumMod val="75000"/>
                </a:schemeClr>
              </a:solidFill>
              <a:latin typeface="Microsoft YaHei" panose="020B0503020204020204" pitchFamily="34" charset="-122"/>
              <a:ea typeface="Microsoft YaHei" panose="020B0503020204020204" pitchFamily="34" charset="-122"/>
            </a:endParaRPr>
          </a:p>
          <a:p>
            <a:endParaRPr lang="en-US" altLang="zh-CN" sz="1400" b="1" dirty="0">
              <a:solidFill>
                <a:schemeClr val="accent2">
                  <a:lumMod val="75000"/>
                </a:schemeClr>
              </a:solidFill>
              <a:latin typeface="Microsoft YaHei" panose="020B0503020204020204" pitchFamily="34" charset="-122"/>
              <a:ea typeface="Microsoft YaHei" panose="020B0503020204020204" pitchFamily="34" charset="-122"/>
            </a:endParaRPr>
          </a:p>
          <a:p>
            <a:endParaRPr lang="en-US" altLang="zh-CN" sz="1400" b="1" dirty="0" smtClean="0">
              <a:solidFill>
                <a:schemeClr val="accent2">
                  <a:lumMod val="75000"/>
                </a:schemeClr>
              </a:solidFill>
              <a:latin typeface="Microsoft YaHei" panose="020B0503020204020204" pitchFamily="34" charset="-122"/>
              <a:ea typeface="Microsoft YaHei" panose="020B0503020204020204" pitchFamily="34" charset="-122"/>
            </a:endParaRPr>
          </a:p>
          <a:p>
            <a:endParaRPr lang="en-US" altLang="zh-CN" sz="1400" b="1" dirty="0">
              <a:solidFill>
                <a:schemeClr val="accent2">
                  <a:lumMod val="75000"/>
                </a:schemeClr>
              </a:solidFill>
              <a:latin typeface="Microsoft YaHei" panose="020B0503020204020204" pitchFamily="34" charset="-122"/>
              <a:ea typeface="Microsoft YaHei" panose="020B0503020204020204" pitchFamily="34" charset="-122"/>
            </a:endParaRPr>
          </a:p>
          <a:p>
            <a:r>
              <a:rPr lang="en-GB" altLang="zh-CN" dirty="0" smtClean="0">
                <a:latin typeface="Microsoft YaHei" panose="020B0503020204020204" pitchFamily="34" charset="-122"/>
                <a:ea typeface="Microsoft YaHei" panose="020B0503020204020204" pitchFamily="34" charset="-122"/>
              </a:rPr>
              <a:t>KP </a:t>
            </a:r>
            <a:r>
              <a:rPr lang="en-GB" altLang="en-US" dirty="0" smtClean="0">
                <a:latin typeface="Microsoft YaHei" panose="020B0503020204020204" pitchFamily="34" charset="-122"/>
                <a:ea typeface="Microsoft YaHei" panose="020B0503020204020204" pitchFamily="34" charset="-122"/>
              </a:rPr>
              <a:t>that has been set , it will be judged whether there is a </a:t>
            </a:r>
            <a:r>
              <a:rPr lang="en-GB" altLang="zh-CN" dirty="0" smtClean="0">
                <a:latin typeface="Microsoft YaHei" panose="020B0503020204020204" pitchFamily="34" charset="-122"/>
                <a:ea typeface="Microsoft YaHei" panose="020B0503020204020204" pitchFamily="34" charset="-122"/>
              </a:rPr>
              <a:t>FAE </a:t>
            </a:r>
            <a:r>
              <a:rPr lang="en-GB" altLang="en-US" dirty="0" smtClean="0">
                <a:latin typeface="Microsoft YaHei" panose="020B0503020204020204" pitchFamily="34" charset="-122"/>
                <a:ea typeface="Microsoft YaHei" panose="020B0503020204020204" pitchFamily="34" charset="-122"/>
              </a:rPr>
              <a:t>record during </a:t>
            </a:r>
            <a:r>
              <a:rPr lang="en-GB" altLang="zh-CN" dirty="0" smtClean="0">
                <a:latin typeface="Microsoft YaHei" panose="020B0503020204020204" pitchFamily="34" charset="-122"/>
                <a:ea typeface="Microsoft YaHei" panose="020B0503020204020204" pitchFamily="34" charset="-122"/>
              </a:rPr>
              <a:t>LINK . If there is a record , CONFIG </a:t>
            </a:r>
            <a:r>
              <a:rPr lang="en-GB" altLang="en-US" dirty="0" smtClean="0">
                <a:latin typeface="Microsoft YaHei" panose="020B0503020204020204" pitchFamily="34" charset="-122"/>
                <a:ea typeface="Microsoft YaHei" panose="020B0503020204020204" pitchFamily="34" charset="-122"/>
              </a:rPr>
              <a:t>will no longer be blocked </a:t>
            </a:r>
            <a:r>
              <a:rPr lang="en-GB" altLang="zh-CN" dirty="0" smtClean="0">
                <a:latin typeface="Microsoft YaHei" panose="020B0503020204020204" pitchFamily="34" charset="-122"/>
                <a:ea typeface="Microsoft YaHei" panose="020B0503020204020204" pitchFamily="34" charset="-122"/>
              </a:rPr>
              <a:t>.</a:t>
            </a:r>
            <a:endParaRPr lang="en-US" altLang="zh-CN" dirty="0">
              <a:latin typeface="Microsoft YaHei" panose="020B0503020204020204" pitchFamily="34" charset="-122"/>
              <a:ea typeface="Microsoft YaHei" panose="020B0503020204020204" pitchFamily="34" charset="-122"/>
            </a:endParaRPr>
          </a:p>
        </p:txBody>
      </p:sp>
      <p:sp>
        <p:nvSpPr>
          <p:cNvPr id="3" name="文字方塊 2"/>
          <p:cNvSpPr txBox="1"/>
          <p:nvPr/>
        </p:nvSpPr>
        <p:spPr>
          <a:xfrm>
            <a:off x="285889" y="191493"/>
            <a:ext cx="10297671" cy="460375"/>
          </a:xfrm>
          <a:prstGeom prst="rect">
            <a:avLst/>
          </a:prstGeom>
          <a:noFill/>
        </p:spPr>
        <p:txBody>
          <a:bodyPr wrap="square" rtlCol="0">
            <a:spAutoFit/>
          </a:bodyPr>
          <a:lstStyle/>
          <a:p>
            <a:r>
              <a:rPr lang="en-GB" sz="2400" dirty="0">
                <a:latin typeface="Microsoft YaHei" panose="020B0503020204020204" pitchFamily="34" charset="-122"/>
                <a:ea typeface="Microsoft YaHei" panose="020B0503020204020204" pitchFamily="34" charset="-122"/>
                <a:sym typeface="+mn-ea"/>
              </a:rPr>
              <a:t>HSG-INSTALL SUPERVENT FLEX- </a:t>
            </a:r>
            <a:r>
              <a:rPr lang="en-GB" altLang="en-US" sz="2400" dirty="0">
                <a:latin typeface="Microsoft YaHei" panose="020B0503020204020204" pitchFamily="34" charset="-122"/>
                <a:ea typeface="Microsoft YaHei" panose="020B0503020204020204" pitchFamily="34" charset="-122"/>
                <a:sym typeface="+mn-ea"/>
              </a:rPr>
              <a:t>hand brush station</a:t>
            </a:r>
            <a:endParaRPr lang="en-US" altLang="zh-CN" sz="2400" dirty="0">
              <a:latin typeface="Microsoft YaHei" panose="020B0503020204020204" pitchFamily="34" charset="-122"/>
              <a:ea typeface="Microsoft YaHei" panose="020B0503020204020204" pitchFamily="34" charset="-122"/>
            </a:endParaRPr>
          </a:p>
        </p:txBody>
      </p:sp>
      <p:pic>
        <p:nvPicPr>
          <p:cNvPr id="4" name="圖片 3"/>
          <p:cNvPicPr>
            <a:picLocks noChangeAspect="1"/>
          </p:cNvPicPr>
          <p:nvPr/>
        </p:nvPicPr>
        <p:blipFill>
          <a:blip r:embed="rId1"/>
          <a:stretch>
            <a:fillRect/>
          </a:stretch>
        </p:blipFill>
        <p:spPr>
          <a:xfrm>
            <a:off x="285889" y="1295771"/>
            <a:ext cx="10912786" cy="1257409"/>
          </a:xfrm>
          <a:prstGeom prst="rect">
            <a:avLst/>
          </a:prstGeom>
        </p:spPr>
      </p:pic>
      <p:pic>
        <p:nvPicPr>
          <p:cNvPr id="5" name="圖片 4"/>
          <p:cNvPicPr>
            <a:picLocks noChangeAspect="1"/>
          </p:cNvPicPr>
          <p:nvPr/>
        </p:nvPicPr>
        <p:blipFill>
          <a:blip r:embed="rId2"/>
          <a:stretch>
            <a:fillRect/>
          </a:stretch>
        </p:blipFill>
        <p:spPr>
          <a:xfrm>
            <a:off x="285889" y="3825342"/>
            <a:ext cx="10912786" cy="510584"/>
          </a:xfrm>
          <a:prstGeom prst="rect">
            <a:avLst/>
          </a:prstGeom>
        </p:spPr>
      </p:pic>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方塊 2"/>
          <p:cNvSpPr txBox="1"/>
          <p:nvPr/>
        </p:nvSpPr>
        <p:spPr>
          <a:xfrm>
            <a:off x="285889" y="191493"/>
            <a:ext cx="10297671" cy="460375"/>
          </a:xfrm>
          <a:prstGeom prst="rect">
            <a:avLst/>
          </a:prstGeom>
          <a:noFill/>
        </p:spPr>
        <p:txBody>
          <a:bodyPr wrap="square" rtlCol="0">
            <a:spAutoFit/>
          </a:bodyPr>
          <a:lstStyle/>
          <a:p>
            <a:r>
              <a:rPr lang="en-GB" sz="2400" dirty="0">
                <a:latin typeface="Microsoft YaHei" panose="020B0503020204020204" pitchFamily="34" charset="-122"/>
                <a:ea typeface="Microsoft YaHei" panose="020B0503020204020204" pitchFamily="34" charset="-122"/>
                <a:sym typeface="+mn-ea"/>
              </a:rPr>
              <a:t>HSG-INSTALL SUPERVENT FLEX- </a:t>
            </a:r>
            <a:r>
              <a:rPr lang="en-GB" altLang="en-US" sz="2400" dirty="0">
                <a:latin typeface="Microsoft YaHei" panose="020B0503020204020204" pitchFamily="34" charset="-122"/>
                <a:ea typeface="Microsoft YaHei" panose="020B0503020204020204" pitchFamily="34" charset="-122"/>
                <a:sym typeface="+mn-ea"/>
              </a:rPr>
              <a:t>hand brush station</a:t>
            </a:r>
            <a:endParaRPr lang="en-US" altLang="zh-CN" sz="2400" dirty="0">
              <a:latin typeface="Microsoft YaHei" panose="020B0503020204020204" pitchFamily="34" charset="-122"/>
              <a:ea typeface="Microsoft YaHei" panose="020B0503020204020204" pitchFamily="34" charset="-122"/>
            </a:endParaRPr>
          </a:p>
        </p:txBody>
      </p:sp>
      <p:sp>
        <p:nvSpPr>
          <p:cNvPr id="6" name="文字方塊 5"/>
          <p:cNvSpPr txBox="1"/>
          <p:nvPr/>
        </p:nvSpPr>
        <p:spPr>
          <a:xfrm>
            <a:off x="285750" y="747712"/>
            <a:ext cx="11350488" cy="6401753"/>
          </a:xfrm>
          <a:prstGeom prst="rect">
            <a:avLst/>
          </a:prstGeom>
          <a:noFill/>
        </p:spPr>
        <p:txBody>
          <a:bodyPr wrap="square" rtlCol="0">
            <a:spAutoFit/>
          </a:bodyPr>
          <a:lstStyle/>
          <a:p>
            <a:r>
              <a:rPr lang="en-GB" altLang="zh-CN" b="1" dirty="0" smtClean="0">
                <a:latin typeface="Microsoft YaHei" panose="020B0503020204020204" pitchFamily="34" charset="-122"/>
                <a:ea typeface="Microsoft YaHei" panose="020B0503020204020204" pitchFamily="34" charset="-122"/>
              </a:rPr>
              <a:t>ROUTING CONTROL </a:t>
            </a:r>
            <a:r>
              <a:rPr lang="en-GB" altLang="zh-CN" dirty="0" smtClean="0">
                <a:latin typeface="Microsoft YaHei" panose="020B0503020204020204" pitchFamily="34" charset="-122"/>
                <a:ea typeface="Microsoft YaHei" panose="020B0503020204020204" pitchFamily="34" charset="-122"/>
              </a:rPr>
              <a:t>:</a:t>
            </a:r>
            <a:endParaRPr lang="en-GB" altLang="zh-CN" dirty="0" smtClean="0">
              <a:latin typeface="Microsoft YaHei" panose="020B0503020204020204" pitchFamily="34" charset="-122"/>
              <a:ea typeface="Microsoft YaHei" panose="020B0503020204020204" pitchFamily="34" charset="-122"/>
            </a:endParaRPr>
          </a:p>
          <a:p>
            <a:r>
              <a:rPr lang="en-GB" altLang="zh-CN" sz="1400" dirty="0" smtClean="0">
                <a:solidFill>
                  <a:schemeClr val="accent2">
                    <a:lumMod val="75000"/>
                  </a:schemeClr>
                </a:solidFill>
                <a:latin typeface="Microsoft YaHei" panose="020B0503020204020204" pitchFamily="34" charset="-122"/>
                <a:ea typeface="Microsoft YaHei" panose="020B0503020204020204" pitchFamily="34" charset="-122"/>
              </a:rPr>
              <a:t>SELECT * FROM ROUTE_STEP_CHECK WHERE STEP='KAM1AAFA'</a:t>
            </a:r>
            <a:endParaRPr lang="en-GB" altLang="zh-CN" sz="1400" dirty="0" smtClean="0">
              <a:solidFill>
                <a:schemeClr val="accent2">
                  <a:lumMod val="75000"/>
                </a:schemeClr>
              </a:solidFill>
              <a:latin typeface="Microsoft YaHei" panose="020B0503020204020204" pitchFamily="34" charset="-122"/>
              <a:ea typeface="Microsoft YaHei" panose="020B0503020204020204" pitchFamily="34" charset="-122"/>
            </a:endParaRPr>
          </a:p>
          <a:p>
            <a:endParaRPr lang="en-US" altLang="zh-CN" dirty="0" smtClean="0">
              <a:latin typeface="Microsoft YaHei" panose="020B0503020204020204" pitchFamily="34" charset="-122"/>
              <a:ea typeface="Microsoft YaHei" panose="020B0503020204020204" pitchFamily="34" charset="-122"/>
            </a:endParaRPr>
          </a:p>
          <a:p>
            <a:endParaRPr lang="en-US" altLang="zh-CN" dirty="0" smtClean="0">
              <a:latin typeface="Microsoft YaHei" panose="020B0503020204020204" pitchFamily="34" charset="-122"/>
              <a:ea typeface="Microsoft YaHei" panose="020B0503020204020204" pitchFamily="34" charset="-122"/>
            </a:endParaRPr>
          </a:p>
          <a:p>
            <a:r>
              <a:rPr lang="en-GB" altLang="en-US" dirty="0" smtClean="0">
                <a:latin typeface="Microsoft YaHei" panose="020B0503020204020204" pitchFamily="34" charset="-122"/>
                <a:ea typeface="Microsoft YaHei" panose="020B0503020204020204" pitchFamily="34" charset="-122"/>
              </a:rPr>
              <a:t>Set the checkpoint KAM1APH0 </a:t>
            </a:r>
            <a:r>
              <a:rPr lang="en-GB" altLang="zh-CN" dirty="0" smtClean="0">
                <a:latin typeface="Microsoft YaHei" panose="020B0503020204020204" pitchFamily="34" charset="-122"/>
                <a:ea typeface="Microsoft YaHei" panose="020B0503020204020204" pitchFamily="34" charset="-122"/>
              </a:rPr>
              <a:t>PASS pass </a:t>
            </a:r>
            <a:r>
              <a:rPr lang="en-GB" altLang="en-US" dirty="0" smtClean="0">
                <a:latin typeface="Microsoft YaHei" panose="020B0503020204020204" pitchFamily="34" charset="-122"/>
                <a:ea typeface="Microsoft YaHei" panose="020B0503020204020204" pitchFamily="34" charset="-122"/>
              </a:rPr>
              <a:t>record</a:t>
            </a:r>
            <a:endParaRPr lang="en-US" altLang="zh-CN" dirty="0" smtClean="0">
              <a:latin typeface="Microsoft YaHei" panose="020B0503020204020204" pitchFamily="34" charset="-122"/>
              <a:ea typeface="Microsoft YaHei" panose="020B0503020204020204" pitchFamily="34" charset="-122"/>
            </a:endParaRPr>
          </a:p>
          <a:p>
            <a:endParaRPr lang="en-US" altLang="zh-CN" dirty="0" smtClean="0">
              <a:latin typeface="Microsoft YaHei" panose="020B0503020204020204" pitchFamily="34" charset="-122"/>
              <a:ea typeface="Microsoft YaHei" panose="020B0503020204020204" pitchFamily="34" charset="-122"/>
            </a:endParaRPr>
          </a:p>
          <a:p>
            <a:r>
              <a:rPr lang="en-GB" altLang="zh-CN" b="1" dirty="0" smtClean="0">
                <a:latin typeface="Microsoft YaHei" panose="020B0503020204020204" pitchFamily="34" charset="-122"/>
                <a:ea typeface="Microsoft YaHei" panose="020B0503020204020204" pitchFamily="34" charset="-122"/>
              </a:rPr>
              <a:t>COMDATA </a:t>
            </a:r>
            <a:r>
              <a:rPr lang="en-GB" altLang="en-US" b="1" dirty="0" smtClean="0">
                <a:latin typeface="Microsoft YaHei" panose="020B0503020204020204" pitchFamily="34" charset="-122"/>
                <a:ea typeface="Microsoft YaHei" panose="020B0503020204020204" pitchFamily="34" charset="-122"/>
              </a:rPr>
              <a:t>storage information </a:t>
            </a:r>
            <a:r>
              <a:rPr lang="en-GB" altLang="en-US" dirty="0" smtClean="0">
                <a:latin typeface="Microsoft YaHei" panose="020B0503020204020204" pitchFamily="34" charset="-122"/>
                <a:ea typeface="Microsoft YaHei" panose="020B0503020204020204" pitchFamily="34" charset="-122"/>
              </a:rPr>
              <a:t>:</a:t>
            </a:r>
            <a:endParaRPr lang="en-GB" altLang="en-US" dirty="0" smtClean="0">
              <a:latin typeface="Microsoft YaHei" panose="020B0503020204020204" pitchFamily="34" charset="-122"/>
              <a:ea typeface="Microsoft YaHei" panose="020B0503020204020204" pitchFamily="34" charset="-122"/>
            </a:endParaRPr>
          </a:p>
          <a:p>
            <a:r>
              <a:rPr lang="en-GB" altLang="en-US" sz="1400" dirty="0" smtClean="0">
                <a:solidFill>
                  <a:schemeClr val="accent2">
                    <a:lumMod val="75000"/>
                  </a:schemeClr>
                </a:solidFill>
                <a:latin typeface="Microsoft YaHei" panose="020B0503020204020204" pitchFamily="34" charset="-122"/>
                <a:ea typeface="Microsoft YaHei" panose="020B0503020204020204" pitchFamily="34" charset="-122"/>
              </a:rPr>
              <a:t>SELECT * FROM COMDATA WHERE SN='C7CGZS000XW00001M1' AND DEVICE='343443'</a:t>
            </a:r>
            <a:endParaRPr lang="en-GB" altLang="en-US" sz="1400" dirty="0" smtClean="0">
              <a:solidFill>
                <a:schemeClr val="accent2">
                  <a:lumMod val="75000"/>
                </a:schemeClr>
              </a:solidFill>
              <a:latin typeface="Microsoft YaHei" panose="020B0503020204020204" pitchFamily="34" charset="-122"/>
              <a:ea typeface="Microsoft YaHei" panose="020B0503020204020204" pitchFamily="34" charset="-122"/>
            </a:endParaRPr>
          </a:p>
          <a:p>
            <a:endParaRPr lang="en-US" altLang="zh-CN" dirty="0" smtClean="0">
              <a:latin typeface="Microsoft YaHei" panose="020B0503020204020204" pitchFamily="34" charset="-122"/>
              <a:ea typeface="Microsoft YaHei" panose="020B0503020204020204" pitchFamily="34" charset="-122"/>
            </a:endParaRPr>
          </a:p>
          <a:p>
            <a:endParaRPr lang="en-US" altLang="zh-CN" dirty="0" smtClean="0">
              <a:latin typeface="Microsoft YaHei" panose="020B0503020204020204" pitchFamily="34" charset="-122"/>
              <a:ea typeface="Microsoft YaHei" panose="020B0503020204020204" pitchFamily="34" charset="-122"/>
            </a:endParaRPr>
          </a:p>
          <a:p>
            <a:endParaRPr lang="en-US" altLang="zh-CN" dirty="0" smtClean="0">
              <a:latin typeface="Microsoft YaHei" panose="020B0503020204020204" pitchFamily="34" charset="-122"/>
              <a:ea typeface="Microsoft YaHei" panose="020B0503020204020204" pitchFamily="34" charset="-122"/>
            </a:endParaRPr>
          </a:p>
          <a:p>
            <a:endParaRPr lang="en-US" altLang="zh-CN" dirty="0">
              <a:latin typeface="Microsoft YaHei" panose="020B0503020204020204" pitchFamily="34" charset="-122"/>
              <a:ea typeface="Microsoft YaHei" panose="020B0503020204020204" pitchFamily="34" charset="-122"/>
            </a:endParaRPr>
          </a:p>
          <a:p>
            <a:r>
              <a:rPr lang="en-GB" altLang="zh-CN" b="1" dirty="0">
                <a:latin typeface="Microsoft YaHei" panose="020B0503020204020204" pitchFamily="34" charset="-122"/>
                <a:ea typeface="Microsoft YaHei" panose="020B0503020204020204" pitchFamily="34" charset="-122"/>
              </a:rPr>
              <a:t>MO_D </a:t>
            </a:r>
            <a:r>
              <a:rPr lang="en-GB" altLang="en-US" b="1" dirty="0">
                <a:latin typeface="Microsoft YaHei" panose="020B0503020204020204" pitchFamily="34" charset="-122"/>
                <a:ea typeface="Microsoft YaHei" panose="020B0503020204020204" pitchFamily="34" charset="-122"/>
              </a:rPr>
              <a:t>stop information </a:t>
            </a:r>
            <a:r>
              <a:rPr lang="en-GB" altLang="en-US" dirty="0">
                <a:latin typeface="Microsoft YaHei" panose="020B0503020204020204" pitchFamily="34" charset="-122"/>
                <a:ea typeface="Microsoft YaHei" panose="020B0503020204020204" pitchFamily="34" charset="-122"/>
              </a:rPr>
              <a:t>:</a:t>
            </a:r>
            <a:endParaRPr lang="en-GB" altLang="en-US" dirty="0">
              <a:latin typeface="Microsoft YaHei" panose="020B0503020204020204" pitchFamily="34" charset="-122"/>
              <a:ea typeface="Microsoft YaHei" panose="020B0503020204020204" pitchFamily="34" charset="-122"/>
            </a:endParaRPr>
          </a:p>
          <a:p>
            <a:r>
              <a:rPr lang="en-GB" altLang="en-US" sz="1400" dirty="0" smtClean="0">
                <a:solidFill>
                  <a:schemeClr val="accent2">
                    <a:lumMod val="75000"/>
                  </a:schemeClr>
                </a:solidFill>
                <a:latin typeface="Microsoft YaHei" panose="020B0503020204020204" pitchFamily="34" charset="-122"/>
                <a:ea typeface="Microsoft YaHei" panose="020B0503020204020204" pitchFamily="34" charset="-122"/>
              </a:rPr>
              <a:t>SELECT </a:t>
            </a:r>
            <a:r>
              <a:rPr lang="en-GB" altLang="en-US" sz="1400" dirty="0">
                <a:solidFill>
                  <a:schemeClr val="accent2">
                    <a:lumMod val="75000"/>
                  </a:schemeClr>
                </a:solidFill>
                <a:latin typeface="Microsoft YaHei" panose="020B0503020204020204" pitchFamily="34" charset="-122"/>
                <a:ea typeface="Microsoft YaHei" panose="020B0503020204020204" pitchFamily="34" charset="-122"/>
              </a:rPr>
              <a:t>* FROM MO_D WHERE ISN='C7CGZS00ABG00001M </a:t>
            </a:r>
            <a:r>
              <a:rPr lang="en-GB" altLang="en-US" sz="1400" dirty="0" smtClean="0">
                <a:solidFill>
                  <a:schemeClr val="accent2">
                    <a:lumMod val="75000"/>
                  </a:schemeClr>
                </a:solidFill>
                <a:latin typeface="Microsoft YaHei" panose="020B0503020204020204" pitchFamily="34" charset="-122"/>
                <a:ea typeface="Microsoft YaHei" panose="020B0503020204020204" pitchFamily="34" charset="-122"/>
              </a:rPr>
              <a:t>1'</a:t>
            </a:r>
            <a:endParaRPr lang="en-US" altLang="zh-CN" sz="1400" dirty="0" smtClean="0">
              <a:solidFill>
                <a:schemeClr val="accent2">
                  <a:lumMod val="75000"/>
                </a:schemeClr>
              </a:solidFill>
              <a:latin typeface="Microsoft YaHei" panose="020B0503020204020204" pitchFamily="34" charset="-122"/>
              <a:ea typeface="Microsoft YaHei" panose="020B0503020204020204" pitchFamily="34" charset="-122"/>
            </a:endParaRPr>
          </a:p>
          <a:p>
            <a:endParaRPr lang="en-US" altLang="zh-CN" sz="1400" dirty="0">
              <a:solidFill>
                <a:schemeClr val="accent2">
                  <a:lumMod val="75000"/>
                </a:schemeClr>
              </a:solidFill>
              <a:latin typeface="Microsoft YaHei" panose="020B0503020204020204" pitchFamily="34" charset="-122"/>
              <a:ea typeface="Microsoft YaHei" panose="020B0503020204020204" pitchFamily="34" charset="-122"/>
            </a:endParaRPr>
          </a:p>
          <a:p>
            <a:endParaRPr lang="en-US" altLang="zh-CN" sz="1400" dirty="0" smtClean="0">
              <a:solidFill>
                <a:schemeClr val="accent2">
                  <a:lumMod val="75000"/>
                </a:schemeClr>
              </a:solidFill>
              <a:latin typeface="Microsoft YaHei" panose="020B0503020204020204" pitchFamily="34" charset="-122"/>
              <a:ea typeface="Microsoft YaHei" panose="020B0503020204020204" pitchFamily="34" charset="-122"/>
            </a:endParaRPr>
          </a:p>
          <a:p>
            <a:endParaRPr lang="en-US" altLang="zh-CN" sz="1400" dirty="0">
              <a:solidFill>
                <a:schemeClr val="accent2">
                  <a:lumMod val="75000"/>
                </a:schemeClr>
              </a:solidFill>
              <a:latin typeface="Microsoft YaHei" panose="020B0503020204020204" pitchFamily="34" charset="-122"/>
              <a:ea typeface="Microsoft YaHei" panose="020B0503020204020204" pitchFamily="34" charset="-122"/>
            </a:endParaRPr>
          </a:p>
          <a:p>
            <a:endParaRPr lang="en-US" altLang="zh-CN" sz="1400" dirty="0" smtClean="0">
              <a:solidFill>
                <a:schemeClr val="accent2">
                  <a:lumMod val="75000"/>
                </a:schemeClr>
              </a:solidFill>
              <a:latin typeface="Microsoft YaHei" panose="020B0503020204020204" pitchFamily="34" charset="-122"/>
              <a:ea typeface="Microsoft YaHei" panose="020B0503020204020204" pitchFamily="34" charset="-122"/>
            </a:endParaRPr>
          </a:p>
          <a:p>
            <a:r>
              <a:rPr lang="en-GB" altLang="zh-CN" b="1" dirty="0">
                <a:latin typeface="Microsoft YaHei" panose="020B0503020204020204" pitchFamily="34" charset="-122"/>
                <a:ea typeface="Microsoft YaHei" panose="020B0503020204020204" pitchFamily="34" charset="-122"/>
                <a:sym typeface="+mn-ea"/>
              </a:rPr>
              <a:t>MOKP_D LINK </a:t>
            </a:r>
            <a:r>
              <a:rPr lang="en-GB" altLang="en-US" b="1" dirty="0">
                <a:latin typeface="Microsoft YaHei" panose="020B0503020204020204" pitchFamily="34" charset="-122"/>
                <a:ea typeface="Microsoft YaHei" panose="020B0503020204020204" pitchFamily="34" charset="-122"/>
                <a:sym typeface="+mn-ea"/>
              </a:rPr>
              <a:t>record </a:t>
            </a:r>
            <a:r>
              <a:rPr lang="en-GB" altLang="en-US" dirty="0">
                <a:latin typeface="Microsoft YaHei" panose="020B0503020204020204" pitchFamily="34" charset="-122"/>
                <a:ea typeface="Microsoft YaHei" panose="020B0503020204020204" pitchFamily="34" charset="-122"/>
                <a:sym typeface="+mn-ea"/>
              </a:rPr>
              <a:t>:</a:t>
            </a:r>
            <a:endParaRPr lang="en-US" altLang="zh-CN" dirty="0">
              <a:latin typeface="Microsoft YaHei" panose="020B0503020204020204" pitchFamily="34" charset="-122"/>
              <a:ea typeface="Microsoft YaHei" panose="020B0503020204020204" pitchFamily="34" charset="-122"/>
            </a:endParaRPr>
          </a:p>
          <a:p>
            <a:r>
              <a:rPr lang="en-GB" altLang="zh-CN" sz="1400" dirty="0" smtClean="0">
                <a:solidFill>
                  <a:schemeClr val="accent2">
                    <a:lumMod val="75000"/>
                  </a:schemeClr>
                </a:solidFill>
                <a:latin typeface="Microsoft YaHei" panose="020B0503020204020204" pitchFamily="34" charset="-122"/>
                <a:ea typeface="Microsoft YaHei" panose="020B0503020204020204" pitchFamily="34" charset="-122"/>
              </a:rPr>
              <a:t>SELECT </a:t>
            </a:r>
            <a:r>
              <a:rPr lang="en-GB" altLang="zh-CN" sz="1400" dirty="0">
                <a:solidFill>
                  <a:schemeClr val="accent2">
                    <a:lumMod val="75000"/>
                  </a:schemeClr>
                </a:solidFill>
                <a:latin typeface="Microsoft YaHei" panose="020B0503020204020204" pitchFamily="34" charset="-122"/>
                <a:ea typeface="Microsoft YaHei" panose="020B0503020204020204" pitchFamily="34" charset="-122"/>
              </a:rPr>
              <a:t>* FROM MOKP_D WHERE ISN='C7CGZS00ABG00001M1' AND STEP='KAM1AAFA'</a:t>
            </a:r>
            <a:endParaRPr lang="en-GB" altLang="zh-CN" sz="1400" dirty="0">
              <a:solidFill>
                <a:schemeClr val="accent2">
                  <a:lumMod val="75000"/>
                </a:schemeClr>
              </a:solidFill>
              <a:latin typeface="Microsoft YaHei" panose="020B0503020204020204" pitchFamily="34" charset="-122"/>
              <a:ea typeface="Microsoft YaHei" panose="020B0503020204020204" pitchFamily="34" charset="-122"/>
            </a:endParaRPr>
          </a:p>
          <a:p>
            <a:endParaRPr lang="en-US" altLang="zh-CN" sz="1400" dirty="0">
              <a:latin typeface="Microsoft YaHei" panose="020B0503020204020204" pitchFamily="34" charset="-122"/>
              <a:ea typeface="Microsoft YaHei" panose="020B0503020204020204" pitchFamily="34" charset="-122"/>
            </a:endParaRPr>
          </a:p>
          <a:p>
            <a:endParaRPr lang="zh-CN" altLang="en-US" sz="1400" dirty="0">
              <a:solidFill>
                <a:schemeClr val="accent2">
                  <a:lumMod val="75000"/>
                </a:schemeClr>
              </a:solidFill>
              <a:latin typeface="Microsoft YaHei" panose="020B0503020204020204" pitchFamily="34" charset="-122"/>
              <a:ea typeface="Microsoft YaHei" panose="020B0503020204020204" pitchFamily="34" charset="-122"/>
            </a:endParaRPr>
          </a:p>
          <a:p>
            <a:endParaRPr lang="en-US" altLang="zh-CN" dirty="0" smtClean="0">
              <a:latin typeface="Microsoft YaHei" panose="020B0503020204020204" pitchFamily="34" charset="-122"/>
              <a:ea typeface="Microsoft YaHei" panose="020B0503020204020204" pitchFamily="34" charset="-122"/>
            </a:endParaRPr>
          </a:p>
          <a:p>
            <a:endParaRPr lang="en-US" altLang="zh-CN" dirty="0">
              <a:latin typeface="Microsoft YaHei" panose="020B0503020204020204" pitchFamily="34" charset="-122"/>
              <a:ea typeface="Microsoft YaHei" panose="020B0503020204020204" pitchFamily="34" charset="-122"/>
            </a:endParaRPr>
          </a:p>
          <a:p>
            <a:endParaRPr lang="en-US" altLang="zh-CN" dirty="0" smtClean="0">
              <a:latin typeface="Microsoft YaHei" panose="020B0503020204020204" pitchFamily="34" charset="-122"/>
              <a:ea typeface="Microsoft YaHei" panose="020B0503020204020204" pitchFamily="34" charset="-122"/>
            </a:endParaRPr>
          </a:p>
        </p:txBody>
      </p:sp>
      <p:pic>
        <p:nvPicPr>
          <p:cNvPr id="2" name="圖片 1"/>
          <p:cNvPicPr>
            <a:picLocks noChangeAspect="1"/>
          </p:cNvPicPr>
          <p:nvPr/>
        </p:nvPicPr>
        <p:blipFill>
          <a:blip r:embed="rId1"/>
          <a:stretch>
            <a:fillRect/>
          </a:stretch>
        </p:blipFill>
        <p:spPr>
          <a:xfrm>
            <a:off x="285750" y="1285308"/>
            <a:ext cx="11003915" cy="561975"/>
          </a:xfrm>
          <a:prstGeom prst="rect">
            <a:avLst/>
          </a:prstGeom>
        </p:spPr>
      </p:pic>
      <p:pic>
        <p:nvPicPr>
          <p:cNvPr id="4" name="圖片 3"/>
          <p:cNvPicPr>
            <a:picLocks noChangeAspect="1"/>
          </p:cNvPicPr>
          <p:nvPr/>
        </p:nvPicPr>
        <p:blipFill>
          <a:blip r:embed="rId2"/>
          <a:stretch>
            <a:fillRect/>
          </a:stretch>
        </p:blipFill>
        <p:spPr>
          <a:xfrm>
            <a:off x="285750" y="4430357"/>
            <a:ext cx="11369040" cy="757555"/>
          </a:xfrm>
          <a:prstGeom prst="rect">
            <a:avLst/>
          </a:prstGeom>
        </p:spPr>
      </p:pic>
      <p:pic>
        <p:nvPicPr>
          <p:cNvPr id="7" name="圖片 6"/>
          <p:cNvPicPr>
            <a:picLocks noChangeAspect="1"/>
          </p:cNvPicPr>
          <p:nvPr/>
        </p:nvPicPr>
        <p:blipFill>
          <a:blip r:embed="rId3"/>
          <a:stretch>
            <a:fillRect/>
          </a:stretch>
        </p:blipFill>
        <p:spPr>
          <a:xfrm>
            <a:off x="285750" y="2881939"/>
            <a:ext cx="7705725" cy="952500"/>
          </a:xfrm>
          <a:prstGeom prst="rect">
            <a:avLst/>
          </a:prstGeom>
        </p:spPr>
      </p:pic>
      <p:pic>
        <p:nvPicPr>
          <p:cNvPr id="8" name="圖片 7"/>
          <p:cNvPicPr>
            <a:picLocks noChangeAspect="1"/>
          </p:cNvPicPr>
          <p:nvPr/>
        </p:nvPicPr>
        <p:blipFill>
          <a:blip r:embed="rId4"/>
          <a:stretch>
            <a:fillRect/>
          </a:stretch>
        </p:blipFill>
        <p:spPr>
          <a:xfrm>
            <a:off x="267198" y="5783830"/>
            <a:ext cx="10617200" cy="614045"/>
          </a:xfrm>
          <a:prstGeom prst="rect">
            <a:avLst/>
          </a:prstGeom>
        </p:spPr>
      </p:pic>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方塊 2"/>
          <p:cNvSpPr txBox="1"/>
          <p:nvPr/>
        </p:nvSpPr>
        <p:spPr>
          <a:xfrm>
            <a:off x="304939" y="164188"/>
            <a:ext cx="10297671" cy="460375"/>
          </a:xfrm>
          <a:prstGeom prst="rect">
            <a:avLst/>
          </a:prstGeom>
          <a:noFill/>
        </p:spPr>
        <p:txBody>
          <a:bodyPr wrap="square" rtlCol="0">
            <a:spAutoFit/>
          </a:bodyPr>
          <a:lstStyle/>
          <a:p>
            <a:r>
              <a:rPr lang="en-GB" sz="2400" dirty="0">
                <a:latin typeface="Microsoft YaHei" panose="020B0503020204020204" pitchFamily="34" charset="-122"/>
                <a:ea typeface="Microsoft YaHei" panose="020B0503020204020204" pitchFamily="34" charset="-122"/>
              </a:rPr>
              <a:t>HSG-INSTALL MIC4 TO HSG </a:t>
            </a:r>
            <a:r>
              <a:rPr lang="en-GB" sz="2400" dirty="0">
                <a:latin typeface="Microsoft YaHei" panose="020B0503020204020204" pitchFamily="34" charset="-122"/>
                <a:ea typeface="Microsoft YaHei" panose="020B0503020204020204" pitchFamily="34" charset="-122"/>
                <a:sym typeface="+mn-ea"/>
              </a:rPr>
              <a:t>-Hand </a:t>
            </a:r>
            <a:r>
              <a:rPr lang="en-GB" altLang="en-US" sz="2400" dirty="0">
                <a:latin typeface="Microsoft YaHei" panose="020B0503020204020204" pitchFamily="34" charset="-122"/>
                <a:ea typeface="Microsoft YaHei" panose="020B0503020204020204" pitchFamily="34" charset="-122"/>
                <a:sym typeface="+mn-ea"/>
              </a:rPr>
              <a:t>brush station</a:t>
            </a:r>
            <a:endParaRPr lang="en-US" sz="2400" dirty="0">
              <a:latin typeface="Microsoft YaHei" panose="020B0503020204020204" pitchFamily="34" charset="-122"/>
              <a:ea typeface="Microsoft YaHei" panose="020B0503020204020204" pitchFamily="34" charset="-122"/>
            </a:endParaRPr>
          </a:p>
        </p:txBody>
      </p:sp>
      <p:sp>
        <p:nvSpPr>
          <p:cNvPr id="6" name="文字方塊 5"/>
          <p:cNvSpPr txBox="1"/>
          <p:nvPr/>
        </p:nvSpPr>
        <p:spPr>
          <a:xfrm>
            <a:off x="304800" y="893389"/>
            <a:ext cx="11350488" cy="4247317"/>
          </a:xfrm>
          <a:prstGeom prst="rect">
            <a:avLst/>
          </a:prstGeom>
          <a:noFill/>
        </p:spPr>
        <p:txBody>
          <a:bodyPr wrap="square" rtlCol="0">
            <a:spAutoFit/>
          </a:bodyPr>
          <a:lstStyle/>
          <a:p>
            <a:r>
              <a:rPr lang="en-GB" altLang="en-US" b="1" dirty="0" smtClean="0">
                <a:latin typeface="Microsoft YaHei" panose="020B0503020204020204" pitchFamily="34" charset="-122"/>
                <a:ea typeface="Microsoft YaHei" panose="020B0503020204020204" pitchFamily="34" charset="-122"/>
                <a:sym typeface="+mn-ea"/>
              </a:rPr>
              <a:t>Station name </a:t>
            </a:r>
            <a:r>
              <a:rPr lang="en-GB" altLang="en-US" dirty="0" smtClean="0">
                <a:latin typeface="Microsoft YaHei" panose="020B0503020204020204" pitchFamily="34" charset="-122"/>
                <a:ea typeface="Microsoft YaHei" panose="020B0503020204020204" pitchFamily="34" charset="-122"/>
                <a:sym typeface="+mn-ea"/>
              </a:rPr>
              <a:t>: </a:t>
            </a:r>
            <a:r>
              <a:rPr lang="en-GB" dirty="0">
                <a:latin typeface="Microsoft YaHei" panose="020B0503020204020204" pitchFamily="34" charset="-122"/>
                <a:ea typeface="Microsoft YaHei" panose="020B0503020204020204" pitchFamily="34" charset="-122"/>
                <a:sym typeface="+mn-ea"/>
              </a:rPr>
              <a:t>INSTALL MIC4 TO HSG</a:t>
            </a:r>
            <a:endParaRPr lang="en-US" dirty="0">
              <a:latin typeface="Microsoft YaHei" panose="020B0503020204020204" pitchFamily="34" charset="-122"/>
              <a:ea typeface="Microsoft YaHei" panose="020B0503020204020204" pitchFamily="34" charset="-122"/>
            </a:endParaRPr>
          </a:p>
          <a:p>
            <a:r>
              <a:rPr lang="en-GB" altLang="en-US" b="1" dirty="0" smtClean="0">
                <a:latin typeface="Microsoft YaHei" panose="020B0503020204020204" pitchFamily="34" charset="-122"/>
                <a:ea typeface="Microsoft YaHei" panose="020B0503020204020204" pitchFamily="34" charset="-122"/>
                <a:sym typeface="+mn-ea"/>
              </a:rPr>
              <a:t>Station function </a:t>
            </a:r>
            <a:r>
              <a:rPr lang="en-GB" altLang="en-US" dirty="0" smtClean="0">
                <a:latin typeface="Microsoft YaHei" panose="020B0503020204020204" pitchFamily="34" charset="-122"/>
                <a:ea typeface="Microsoft YaHei" panose="020B0503020204020204" pitchFamily="34" charset="-122"/>
                <a:sym typeface="+mn-ea"/>
              </a:rPr>
              <a:t>:</a:t>
            </a:r>
            <a:endParaRPr lang="en-US" altLang="zh-CN" dirty="0">
              <a:latin typeface="Microsoft YaHei" panose="020B0503020204020204" pitchFamily="34" charset="-122"/>
              <a:ea typeface="Microsoft YaHei" panose="020B0503020204020204" pitchFamily="34" charset="-122"/>
              <a:sym typeface="+mn-ea"/>
            </a:endParaRPr>
          </a:p>
          <a:p>
            <a:pPr marL="285750" indent="-285750">
              <a:buFont typeface="Arial" panose="020B0604020202020204" pitchFamily="34" charset="0"/>
              <a:buChar char="•"/>
            </a:pPr>
            <a:r>
              <a:rPr lang="en-GB" altLang="zh-CN" dirty="0" smtClean="0">
                <a:latin typeface="Microsoft YaHei" panose="020B0503020204020204" pitchFamily="34" charset="-122"/>
                <a:ea typeface="Microsoft YaHei" panose="020B0503020204020204" pitchFamily="34" charset="-122"/>
                <a:sym typeface="+mn-ea"/>
              </a:rPr>
              <a:t>ROUTING </a:t>
            </a:r>
            <a:r>
              <a:rPr lang="en-GB" altLang="zh-CN" dirty="0">
                <a:latin typeface="Microsoft YaHei" panose="020B0503020204020204" pitchFamily="34" charset="-122"/>
                <a:ea typeface="Microsoft YaHei" panose="020B0503020204020204" pitchFamily="34" charset="-122"/>
                <a:sym typeface="+mn-ea"/>
              </a:rPr>
              <a:t>CONTROL </a:t>
            </a:r>
            <a:r>
              <a:rPr lang="en-GB" altLang="en-US" dirty="0">
                <a:latin typeface="Microsoft YaHei" panose="020B0503020204020204" pitchFamily="34" charset="-122"/>
                <a:ea typeface="Microsoft YaHei" panose="020B0503020204020204" pitchFamily="34" charset="-122"/>
                <a:sym typeface="+mn-ea"/>
              </a:rPr>
              <a:t>stuck</a:t>
            </a:r>
            <a:endParaRPr lang="en-US" altLang="zh-CN" dirty="0">
              <a:latin typeface="Microsoft YaHei" panose="020B0503020204020204" pitchFamily="34" charset="-122"/>
              <a:ea typeface="Microsoft YaHei" panose="020B0503020204020204" pitchFamily="34" charset="-122"/>
              <a:sym typeface="+mn-ea"/>
            </a:endParaRPr>
          </a:p>
          <a:p>
            <a:pPr marL="285750" indent="-285750">
              <a:buFont typeface="Arial" panose="020B0604020202020204" pitchFamily="34" charset="0"/>
              <a:buChar char="•"/>
            </a:pPr>
            <a:r>
              <a:rPr lang="en-GB" altLang="zh-CN" dirty="0">
                <a:latin typeface="Microsoft YaHei" panose="020B0503020204020204" pitchFamily="34" charset="-122"/>
                <a:ea typeface="Microsoft YaHei" panose="020B0503020204020204" pitchFamily="34" charset="-122"/>
                <a:sym typeface="+mn-ea"/>
              </a:rPr>
              <a:t>CHK ROUTE </a:t>
            </a:r>
            <a:r>
              <a:rPr lang="en-GB" altLang="en-US" dirty="0">
                <a:latin typeface="Microsoft YaHei" panose="020B0503020204020204" pitchFamily="34" charset="-122"/>
                <a:ea typeface="Microsoft YaHei" panose="020B0503020204020204" pitchFamily="34" charset="-122"/>
                <a:sym typeface="+mn-ea"/>
              </a:rPr>
              <a:t>passing station</a:t>
            </a:r>
            <a:endParaRPr lang="en-GB" altLang="en-US" dirty="0">
              <a:latin typeface="Microsoft YaHei" panose="020B0503020204020204" pitchFamily="34" charset="-122"/>
              <a:ea typeface="Microsoft YaHei" panose="020B0503020204020204" pitchFamily="34" charset="-122"/>
              <a:sym typeface="+mn-ea"/>
            </a:endParaRPr>
          </a:p>
          <a:p>
            <a:endParaRPr lang="zh-CN" altLang="en-US" dirty="0" smtClean="0">
              <a:latin typeface="Microsoft YaHei" panose="020B0503020204020204" pitchFamily="34" charset="-122"/>
              <a:ea typeface="Microsoft YaHei" panose="020B0503020204020204" pitchFamily="34" charset="-122"/>
              <a:sym typeface="+mn-ea"/>
            </a:endParaRPr>
          </a:p>
          <a:p>
            <a:endParaRPr lang="en-US" altLang="zh-CN" dirty="0" smtClean="0">
              <a:latin typeface="Microsoft YaHei" panose="020B0503020204020204" pitchFamily="34" charset="-122"/>
              <a:ea typeface="Microsoft YaHei" panose="020B0503020204020204" pitchFamily="34" charset="-122"/>
              <a:sym typeface="+mn-ea"/>
            </a:endParaRPr>
          </a:p>
          <a:p>
            <a:r>
              <a:rPr lang="en-GB" altLang="en-US" b="1" dirty="0">
                <a:latin typeface="Microsoft YaHei" panose="020B0503020204020204" pitchFamily="34" charset="-122"/>
                <a:ea typeface="Microsoft YaHei" panose="020B0503020204020204" pitchFamily="34" charset="-122"/>
              </a:rPr>
              <a:t>Station </a:t>
            </a:r>
            <a:r>
              <a:rPr lang="en-GB" altLang="en-US" dirty="0">
                <a:latin typeface="Microsoft YaHei" panose="020B0503020204020204" pitchFamily="34" charset="-122"/>
                <a:ea typeface="Microsoft YaHei" panose="020B0503020204020204" pitchFamily="34" charset="-122"/>
              </a:rPr>
              <a:t>: </a:t>
            </a:r>
            <a:r>
              <a:rPr lang="en-GB" altLang="zh-CN" dirty="0">
                <a:latin typeface="Microsoft YaHei" panose="020B0503020204020204" pitchFamily="34" charset="-122"/>
                <a:ea typeface="Microsoft YaHei" panose="020B0503020204020204" pitchFamily="34" charset="-122"/>
              </a:rPr>
              <a:t>PH2</a:t>
            </a:r>
            <a:endParaRPr lang="en-GB" altLang="zh-CN" dirty="0">
              <a:latin typeface="Microsoft YaHei" panose="020B0503020204020204" pitchFamily="34" charset="-122"/>
              <a:ea typeface="Microsoft YaHei" panose="020B0503020204020204" pitchFamily="34" charset="-122"/>
            </a:endParaRPr>
          </a:p>
          <a:p>
            <a:r>
              <a:rPr lang="en-GB" altLang="en-US" b="1" dirty="0">
                <a:latin typeface="Microsoft YaHei" panose="020B0503020204020204" pitchFamily="34" charset="-122"/>
                <a:ea typeface="Microsoft YaHei" panose="020B0503020204020204" pitchFamily="34" charset="-122"/>
              </a:rPr>
              <a:t>Brushing method </a:t>
            </a:r>
            <a:r>
              <a:rPr lang="en-GB" altLang="en-US" dirty="0">
                <a:latin typeface="Microsoft YaHei" panose="020B0503020204020204" pitchFamily="34" charset="-122"/>
                <a:ea typeface="Microsoft YaHei" panose="020B0503020204020204" pitchFamily="34" charset="-122"/>
              </a:rPr>
              <a:t>: </a:t>
            </a:r>
            <a:r>
              <a:rPr lang="en-GB" altLang="en-US" dirty="0" smtClean="0">
                <a:latin typeface="Microsoft YaHei" panose="020B0503020204020204" pitchFamily="34" charset="-122"/>
                <a:ea typeface="Microsoft YaHei" panose="020B0503020204020204" pitchFamily="34" charset="-122"/>
                <a:cs typeface="Microsoft YaHei" panose="020B0503020204020204" pitchFamily="34" charset="-122"/>
                <a:sym typeface="+mn-ea"/>
              </a:rPr>
              <a:t>Scan </a:t>
            </a:r>
            <a:r>
              <a:rPr lang="en-GB" altLang="en-US" dirty="0">
                <a:latin typeface="Microsoft YaHei" panose="020B0503020204020204" pitchFamily="34" charset="-122"/>
                <a:ea typeface="Microsoft YaHei" panose="020B0503020204020204" pitchFamily="34" charset="-122"/>
                <a:cs typeface="Microsoft YaHei" panose="020B0503020204020204" pitchFamily="34" charset="-122"/>
                <a:sym typeface="+mn-ea"/>
              </a:rPr>
              <a:t>70ISN</a:t>
            </a:r>
            <a:endParaRPr lang="en-GB" altLang="en-US" dirty="0">
              <a:latin typeface="Microsoft YaHei" panose="020B0503020204020204" pitchFamily="34" charset="-122"/>
              <a:ea typeface="Microsoft YaHei" panose="020B0503020204020204" pitchFamily="34" charset="-122"/>
              <a:cs typeface="Microsoft YaHei" panose="020B0503020204020204" pitchFamily="34" charset="-122"/>
              <a:sym typeface="+mn-ea"/>
            </a:endParaRPr>
          </a:p>
          <a:p>
            <a:r>
              <a:rPr lang="en-GB" altLang="en-US" b="1" dirty="0">
                <a:latin typeface="Microsoft YaHei" panose="020B0503020204020204" pitchFamily="34" charset="-122"/>
                <a:ea typeface="Microsoft YaHei" panose="020B0503020204020204" pitchFamily="34" charset="-122"/>
                <a:cs typeface="Microsoft YaHei" panose="020B0503020204020204" pitchFamily="34" charset="-122"/>
                <a:sym typeface="+mn-ea"/>
              </a:rPr>
              <a:t>Program name </a:t>
            </a:r>
            <a:r>
              <a:rPr lang="en-GB" altLang="en-US" dirty="0">
                <a:latin typeface="Microsoft YaHei" panose="020B0503020204020204" pitchFamily="34" charset="-122"/>
                <a:ea typeface="Microsoft YaHei" panose="020B0503020204020204" pitchFamily="34" charset="-122"/>
                <a:cs typeface="Microsoft YaHei" panose="020B0503020204020204" pitchFamily="34" charset="-122"/>
                <a:sym typeface="+mn-ea"/>
              </a:rPr>
              <a:t>: CloneTrooper</a:t>
            </a:r>
            <a:endParaRPr lang="en-GB" altLang="en-US" dirty="0">
              <a:latin typeface="Microsoft YaHei" panose="020B0503020204020204" pitchFamily="34" charset="-122"/>
              <a:ea typeface="Microsoft YaHei" panose="020B0503020204020204" pitchFamily="34" charset="-122"/>
              <a:cs typeface="Microsoft YaHei" panose="020B0503020204020204" pitchFamily="34" charset="-122"/>
              <a:sym typeface="+mn-ea"/>
            </a:endParaRPr>
          </a:p>
          <a:p>
            <a:r>
              <a:rPr lang="en-GB" altLang="zh-CN" b="1" dirty="0">
                <a:latin typeface="Microsoft YaHei" panose="020B0503020204020204" pitchFamily="34" charset="-122"/>
                <a:ea typeface="Microsoft YaHei" panose="020B0503020204020204" pitchFamily="34" charset="-122"/>
                <a:cs typeface="Microsoft YaHei" panose="020B0503020204020204" pitchFamily="34" charset="-122"/>
                <a:sym typeface="+mn-ea"/>
              </a:rPr>
              <a:t>WKTYPE </a:t>
            </a:r>
            <a:r>
              <a:rPr lang="en-GB" altLang="zh-CN" dirty="0" smtClean="0">
                <a:latin typeface="Microsoft YaHei" panose="020B0503020204020204" pitchFamily="34" charset="-122"/>
                <a:ea typeface="Microsoft YaHei" panose="020B0503020204020204" pitchFamily="34" charset="-122"/>
                <a:cs typeface="Microsoft YaHei" panose="020B0503020204020204" pitchFamily="34" charset="-122"/>
                <a:sym typeface="+mn-ea"/>
              </a:rPr>
              <a:t>: WKS07_PSTEP6</a:t>
            </a:r>
            <a:endParaRPr lang="en-US" altLang="zh-CN" dirty="0">
              <a:latin typeface="Microsoft YaHei" panose="020B0503020204020204" pitchFamily="34" charset="-122"/>
              <a:ea typeface="Microsoft YaHei" panose="020B0503020204020204" pitchFamily="34" charset="-122"/>
              <a:cs typeface="Microsoft YaHei" panose="020B0503020204020204" pitchFamily="34" charset="-122"/>
              <a:sym typeface="+mn-ea"/>
            </a:endParaRPr>
          </a:p>
          <a:p>
            <a:endParaRPr lang="en-US" altLang="zh-CN" dirty="0">
              <a:latin typeface="Microsoft YaHei" panose="020B0503020204020204" pitchFamily="34" charset="-122"/>
              <a:ea typeface="Microsoft YaHei" panose="020B0503020204020204" pitchFamily="34" charset="-122"/>
              <a:cs typeface="Microsoft YaHei" panose="020B0503020204020204" pitchFamily="34" charset="-122"/>
              <a:sym typeface="+mn-ea"/>
            </a:endParaRPr>
          </a:p>
          <a:p>
            <a:endParaRPr lang="en-US" altLang="zh-CN" dirty="0">
              <a:latin typeface="Microsoft YaHei" panose="020B0503020204020204" pitchFamily="34" charset="-122"/>
              <a:ea typeface="Microsoft YaHei" panose="020B0503020204020204" pitchFamily="34" charset="-122"/>
            </a:endParaRPr>
          </a:p>
          <a:p>
            <a:endParaRPr lang="en-US" altLang="zh-CN" dirty="0" smtClean="0">
              <a:latin typeface="Microsoft YaHei" panose="020B0503020204020204" pitchFamily="34" charset="-122"/>
              <a:ea typeface="Microsoft YaHei" panose="020B0503020204020204" pitchFamily="34" charset="-122"/>
            </a:endParaRPr>
          </a:p>
          <a:p>
            <a:endParaRPr lang="en-US" altLang="zh-CN" dirty="0">
              <a:latin typeface="Microsoft YaHei" panose="020B0503020204020204" pitchFamily="34" charset="-122"/>
              <a:ea typeface="Microsoft YaHei" panose="020B0503020204020204" pitchFamily="34" charset="-122"/>
            </a:endParaRPr>
          </a:p>
          <a:p>
            <a:endParaRPr lang="en-US" altLang="zh-CN" dirty="0" smtClean="0">
              <a:latin typeface="Microsoft YaHei" panose="020B0503020204020204" pitchFamily="34" charset="-122"/>
              <a:ea typeface="Microsoft YaHei" panose="020B0503020204020204" pitchFamily="34" charset="-122"/>
            </a:endParaRPr>
          </a:p>
        </p:txBody>
      </p:sp>
      <p:pic>
        <p:nvPicPr>
          <p:cNvPr id="4" name="圖片 3" descr="D:\Users\Yixin_Zhang\Desktop\2023-10-19_153913.png2023-10-19_153913"/>
          <p:cNvPicPr>
            <a:picLocks noChangeAspect="1"/>
          </p:cNvPicPr>
          <p:nvPr/>
        </p:nvPicPr>
        <p:blipFill>
          <a:blip r:embed="rId1"/>
          <a:srcRect/>
          <a:stretch>
            <a:fillRect/>
          </a:stretch>
        </p:blipFill>
        <p:spPr>
          <a:xfrm>
            <a:off x="4923755" y="2497300"/>
            <a:ext cx="6731533" cy="3622238"/>
          </a:xfrm>
          <a:prstGeom prst="rect">
            <a:avLst/>
          </a:prstGeom>
        </p:spPr>
      </p:pic>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方塊 2"/>
          <p:cNvSpPr txBox="1"/>
          <p:nvPr/>
        </p:nvSpPr>
        <p:spPr>
          <a:xfrm>
            <a:off x="285889" y="191493"/>
            <a:ext cx="10297671" cy="460375"/>
          </a:xfrm>
          <a:prstGeom prst="rect">
            <a:avLst/>
          </a:prstGeom>
          <a:noFill/>
        </p:spPr>
        <p:txBody>
          <a:bodyPr wrap="square" rtlCol="0">
            <a:spAutoFit/>
          </a:bodyPr>
          <a:lstStyle/>
          <a:p>
            <a:r>
              <a:rPr lang="en-GB" sz="2400" dirty="0">
                <a:latin typeface="Microsoft YaHei" panose="020B0503020204020204" pitchFamily="34" charset="-122"/>
                <a:ea typeface="Microsoft YaHei" panose="020B0503020204020204" pitchFamily="34" charset="-122"/>
                <a:sym typeface="+mn-ea"/>
              </a:rPr>
              <a:t>HSG-INSTALL MIC4 TO HSG -Hand </a:t>
            </a:r>
            <a:r>
              <a:rPr lang="en-GB" altLang="en-US" sz="2400" dirty="0">
                <a:latin typeface="Microsoft YaHei" panose="020B0503020204020204" pitchFamily="34" charset="-122"/>
                <a:ea typeface="Microsoft YaHei" panose="020B0503020204020204" pitchFamily="34" charset="-122"/>
                <a:sym typeface="+mn-ea"/>
              </a:rPr>
              <a:t>brush station</a:t>
            </a:r>
            <a:endParaRPr lang="en-US" altLang="zh-CN" sz="2400" dirty="0">
              <a:latin typeface="Microsoft YaHei" panose="020B0503020204020204" pitchFamily="34" charset="-122"/>
              <a:ea typeface="Microsoft YaHei" panose="020B0503020204020204" pitchFamily="34" charset="-122"/>
            </a:endParaRPr>
          </a:p>
        </p:txBody>
      </p:sp>
      <p:sp>
        <p:nvSpPr>
          <p:cNvPr id="6" name="文字方塊 5"/>
          <p:cNvSpPr txBox="1"/>
          <p:nvPr/>
        </p:nvSpPr>
        <p:spPr>
          <a:xfrm>
            <a:off x="162560" y="811530"/>
            <a:ext cx="11473815" cy="5539978"/>
          </a:xfrm>
          <a:prstGeom prst="rect">
            <a:avLst/>
          </a:prstGeom>
          <a:noFill/>
        </p:spPr>
        <p:txBody>
          <a:bodyPr wrap="square" rtlCol="0">
            <a:spAutoFit/>
          </a:bodyPr>
          <a:lstStyle/>
          <a:p>
            <a:r>
              <a:rPr lang="en-GB" altLang="zh-CN" b="1" dirty="0" smtClean="0">
                <a:latin typeface="Microsoft YaHei" panose="020B0503020204020204" pitchFamily="34" charset="-122"/>
                <a:ea typeface="Microsoft YaHei" panose="020B0503020204020204" pitchFamily="34" charset="-122"/>
                <a:sym typeface="+mn-ea"/>
              </a:rPr>
              <a:t>DEVICE </a:t>
            </a:r>
            <a:r>
              <a:rPr lang="en-GB" altLang="en-US" b="1" dirty="0" smtClean="0">
                <a:latin typeface="Microsoft YaHei" panose="020B0503020204020204" pitchFamily="34" charset="-122"/>
                <a:ea typeface="Microsoft YaHei" panose="020B0503020204020204" pitchFamily="34" charset="-122"/>
                <a:sym typeface="+mn-ea"/>
              </a:rPr>
              <a:t>related settings</a:t>
            </a:r>
            <a:endParaRPr lang="zh-CN" altLang="en-US" dirty="0" smtClean="0">
              <a:latin typeface="Microsoft YaHei" panose="020B0503020204020204" pitchFamily="34" charset="-122"/>
              <a:ea typeface="Microsoft YaHei" panose="020B0503020204020204" pitchFamily="34" charset="-122"/>
              <a:sym typeface="+mn-ea"/>
            </a:endParaRPr>
          </a:p>
          <a:p>
            <a:r>
              <a:rPr lang="en-GB" altLang="zh-CN" sz="1400" dirty="0" smtClean="0">
                <a:solidFill>
                  <a:schemeClr val="accent2">
                    <a:lumMod val="75000"/>
                  </a:schemeClr>
                </a:solidFill>
                <a:latin typeface="Microsoft YaHei" panose="020B0503020204020204" pitchFamily="34" charset="-122"/>
                <a:ea typeface="Microsoft YaHei" panose="020B0503020204020204" pitchFamily="34" charset="-122"/>
                <a:cs typeface="Microsoft YaHei" panose="020B0503020204020204" pitchFamily="34" charset="-122"/>
                <a:sym typeface="+mn-ea"/>
              </a:rPr>
              <a:t>DEVICE__CFG: SELECT * FROM DEVICE_CFG WHERE DEVICE='351566'</a:t>
            </a:r>
            <a:endParaRPr lang="en-GB" altLang="zh-CN" sz="1400" dirty="0" smtClean="0">
              <a:solidFill>
                <a:schemeClr val="accent2">
                  <a:lumMod val="75000"/>
                </a:schemeClr>
              </a:solidFill>
              <a:latin typeface="Microsoft YaHei" panose="020B0503020204020204" pitchFamily="34" charset="-122"/>
              <a:ea typeface="Microsoft YaHei" panose="020B0503020204020204" pitchFamily="34" charset="-122"/>
              <a:cs typeface="Microsoft YaHei" panose="020B0503020204020204" pitchFamily="34" charset="-122"/>
              <a:sym typeface="+mn-ea"/>
            </a:endParaRPr>
          </a:p>
          <a:p>
            <a:endParaRPr lang="en-US" altLang="zh-CN" dirty="0" smtClean="0">
              <a:latin typeface="Microsoft YaHei" panose="020B0503020204020204" pitchFamily="34" charset="-122"/>
              <a:ea typeface="Microsoft YaHei" panose="020B0503020204020204" pitchFamily="34" charset="-122"/>
              <a:sym typeface="+mn-ea"/>
            </a:endParaRPr>
          </a:p>
          <a:p>
            <a:r>
              <a:rPr lang="en-GB" altLang="en-US" dirty="0" smtClean="0">
                <a:latin typeface="Microsoft YaHei" panose="020B0503020204020204" pitchFamily="34" charset="-122"/>
                <a:ea typeface="Microsoft YaHei" panose="020B0503020204020204" pitchFamily="34" charset="-122"/>
                <a:sym typeface="+mn-ea"/>
              </a:rPr>
              <a:t>  </a:t>
            </a:r>
            <a:endParaRPr lang="en-GB" altLang="en-US" dirty="0" smtClean="0">
              <a:latin typeface="Microsoft YaHei" panose="020B0503020204020204" pitchFamily="34" charset="-122"/>
              <a:ea typeface="Microsoft YaHei" panose="020B0503020204020204" pitchFamily="34" charset="-122"/>
              <a:sym typeface="+mn-ea"/>
            </a:endParaRPr>
          </a:p>
          <a:p>
            <a:r>
              <a:rPr lang="en-GB" altLang="zh-CN" dirty="0" smtClean="0">
                <a:latin typeface="Microsoft YaHei" panose="020B0503020204020204" pitchFamily="34" charset="-122"/>
                <a:ea typeface="Microsoft YaHei" panose="020B0503020204020204" pitchFamily="34" charset="-122"/>
                <a:sym typeface="+mn-ea"/>
              </a:rPr>
              <a:t> </a:t>
            </a:r>
            <a:r>
              <a:rPr lang="en-GB" altLang="zh-CN" sz="1400" dirty="0" smtClean="0">
                <a:solidFill>
                  <a:schemeClr val="accent2">
                    <a:lumMod val="75000"/>
                  </a:schemeClr>
                </a:solidFill>
                <a:latin typeface="Microsoft YaHei" panose="020B0503020204020204" pitchFamily="34" charset="-122"/>
                <a:ea typeface="Microsoft YaHei" panose="020B0503020204020204" pitchFamily="34" charset="-122"/>
                <a:cs typeface="Microsoft YaHei" panose="020B0503020204020204" pitchFamily="34" charset="-122"/>
                <a:sym typeface="+mn-ea"/>
              </a:rPr>
              <a:t>DEVICE: SELECT * FROM DEVICE WHERE DEVICE='351566'</a:t>
            </a:r>
            <a:endParaRPr lang="en-GB" altLang="zh-CN" sz="1400" dirty="0" smtClean="0">
              <a:solidFill>
                <a:schemeClr val="accent2">
                  <a:lumMod val="75000"/>
                </a:schemeClr>
              </a:solidFill>
              <a:latin typeface="Microsoft YaHei" panose="020B0503020204020204" pitchFamily="34" charset="-122"/>
              <a:ea typeface="Microsoft YaHei" panose="020B0503020204020204" pitchFamily="34" charset="-122"/>
              <a:cs typeface="Microsoft YaHei" panose="020B0503020204020204" pitchFamily="34" charset="-122"/>
              <a:sym typeface="+mn-ea"/>
            </a:endParaRPr>
          </a:p>
          <a:p>
            <a:endParaRPr lang="en-US" altLang="zh-CN" sz="1400" dirty="0" smtClean="0">
              <a:solidFill>
                <a:schemeClr val="accent2">
                  <a:lumMod val="75000"/>
                </a:schemeClr>
              </a:solidFill>
              <a:latin typeface="Microsoft YaHei" panose="020B0503020204020204" pitchFamily="34" charset="-122"/>
              <a:ea typeface="Microsoft YaHei" panose="020B0503020204020204" pitchFamily="34" charset="-122"/>
              <a:cs typeface="Microsoft YaHei" panose="020B0503020204020204" pitchFamily="34" charset="-122"/>
              <a:sym typeface="+mn-ea"/>
            </a:endParaRPr>
          </a:p>
          <a:p>
            <a:endParaRPr lang="en-US" altLang="zh-CN" sz="1400" dirty="0" smtClean="0">
              <a:solidFill>
                <a:schemeClr val="accent2">
                  <a:lumMod val="75000"/>
                </a:schemeClr>
              </a:solidFill>
              <a:latin typeface="Microsoft YaHei" panose="020B0503020204020204" pitchFamily="34" charset="-122"/>
              <a:ea typeface="Microsoft YaHei" panose="020B0503020204020204" pitchFamily="34" charset="-122"/>
              <a:cs typeface="Microsoft YaHei" panose="020B0503020204020204" pitchFamily="34" charset="-122"/>
              <a:sym typeface="+mn-ea"/>
            </a:endParaRPr>
          </a:p>
          <a:p>
            <a:r>
              <a:rPr lang="en-GB" altLang="zh-CN" sz="1400" dirty="0" smtClean="0">
                <a:solidFill>
                  <a:schemeClr val="accent2">
                    <a:lumMod val="75000"/>
                  </a:schemeClr>
                </a:solidFill>
                <a:latin typeface="Microsoft YaHei" panose="020B0503020204020204" pitchFamily="34" charset="-122"/>
                <a:ea typeface="Microsoft YaHei" panose="020B0503020204020204" pitchFamily="34" charset="-122"/>
                <a:cs typeface="Microsoft YaHei" panose="020B0503020204020204" pitchFamily="34" charset="-122"/>
                <a:sym typeface="+mn-ea"/>
              </a:rPr>
              <a:t>DEVICE_COLLECT:SELECT * FROM DEVICE_COLLECT WHERE DEVICE='351566'</a:t>
            </a:r>
            <a:endParaRPr lang="en-GB" altLang="zh-CN" sz="1400" dirty="0" smtClean="0">
              <a:solidFill>
                <a:schemeClr val="accent2">
                  <a:lumMod val="75000"/>
                </a:schemeClr>
              </a:solidFill>
              <a:latin typeface="Microsoft YaHei" panose="020B0503020204020204" pitchFamily="34" charset="-122"/>
              <a:ea typeface="Microsoft YaHei" panose="020B0503020204020204" pitchFamily="34" charset="-122"/>
              <a:cs typeface="Microsoft YaHei" panose="020B0503020204020204" pitchFamily="34" charset="-122"/>
              <a:sym typeface="+mn-ea"/>
            </a:endParaRPr>
          </a:p>
          <a:p>
            <a:endParaRPr lang="en-US" altLang="zh-CN" sz="1400" dirty="0" smtClean="0">
              <a:solidFill>
                <a:schemeClr val="accent2">
                  <a:lumMod val="75000"/>
                </a:schemeClr>
              </a:solidFill>
              <a:latin typeface="Microsoft YaHei" panose="020B0503020204020204" pitchFamily="34" charset="-122"/>
              <a:ea typeface="Microsoft YaHei" panose="020B0503020204020204" pitchFamily="34" charset="-122"/>
              <a:cs typeface="Microsoft YaHei" panose="020B0503020204020204" pitchFamily="34" charset="-122"/>
              <a:sym typeface="+mn-ea"/>
            </a:endParaRPr>
          </a:p>
          <a:p>
            <a:endParaRPr lang="en-US" altLang="zh-CN" dirty="0" smtClean="0">
              <a:latin typeface="Microsoft YaHei" panose="020B0503020204020204" pitchFamily="34" charset="-122"/>
              <a:ea typeface="Microsoft YaHei" panose="020B0503020204020204" pitchFamily="34" charset="-122"/>
              <a:sym typeface="+mn-ea"/>
            </a:endParaRPr>
          </a:p>
          <a:p>
            <a:endParaRPr lang="en-US" altLang="zh-CN" b="1" dirty="0" smtClean="0">
              <a:latin typeface="Microsoft YaHei" panose="020B0503020204020204" pitchFamily="34" charset="-122"/>
              <a:ea typeface="Microsoft YaHei" panose="020B0503020204020204" pitchFamily="34" charset="-122"/>
              <a:cs typeface="Microsoft YaHei" panose="020B0503020204020204" pitchFamily="34" charset="-122"/>
              <a:sym typeface="+mn-ea"/>
            </a:endParaRPr>
          </a:p>
          <a:p>
            <a:r>
              <a:rPr lang="en-GB" altLang="en-US" b="1" dirty="0" smtClean="0">
                <a:latin typeface="Microsoft YaHei" panose="020B0503020204020204" pitchFamily="34" charset="-122"/>
                <a:ea typeface="Microsoft YaHei" panose="020B0503020204020204" pitchFamily="34" charset="-122"/>
                <a:cs typeface="Microsoft YaHei" panose="020B0503020204020204" pitchFamily="34" charset="-122"/>
                <a:sym typeface="+mn-ea"/>
              </a:rPr>
              <a:t>Flag function </a:t>
            </a:r>
            <a:r>
              <a:rPr lang="en-GB" altLang="zh-CN" b="1" dirty="0" smtClean="0">
                <a:latin typeface="Microsoft YaHei" panose="020B0503020204020204" pitchFamily="34" charset="-122"/>
                <a:ea typeface="Microsoft YaHei" panose="020B0503020204020204" pitchFamily="34" charset="-122"/>
                <a:cs typeface="Microsoft YaHei" panose="020B0503020204020204" pitchFamily="34" charset="-122"/>
                <a:sym typeface="+mn-ea"/>
              </a:rPr>
              <a:t>:</a:t>
            </a:r>
            <a:endParaRPr lang="en-GB" altLang="zh-CN" b="1" dirty="0" smtClean="0">
              <a:latin typeface="Microsoft YaHei" panose="020B0503020204020204" pitchFamily="34" charset="-122"/>
              <a:ea typeface="Microsoft YaHei" panose="020B0503020204020204" pitchFamily="34" charset="-122"/>
              <a:cs typeface="Microsoft YaHei" panose="020B0503020204020204" pitchFamily="34" charset="-122"/>
              <a:sym typeface="+mn-ea"/>
            </a:endParaRPr>
          </a:p>
          <a:p>
            <a:r>
              <a:rPr lang="en-GB" altLang="zh-CN" dirty="0" smtClean="0">
                <a:latin typeface="Microsoft YaHei" panose="020B0503020204020204" pitchFamily="34" charset="-122"/>
                <a:ea typeface="Microsoft YaHei" panose="020B0503020204020204" pitchFamily="34" charset="-122"/>
                <a:cs typeface="Microsoft YaHei" panose="020B0503020204020204" pitchFamily="34" charset="-122"/>
                <a:sym typeface="+mn-ea"/>
              </a:rPr>
              <a:t>I: </a:t>
            </a:r>
            <a:r>
              <a:rPr lang="en-GB" altLang="zh-CN" dirty="0" err="1" smtClean="0">
                <a:latin typeface="Microsoft YaHei" panose="020B0503020204020204" pitchFamily="34" charset="-122"/>
                <a:ea typeface="Microsoft YaHei" panose="020B0503020204020204" pitchFamily="34" charset="-122"/>
                <a:cs typeface="Microsoft YaHei" panose="020B0503020204020204" pitchFamily="34" charset="-122"/>
                <a:sym typeface="+mn-ea"/>
              </a:rPr>
              <a:t>ISN </a:t>
            </a:r>
            <a:r>
              <a:rPr lang="en-GB" altLang="zh-CN" dirty="0" err="1">
                <a:latin typeface="Microsoft YaHei" panose="020B0503020204020204" pitchFamily="34" charset="-122"/>
                <a:ea typeface="Microsoft YaHei" panose="020B0503020204020204" pitchFamily="34" charset="-122"/>
                <a:cs typeface="Microsoft YaHei" panose="020B0503020204020204" pitchFamily="34" charset="-122"/>
                <a:sym typeface="+mn-ea"/>
              </a:rPr>
              <a:t>first search for DB </a:t>
            </a:r>
            <a:r>
              <a:rPr lang="en-GB" altLang="zh-CN" dirty="0">
                <a:latin typeface="Microsoft YaHei" panose="020B0503020204020204" pitchFamily="34" charset="-122"/>
                <a:ea typeface="Microsoft YaHei" panose="020B0503020204020204" pitchFamily="34" charset="-122"/>
                <a:cs typeface="Microsoft YaHei" panose="020B0503020204020204" pitchFamily="34" charset="-122"/>
                <a:sym typeface="+mn-ea"/>
              </a:rPr>
              <a:t>, Multi </a:t>
            </a:r>
            <a:r>
              <a:rPr lang="en-GB" altLang="zh-CN" dirty="0" err="1">
                <a:latin typeface="Microsoft YaHei" panose="020B0503020204020204" pitchFamily="34" charset="-122"/>
                <a:ea typeface="Microsoft YaHei" panose="020B0503020204020204" pitchFamily="34" charset="-122"/>
                <a:cs typeface="Microsoft YaHei" panose="020B0503020204020204" pitchFamily="34" charset="-122"/>
                <a:sym typeface="+mn-ea"/>
              </a:rPr>
              <a:t>DB </a:t>
            </a:r>
            <a:r>
              <a:rPr lang="en-GB" altLang="zh-CN" dirty="0" err="1" smtClean="0">
                <a:latin typeface="Microsoft YaHei" panose="020B0503020204020204" pitchFamily="34" charset="-122"/>
                <a:ea typeface="Microsoft YaHei" panose="020B0503020204020204" pitchFamily="34" charset="-122"/>
                <a:cs typeface="Microsoft YaHei" panose="020B0503020204020204" pitchFamily="34" charset="-122"/>
                <a:sym typeface="+mn-ea"/>
              </a:rPr>
              <a:t>mode</a:t>
            </a:r>
            <a:endParaRPr lang="en-US" altLang="zh-CN" dirty="0" smtClean="0">
              <a:latin typeface="Microsoft YaHei" panose="020B0503020204020204" pitchFamily="34" charset="-122"/>
              <a:ea typeface="Microsoft YaHei" panose="020B0503020204020204" pitchFamily="34" charset="-122"/>
              <a:cs typeface="Microsoft YaHei" panose="020B0503020204020204" pitchFamily="34" charset="-122"/>
              <a:sym typeface="+mn-ea"/>
            </a:endParaRPr>
          </a:p>
          <a:p>
            <a:r>
              <a:rPr lang="en-GB" altLang="zh-CN" dirty="0" smtClean="0">
                <a:latin typeface="Microsoft YaHei" panose="020B0503020204020204" pitchFamily="34" charset="-122"/>
                <a:ea typeface="Microsoft YaHei" panose="020B0503020204020204" pitchFamily="34" charset="-122"/>
                <a:cs typeface="Microsoft YaHei" panose="020B0503020204020204" pitchFamily="34" charset="-122"/>
                <a:sym typeface="+mn-ea"/>
              </a:rPr>
              <a:t>R: </a:t>
            </a:r>
            <a:r>
              <a:rPr lang="en-GB" altLang="zh-CN" dirty="0" err="1" smtClean="0">
                <a:latin typeface="Microsoft YaHei" panose="020B0503020204020204" pitchFamily="34" charset="-122"/>
                <a:ea typeface="Microsoft YaHei" panose="020B0503020204020204" pitchFamily="34" charset="-122"/>
                <a:cs typeface="Microsoft YaHei" panose="020B0503020204020204" pitchFamily="34" charset="-122"/>
                <a:sym typeface="+mn-ea"/>
              </a:rPr>
              <a:t>Change </a:t>
            </a:r>
            <a:r>
              <a:rPr lang="en-GB" altLang="zh-CN" dirty="0" err="1">
                <a:latin typeface="Microsoft YaHei" panose="020B0503020204020204" pitchFamily="34" charset="-122"/>
                <a:ea typeface="Microsoft YaHei" panose="020B0503020204020204" pitchFamily="34" charset="-122"/>
                <a:cs typeface="Microsoft YaHei" panose="020B0503020204020204" pitchFamily="34" charset="-122"/>
                <a:sym typeface="+mn-ea"/>
              </a:rPr>
              <a:t>the DEVINFO of the SID where the ISN is located</a:t>
            </a:r>
            <a:r>
              <a:rPr lang="en-GB" altLang="zh-CN" dirty="0">
                <a:latin typeface="Microsoft YaHei" panose="020B0503020204020204" pitchFamily="34" charset="-122"/>
                <a:ea typeface="Microsoft YaHei" panose="020B0503020204020204" pitchFamily="34" charset="-122"/>
                <a:cs typeface="Microsoft YaHei" panose="020B0503020204020204" pitchFamily="34" charset="-122"/>
                <a:sym typeface="+mn-ea"/>
              </a:rPr>
              <a:t> </a:t>
            </a:r>
            <a:r>
              <a:rPr lang="en-GB" altLang="zh-CN" dirty="0" err="1">
                <a:latin typeface="Microsoft YaHei" panose="020B0503020204020204" pitchFamily="34" charset="-122"/>
                <a:ea typeface="Microsoft YaHei" panose="020B0503020204020204" pitchFamily="34" charset="-122"/>
                <a:cs typeface="Microsoft YaHei" panose="020B0503020204020204" pitchFamily="34" charset="-122"/>
                <a:sym typeface="+mn-ea"/>
              </a:rPr>
              <a:t>COPY back to the SID where DEVICE is located</a:t>
            </a:r>
            <a:endParaRPr lang="en-US" altLang="zh-CN" dirty="0" smtClean="0">
              <a:latin typeface="Microsoft YaHei" panose="020B0503020204020204" pitchFamily="34" charset="-122"/>
              <a:ea typeface="Microsoft YaHei" panose="020B0503020204020204" pitchFamily="34" charset="-122"/>
              <a:sym typeface="+mn-ea"/>
            </a:endParaRPr>
          </a:p>
          <a:p>
            <a:endParaRPr lang="en-US" altLang="zh-CN" b="1" dirty="0" smtClean="0">
              <a:latin typeface="Microsoft YaHei" panose="020B0503020204020204" pitchFamily="34" charset="-122"/>
              <a:ea typeface="Microsoft YaHei" panose="020B0503020204020204" pitchFamily="34" charset="-122"/>
              <a:sym typeface="+mn-ea"/>
            </a:endParaRPr>
          </a:p>
          <a:p>
            <a:r>
              <a:rPr lang="en-GB" altLang="zh-CN" b="1" dirty="0" smtClean="0">
                <a:latin typeface="Microsoft YaHei" panose="020B0503020204020204" pitchFamily="34" charset="-122"/>
                <a:ea typeface="Microsoft YaHei" panose="020B0503020204020204" pitchFamily="34" charset="-122"/>
                <a:sym typeface="+mn-ea"/>
              </a:rPr>
              <a:t>ROUTING CONTROL </a:t>
            </a:r>
            <a:r>
              <a:rPr lang="en-GB" altLang="en-US" b="1" dirty="0" smtClean="0">
                <a:latin typeface="Microsoft YaHei" panose="020B0503020204020204" pitchFamily="34" charset="-122"/>
                <a:ea typeface="Microsoft YaHei" panose="020B0503020204020204" pitchFamily="34" charset="-122"/>
                <a:sym typeface="+mn-ea"/>
              </a:rPr>
              <a:t>related settings</a:t>
            </a:r>
            <a:endParaRPr lang="zh-CN" altLang="en-US" dirty="0" smtClean="0">
              <a:latin typeface="Microsoft YaHei" panose="020B0503020204020204" pitchFamily="34" charset="-122"/>
              <a:ea typeface="Microsoft YaHei" panose="020B0503020204020204" pitchFamily="34" charset="-122"/>
              <a:sym typeface="+mn-ea"/>
            </a:endParaRPr>
          </a:p>
          <a:p>
            <a:r>
              <a:rPr lang="en-GB" altLang="zh-CN" sz="1400" dirty="0" smtClean="0">
                <a:solidFill>
                  <a:schemeClr val="accent2">
                    <a:lumMod val="75000"/>
                  </a:schemeClr>
                </a:solidFill>
                <a:latin typeface="Microsoft YaHei" panose="020B0503020204020204" pitchFamily="34" charset="-122"/>
                <a:ea typeface="Microsoft YaHei" panose="020B0503020204020204" pitchFamily="34" charset="-122"/>
                <a:cs typeface="Microsoft YaHei" panose="020B0503020204020204" pitchFamily="34" charset="-122"/>
                <a:sym typeface="+mn-ea"/>
              </a:rPr>
              <a:t>SELECT * FROM ROUTE_STEP_CHECK WHERE step='KAM1APH2'</a:t>
            </a:r>
            <a:endParaRPr lang="en-US" altLang="zh-CN" sz="1400" dirty="0" smtClean="0">
              <a:solidFill>
                <a:schemeClr val="accent2">
                  <a:lumMod val="75000"/>
                </a:schemeClr>
              </a:solidFill>
              <a:latin typeface="Microsoft YaHei" panose="020B0503020204020204" pitchFamily="34" charset="-122"/>
              <a:ea typeface="Microsoft YaHei" panose="020B0503020204020204" pitchFamily="34" charset="-122"/>
              <a:cs typeface="Microsoft YaHei" panose="020B0503020204020204" pitchFamily="34" charset="-122"/>
            </a:endParaRPr>
          </a:p>
          <a:p>
            <a:endParaRPr lang="en-US" altLang="zh-CN" dirty="0" smtClean="0">
              <a:latin typeface="Microsoft YaHei" panose="020B0503020204020204" pitchFamily="34" charset="-122"/>
              <a:ea typeface="Microsoft YaHei" panose="020B0503020204020204" pitchFamily="34" charset="-122"/>
            </a:endParaRPr>
          </a:p>
          <a:p>
            <a:endParaRPr lang="en-US" altLang="zh-CN" dirty="0" smtClean="0">
              <a:latin typeface="Microsoft YaHei" panose="020B0503020204020204" pitchFamily="34" charset="-122"/>
              <a:ea typeface="Microsoft YaHei" panose="020B0503020204020204" pitchFamily="34" charset="-122"/>
            </a:endParaRPr>
          </a:p>
          <a:p>
            <a:r>
              <a:rPr lang="en-GB" dirty="0">
                <a:latin typeface="Microsoft YaHei" panose="020B0503020204020204" pitchFamily="34" charset="-122"/>
                <a:ea typeface="Microsoft YaHei" panose="020B0503020204020204" pitchFamily="34" charset="-122"/>
                <a:sym typeface="+mn-ea"/>
              </a:rPr>
              <a:t>INSTALL MIC4 TO HSG </a:t>
            </a:r>
            <a:r>
              <a:rPr lang="en-GB" altLang="en-US" dirty="0">
                <a:latin typeface="Microsoft YaHei" panose="020B0503020204020204" pitchFamily="34" charset="-122"/>
                <a:ea typeface="Microsoft YaHei" panose="020B0503020204020204" pitchFamily="34" charset="-122"/>
                <a:sym typeface="+mn-ea"/>
              </a:rPr>
              <a:t>station (PH </a:t>
            </a:r>
            <a:r>
              <a:rPr lang="en-GB" altLang="zh-CN" dirty="0">
                <a:latin typeface="Microsoft YaHei" panose="020B0503020204020204" pitchFamily="34" charset="-122"/>
                <a:ea typeface="Microsoft YaHei" panose="020B0503020204020204" pitchFamily="34" charset="-122"/>
                <a:sym typeface="+mn-ea"/>
              </a:rPr>
              <a:t>2 </a:t>
            </a:r>
            <a:r>
              <a:rPr lang="en-GB" altLang="en-US" dirty="0">
                <a:latin typeface="Microsoft YaHei" panose="020B0503020204020204" pitchFamily="34" charset="-122"/>
                <a:ea typeface="Microsoft YaHei" panose="020B0503020204020204" pitchFamily="34" charset="-122"/>
                <a:sym typeface="+mn-ea"/>
              </a:rPr>
              <a:t>) card INSTALL SUPERVENT FLEX passing record </a:t>
            </a:r>
            <a:r>
              <a:rPr lang="en-GB" altLang="zh-CN" dirty="0">
                <a:latin typeface="Microsoft YaHei" panose="020B0503020204020204" pitchFamily="34" charset="-122"/>
                <a:ea typeface="Microsoft YaHei" panose="020B0503020204020204" pitchFamily="34" charset="-122"/>
                <a:sym typeface="+mn-ea"/>
              </a:rPr>
              <a:t>(AFA)</a:t>
            </a:r>
            <a:endParaRPr lang="en-US" altLang="zh-CN" dirty="0" smtClean="0">
              <a:latin typeface="Microsoft YaHei" panose="020B0503020204020204" pitchFamily="34" charset="-122"/>
              <a:ea typeface="Microsoft YaHei" panose="020B0503020204020204" pitchFamily="34" charset="-122"/>
            </a:endParaRPr>
          </a:p>
          <a:p>
            <a:r>
              <a:rPr lang="en-GB" altLang="en-US" dirty="0">
                <a:latin typeface="Microsoft YaHei" panose="020B0503020204020204" pitchFamily="34" charset="-122"/>
                <a:ea typeface="Microsoft YaHei" panose="020B0503020204020204" pitchFamily="34" charset="-122"/>
                <a:sym typeface="+mn-ea"/>
              </a:rPr>
              <a:t>Cooperate with </a:t>
            </a:r>
            <a:r>
              <a:rPr lang="en-GB" altLang="zh-CN" dirty="0">
                <a:latin typeface="Microsoft YaHei" panose="020B0503020204020204" pitchFamily="34" charset="-122"/>
                <a:ea typeface="Microsoft YaHei" panose="020B0503020204020204" pitchFamily="34" charset="-122"/>
                <a:sym typeface="+mn-ea"/>
              </a:rPr>
              <a:t>WKTYPE WKS07_PSTEP6 to check </a:t>
            </a:r>
            <a:r>
              <a:rPr lang="en-GB" altLang="en-US" dirty="0">
                <a:latin typeface="Microsoft YaHei" panose="020B0503020204020204" pitchFamily="34" charset="-122"/>
                <a:ea typeface="Microsoft YaHei" panose="020B0503020204020204" pitchFamily="34" charset="-122"/>
                <a:sym typeface="+mn-ea"/>
              </a:rPr>
              <a:t>whether the set </a:t>
            </a:r>
            <a:r>
              <a:rPr lang="en-GB" altLang="zh-CN" dirty="0">
                <a:latin typeface="Microsoft YaHei" panose="020B0503020204020204" pitchFamily="34" charset="-122"/>
                <a:ea typeface="Microsoft YaHei" panose="020B0503020204020204" pitchFamily="34" charset="-122"/>
                <a:sym typeface="+mn-ea"/>
              </a:rPr>
              <a:t>PDATA station passes in SEQ </a:t>
            </a:r>
            <a:r>
              <a:rPr lang="en-GB" altLang="en-US" dirty="0">
                <a:latin typeface="Microsoft YaHei" panose="020B0503020204020204" pitchFamily="34" charset="-122"/>
                <a:ea typeface="Microsoft YaHei" panose="020B0503020204020204" pitchFamily="34" charset="-122"/>
                <a:sym typeface="+mn-ea"/>
              </a:rPr>
              <a:t>order and </a:t>
            </a:r>
            <a:r>
              <a:rPr lang="en-GB" altLang="zh-CN" dirty="0">
                <a:latin typeface="Microsoft YaHei" panose="020B0503020204020204" pitchFamily="34" charset="-122"/>
                <a:ea typeface="Microsoft YaHei" panose="020B0503020204020204" pitchFamily="34" charset="-122"/>
                <a:sym typeface="+mn-ea"/>
              </a:rPr>
              <a:t>check error </a:t>
            </a:r>
            <a:r>
              <a:rPr lang="en-GB" altLang="en-US" dirty="0" smtClean="0">
                <a:latin typeface="Microsoft YaHei" panose="020B0503020204020204" pitchFamily="34" charset="-122"/>
                <a:ea typeface="Microsoft YaHei" panose="020B0503020204020204" pitchFamily="34" charset="-122"/>
                <a:sym typeface="+mn-ea"/>
              </a:rPr>
              <a:t>.</a:t>
            </a:r>
            <a:endParaRPr lang="en-US" altLang="zh-CN" dirty="0" smtClean="0">
              <a:latin typeface="Microsoft YaHei" panose="020B0503020204020204" pitchFamily="34" charset="-122"/>
              <a:ea typeface="Microsoft YaHei" panose="020B0503020204020204" pitchFamily="34" charset="-122"/>
            </a:endParaRPr>
          </a:p>
        </p:txBody>
      </p:sp>
      <p:pic>
        <p:nvPicPr>
          <p:cNvPr id="4" name="圖片 3"/>
          <p:cNvPicPr>
            <a:picLocks noChangeAspect="1"/>
          </p:cNvPicPr>
          <p:nvPr/>
        </p:nvPicPr>
        <p:blipFill>
          <a:blip r:embed="rId1"/>
          <a:stretch>
            <a:fillRect/>
          </a:stretch>
        </p:blipFill>
        <p:spPr>
          <a:xfrm>
            <a:off x="285750" y="2839085"/>
            <a:ext cx="2619375" cy="409575"/>
          </a:xfrm>
          <a:prstGeom prst="rect">
            <a:avLst/>
          </a:prstGeom>
        </p:spPr>
      </p:pic>
      <p:pic>
        <p:nvPicPr>
          <p:cNvPr id="5" name="圖片 4"/>
          <p:cNvPicPr>
            <a:picLocks noChangeAspect="1"/>
          </p:cNvPicPr>
          <p:nvPr/>
        </p:nvPicPr>
        <p:blipFill>
          <a:blip r:embed="rId2"/>
          <a:stretch>
            <a:fillRect/>
          </a:stretch>
        </p:blipFill>
        <p:spPr>
          <a:xfrm>
            <a:off x="285750" y="1504315"/>
            <a:ext cx="8715375" cy="419100"/>
          </a:xfrm>
          <a:prstGeom prst="rect">
            <a:avLst/>
          </a:prstGeom>
        </p:spPr>
      </p:pic>
      <p:pic>
        <p:nvPicPr>
          <p:cNvPr id="7" name="圖片 6"/>
          <p:cNvPicPr>
            <a:picLocks noChangeAspect="1"/>
          </p:cNvPicPr>
          <p:nvPr/>
        </p:nvPicPr>
        <p:blipFill>
          <a:blip r:embed="rId3"/>
          <a:stretch>
            <a:fillRect/>
          </a:stretch>
        </p:blipFill>
        <p:spPr>
          <a:xfrm>
            <a:off x="285750" y="2210435"/>
            <a:ext cx="6600825" cy="333375"/>
          </a:xfrm>
          <a:prstGeom prst="rect">
            <a:avLst/>
          </a:prstGeom>
        </p:spPr>
      </p:pic>
      <p:pic>
        <p:nvPicPr>
          <p:cNvPr id="2" name="圖片 1"/>
          <p:cNvPicPr>
            <a:picLocks noChangeAspect="1"/>
          </p:cNvPicPr>
          <p:nvPr/>
        </p:nvPicPr>
        <p:blipFill>
          <a:blip r:embed="rId4"/>
          <a:stretch>
            <a:fillRect/>
          </a:stretch>
        </p:blipFill>
        <p:spPr>
          <a:xfrm>
            <a:off x="285750" y="5222203"/>
            <a:ext cx="8953500" cy="400050"/>
          </a:xfrm>
          <a:prstGeom prst="rect">
            <a:avLst/>
          </a:prstGeom>
        </p:spPr>
      </p:pic>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方塊 2"/>
          <p:cNvSpPr txBox="1"/>
          <p:nvPr/>
        </p:nvSpPr>
        <p:spPr>
          <a:xfrm>
            <a:off x="285889" y="191493"/>
            <a:ext cx="10297671" cy="460375"/>
          </a:xfrm>
          <a:prstGeom prst="rect">
            <a:avLst/>
          </a:prstGeom>
          <a:noFill/>
        </p:spPr>
        <p:txBody>
          <a:bodyPr wrap="square" rtlCol="0">
            <a:spAutoFit/>
          </a:bodyPr>
          <a:lstStyle/>
          <a:p>
            <a:r>
              <a:rPr lang="en-GB" sz="2400" dirty="0">
                <a:latin typeface="Microsoft YaHei" panose="020B0503020204020204" pitchFamily="34" charset="-122"/>
                <a:ea typeface="Microsoft YaHei" panose="020B0503020204020204" pitchFamily="34" charset="-122"/>
              </a:rPr>
              <a:t>HSG-PRESS MIC4 TO </a:t>
            </a:r>
            <a:r>
              <a:rPr lang="en-GB" sz="2400" dirty="0" smtClean="0">
                <a:latin typeface="Microsoft YaHei" panose="020B0503020204020204" pitchFamily="34" charset="-122"/>
                <a:ea typeface="Microsoft YaHei" panose="020B0503020204020204" pitchFamily="34" charset="-122"/>
              </a:rPr>
              <a:t>HSG - STARFIGHT </a:t>
            </a:r>
            <a:r>
              <a:rPr lang="en-GB" altLang="en-US" sz="2400" dirty="0" smtClean="0">
                <a:latin typeface="Microsoft YaHei" panose="020B0503020204020204" pitchFamily="34" charset="-122"/>
                <a:ea typeface="Microsoft YaHei" panose="020B0503020204020204" pitchFamily="34" charset="-122"/>
              </a:rPr>
              <a:t>STATION</a:t>
            </a:r>
            <a:endParaRPr lang="zh-CN" altLang="en-US" sz="2400" dirty="0">
              <a:latin typeface="Microsoft YaHei" panose="020B0503020204020204" pitchFamily="34" charset="-122"/>
              <a:ea typeface="Microsoft YaHei" panose="020B0503020204020204" pitchFamily="34" charset="-122"/>
            </a:endParaRPr>
          </a:p>
        </p:txBody>
      </p:sp>
      <p:sp>
        <p:nvSpPr>
          <p:cNvPr id="6" name="文字方塊 5"/>
          <p:cNvSpPr txBox="1"/>
          <p:nvPr/>
        </p:nvSpPr>
        <p:spPr>
          <a:xfrm>
            <a:off x="396885" y="3279099"/>
            <a:ext cx="11350488" cy="2739211"/>
          </a:xfrm>
          <a:prstGeom prst="rect">
            <a:avLst/>
          </a:prstGeom>
          <a:noFill/>
        </p:spPr>
        <p:txBody>
          <a:bodyPr wrap="square" rtlCol="0">
            <a:spAutoFit/>
          </a:bodyPr>
          <a:lstStyle/>
          <a:p>
            <a:r>
              <a:rPr lang="en-GB" b="1" dirty="0" smtClean="0">
                <a:latin typeface="Microsoft YaHei" panose="020B0503020204020204" pitchFamily="34" charset="-122"/>
                <a:ea typeface="Microsoft YaHei" panose="020B0503020204020204" pitchFamily="34" charset="-122"/>
              </a:rPr>
              <a:t>DEVICE </a:t>
            </a:r>
            <a:r>
              <a:rPr lang="en-GB" altLang="en-US" b="1" dirty="0" smtClean="0">
                <a:latin typeface="Microsoft YaHei" panose="020B0503020204020204" pitchFamily="34" charset="-122"/>
                <a:ea typeface="Microsoft YaHei" panose="020B0503020204020204" pitchFamily="34" charset="-122"/>
              </a:rPr>
              <a:t>settings </a:t>
            </a:r>
            <a:r>
              <a:rPr lang="en-GB" altLang="zh-CN" dirty="0" smtClean="0">
                <a:latin typeface="Microsoft YaHei" panose="020B0503020204020204" pitchFamily="34" charset="-122"/>
                <a:ea typeface="Microsoft YaHei" panose="020B0503020204020204" pitchFamily="34" charset="-122"/>
              </a:rPr>
              <a:t>:</a:t>
            </a:r>
            <a:endParaRPr lang="en-GB" altLang="zh-CN" dirty="0" smtClean="0">
              <a:latin typeface="Microsoft YaHei" panose="020B0503020204020204" pitchFamily="34" charset="-122"/>
              <a:ea typeface="Microsoft YaHei" panose="020B0503020204020204" pitchFamily="34" charset="-122"/>
            </a:endParaRPr>
          </a:p>
          <a:p>
            <a:r>
              <a:rPr lang="en-GB" altLang="zh-CN" sz="1400" dirty="0" smtClean="0">
                <a:solidFill>
                  <a:schemeClr val="accent2">
                    <a:lumMod val="75000"/>
                  </a:schemeClr>
                </a:solidFill>
                <a:latin typeface="Microsoft YaHei" panose="020B0503020204020204" pitchFamily="34" charset="-122"/>
                <a:ea typeface="Microsoft YaHei" panose="020B0503020204020204" pitchFamily="34" charset="-122"/>
              </a:rPr>
              <a:t>SELECT * FROM DEVICE WHERE DEVICE='308807'</a:t>
            </a:r>
            <a:endParaRPr lang="en-GB" altLang="zh-CN" sz="1400" dirty="0" smtClean="0">
              <a:solidFill>
                <a:schemeClr val="accent2">
                  <a:lumMod val="75000"/>
                </a:schemeClr>
              </a:solidFill>
              <a:latin typeface="Microsoft YaHei" panose="020B0503020204020204" pitchFamily="34" charset="-122"/>
              <a:ea typeface="Microsoft YaHei" panose="020B0503020204020204" pitchFamily="34" charset="-122"/>
            </a:endParaRPr>
          </a:p>
          <a:p>
            <a:endParaRPr lang="en-US" altLang="zh-CN" dirty="0" smtClean="0">
              <a:latin typeface="Microsoft YaHei" panose="020B0503020204020204" pitchFamily="34" charset="-122"/>
              <a:ea typeface="Microsoft YaHei" panose="020B0503020204020204" pitchFamily="34" charset="-122"/>
            </a:endParaRPr>
          </a:p>
          <a:p>
            <a:endParaRPr lang="en-US" altLang="zh-CN" dirty="0">
              <a:latin typeface="Microsoft YaHei" panose="020B0503020204020204" pitchFamily="34" charset="-122"/>
              <a:ea typeface="Microsoft YaHei" panose="020B0503020204020204" pitchFamily="34" charset="-122"/>
            </a:endParaRPr>
          </a:p>
          <a:p>
            <a:r>
              <a:rPr lang="en-GB" altLang="zh-CN" b="1" dirty="0">
                <a:latin typeface="Microsoft YaHei" panose="020B0503020204020204" pitchFamily="34" charset="-122"/>
                <a:ea typeface="Microsoft YaHei" panose="020B0503020204020204" pitchFamily="34" charset="-122"/>
              </a:rPr>
              <a:t>ALLDEV </a:t>
            </a:r>
            <a:r>
              <a:rPr lang="en-GB" altLang="en-US" b="1" dirty="0">
                <a:latin typeface="Microsoft YaHei" panose="020B0503020204020204" pitchFamily="34" charset="-122"/>
                <a:ea typeface="Microsoft YaHei" panose="020B0503020204020204" pitchFamily="34" charset="-122"/>
              </a:rPr>
              <a:t>settings </a:t>
            </a:r>
            <a:r>
              <a:rPr lang="en-GB" altLang="en-US" dirty="0">
                <a:latin typeface="Microsoft YaHei" panose="020B0503020204020204" pitchFamily="34" charset="-122"/>
                <a:ea typeface="Microsoft YaHei" panose="020B0503020204020204" pitchFamily="34" charset="-122"/>
              </a:rPr>
              <a:t>:</a:t>
            </a:r>
            <a:endParaRPr lang="en-US" altLang="zh-CN" dirty="0">
              <a:latin typeface="Microsoft YaHei" panose="020B0503020204020204" pitchFamily="34" charset="-122"/>
              <a:ea typeface="Microsoft YaHei" panose="020B0503020204020204" pitchFamily="34" charset="-122"/>
            </a:endParaRPr>
          </a:p>
          <a:p>
            <a:r>
              <a:rPr lang="en-GB" altLang="zh-CN" dirty="0" smtClean="0">
                <a:latin typeface="Microsoft JhengHei" panose="020B0604030504040204" charset="-120"/>
                <a:ea typeface="Microsoft JhengHei" panose="020B0604030504040204" charset="-120"/>
                <a:cs typeface="Microsoft JhengHei" panose="020B0604030504040204" charset="-120"/>
                <a:sym typeface="+mn-ea"/>
              </a:rPr>
              <a:t>DEVICE </a:t>
            </a:r>
            <a:r>
              <a:rPr lang="en-GB" altLang="en-US" dirty="0" smtClean="0">
                <a:latin typeface="Microsoft JhengHei" panose="020B0604030504040204" charset="-120"/>
                <a:ea typeface="Microsoft JhengHei" panose="020B0604030504040204" charset="-120"/>
                <a:cs typeface="Microsoft JhengHei" panose="020B0604030504040204" charset="-120"/>
                <a:sym typeface="+mn-ea"/>
              </a:rPr>
              <a:t>requires </a:t>
            </a:r>
            <a:r>
              <a:rPr lang="en-GB" altLang="zh-CN" dirty="0" smtClean="0">
                <a:latin typeface="Microsoft JhengHei" panose="020B0604030504040204" charset="-120"/>
                <a:ea typeface="Microsoft JhengHei" panose="020B0604030504040204" charset="-120"/>
                <a:cs typeface="Microsoft JhengHei" panose="020B0604030504040204" charset="-120"/>
                <a:sym typeface="+mn-ea"/>
              </a:rPr>
              <a:t>MAPPING </a:t>
            </a:r>
            <a:r>
              <a:rPr lang="en-GB" altLang="en-US" dirty="0" smtClean="0">
                <a:latin typeface="Microsoft JhengHei" panose="020B0604030504040204" charset="-120"/>
                <a:ea typeface="Microsoft JhengHei" panose="020B0604030504040204" charset="-120"/>
                <a:cs typeface="Microsoft JhengHei" panose="020B0604030504040204" charset="-120"/>
                <a:sym typeface="+mn-ea"/>
              </a:rPr>
              <a:t>in </a:t>
            </a:r>
            <a:r>
              <a:rPr lang="en-GB" altLang="zh-CN" dirty="0" smtClean="0">
                <a:latin typeface="Microsoft JhengHei" panose="020B0604030504040204" charset="-120"/>
                <a:ea typeface="Microsoft JhengHei" panose="020B0604030504040204" charset="-120"/>
                <a:cs typeface="Microsoft JhengHei" panose="020B0604030504040204" charset="-120"/>
                <a:sym typeface="+mn-ea"/>
              </a:rPr>
              <a:t>ALLDEV</a:t>
            </a:r>
            <a:endParaRPr lang="en-US" altLang="zh-CN" dirty="0" smtClean="0">
              <a:latin typeface="Microsoft YaHei" panose="020B0503020204020204" pitchFamily="34" charset="-122"/>
              <a:ea typeface="Microsoft YaHei" panose="020B0503020204020204" pitchFamily="34" charset="-122"/>
            </a:endParaRPr>
          </a:p>
          <a:p>
            <a:r>
              <a:rPr lang="en-GB" altLang="zh-CN" sz="1400" dirty="0" smtClean="0">
                <a:solidFill>
                  <a:schemeClr val="accent2">
                    <a:lumMod val="75000"/>
                  </a:schemeClr>
                </a:solidFill>
                <a:latin typeface="Microsoft YaHei" panose="020B0503020204020204" pitchFamily="34" charset="-122"/>
                <a:ea typeface="Microsoft YaHei" panose="020B0503020204020204" pitchFamily="34" charset="-122"/>
              </a:rPr>
              <a:t>SELECT </a:t>
            </a:r>
            <a:r>
              <a:rPr lang="en-GB" altLang="zh-CN" sz="1400" dirty="0">
                <a:solidFill>
                  <a:schemeClr val="accent2">
                    <a:lumMod val="75000"/>
                  </a:schemeClr>
                </a:solidFill>
                <a:latin typeface="Microsoft YaHei" panose="020B0503020204020204" pitchFamily="34" charset="-122"/>
                <a:ea typeface="Microsoft YaHei" panose="020B0503020204020204" pitchFamily="34" charset="-122"/>
              </a:rPr>
              <a:t>* FROM ALLDEV WHERE DEVALUE='308807'</a:t>
            </a:r>
            <a:endParaRPr lang="en-GB" altLang="zh-CN" sz="1400" dirty="0">
              <a:solidFill>
                <a:schemeClr val="accent2">
                  <a:lumMod val="75000"/>
                </a:schemeClr>
              </a:solidFill>
              <a:latin typeface="Microsoft YaHei" panose="020B0503020204020204" pitchFamily="34" charset="-122"/>
              <a:ea typeface="Microsoft YaHei" panose="020B0503020204020204" pitchFamily="34" charset="-122"/>
            </a:endParaRPr>
          </a:p>
          <a:p>
            <a:endParaRPr lang="en-US" altLang="zh-CN" dirty="0" smtClean="0">
              <a:latin typeface="Microsoft YaHei" panose="020B0503020204020204" pitchFamily="34" charset="-122"/>
              <a:ea typeface="Microsoft YaHei" panose="020B0503020204020204" pitchFamily="34" charset="-122"/>
            </a:endParaRPr>
          </a:p>
          <a:p>
            <a:endParaRPr lang="en-US" altLang="zh-CN" dirty="0" smtClean="0">
              <a:latin typeface="Microsoft YaHei" panose="020B0503020204020204" pitchFamily="34" charset="-122"/>
              <a:ea typeface="Microsoft YaHei" panose="020B0503020204020204" pitchFamily="34" charset="-122"/>
            </a:endParaRPr>
          </a:p>
          <a:p>
            <a:endParaRPr lang="en-US" altLang="zh-CN" dirty="0" smtClean="0">
              <a:latin typeface="Microsoft YaHei" panose="020B0503020204020204" pitchFamily="34" charset="-122"/>
              <a:ea typeface="Microsoft YaHei" panose="020B0503020204020204" pitchFamily="34" charset="-122"/>
            </a:endParaRPr>
          </a:p>
        </p:txBody>
      </p:sp>
      <p:pic>
        <p:nvPicPr>
          <p:cNvPr id="5" name="圖片 4"/>
          <p:cNvPicPr>
            <a:picLocks noChangeAspect="1"/>
          </p:cNvPicPr>
          <p:nvPr/>
        </p:nvPicPr>
        <p:blipFill>
          <a:blip r:embed="rId1"/>
          <a:stretch>
            <a:fillRect/>
          </a:stretch>
        </p:blipFill>
        <p:spPr>
          <a:xfrm>
            <a:off x="396885" y="3810313"/>
            <a:ext cx="9058275" cy="466725"/>
          </a:xfrm>
          <a:prstGeom prst="rect">
            <a:avLst/>
          </a:prstGeom>
        </p:spPr>
      </p:pic>
      <p:pic>
        <p:nvPicPr>
          <p:cNvPr id="7" name="圖片 6"/>
          <p:cNvPicPr>
            <a:picLocks noChangeAspect="1"/>
          </p:cNvPicPr>
          <p:nvPr/>
        </p:nvPicPr>
        <p:blipFill>
          <a:blip r:embed="rId2"/>
          <a:stretch>
            <a:fillRect/>
          </a:stretch>
        </p:blipFill>
        <p:spPr>
          <a:xfrm>
            <a:off x="396885" y="5176036"/>
            <a:ext cx="8372475" cy="552450"/>
          </a:xfrm>
          <a:prstGeom prst="rect">
            <a:avLst/>
          </a:prstGeom>
        </p:spPr>
      </p:pic>
      <p:sp>
        <p:nvSpPr>
          <p:cNvPr id="8" name="文字方塊 7"/>
          <p:cNvSpPr txBox="1"/>
          <p:nvPr/>
        </p:nvSpPr>
        <p:spPr>
          <a:xfrm>
            <a:off x="396885" y="794479"/>
            <a:ext cx="9451653" cy="2031325"/>
          </a:xfrm>
          <a:prstGeom prst="rect">
            <a:avLst/>
          </a:prstGeom>
          <a:noFill/>
        </p:spPr>
        <p:txBody>
          <a:bodyPr wrap="square" rtlCol="0">
            <a:spAutoFit/>
          </a:bodyPr>
          <a:lstStyle/>
          <a:p>
            <a:r>
              <a:rPr lang="en-GB" altLang="en-US" b="1" dirty="0" smtClean="0">
                <a:latin typeface="Microsoft YaHei" panose="020B0503020204020204" pitchFamily="34" charset="-122"/>
                <a:ea typeface="Microsoft YaHei" panose="020B0503020204020204" pitchFamily="34" charset="-122"/>
              </a:rPr>
              <a:t>Station name </a:t>
            </a:r>
            <a:r>
              <a:rPr lang="en-GB" altLang="zh-CN" b="1" dirty="0" smtClean="0">
                <a:latin typeface="Microsoft YaHei" panose="020B0503020204020204" pitchFamily="34" charset="-122"/>
                <a:ea typeface="Microsoft YaHei" panose="020B0503020204020204" pitchFamily="34" charset="-122"/>
              </a:rPr>
              <a:t>: </a:t>
            </a:r>
            <a:r>
              <a:rPr lang="en-GB" altLang="zh-CN" dirty="0" smtClean="0">
                <a:latin typeface="Microsoft YaHei" panose="020B0503020204020204" pitchFamily="34" charset="-122"/>
                <a:ea typeface="Microsoft YaHei" panose="020B0503020204020204" pitchFamily="34" charset="-122"/>
              </a:rPr>
              <a:t>PTG</a:t>
            </a:r>
            <a:endParaRPr lang="en-GB" altLang="zh-CN" dirty="0" smtClean="0">
              <a:latin typeface="Microsoft YaHei" panose="020B0503020204020204" pitchFamily="34" charset="-122"/>
              <a:ea typeface="Microsoft YaHei" panose="020B0503020204020204" pitchFamily="34" charset="-122"/>
            </a:endParaRPr>
          </a:p>
          <a:p>
            <a:r>
              <a:rPr lang="en-GB" altLang="en-US" b="1" dirty="0" smtClean="0">
                <a:latin typeface="Microsoft YaHei" panose="020B0503020204020204" pitchFamily="34" charset="-122"/>
                <a:ea typeface="Microsoft YaHei" panose="020B0503020204020204" pitchFamily="34" charset="-122"/>
              </a:rPr>
              <a:t>Position function </a:t>
            </a:r>
            <a:r>
              <a:rPr lang="en-GB" altLang="zh-CN" b="1" dirty="0" smtClean="0">
                <a:latin typeface="Microsoft YaHei" panose="020B0503020204020204" pitchFamily="34" charset="-122"/>
                <a:ea typeface="Microsoft YaHei" panose="020B0503020204020204" pitchFamily="34" charset="-122"/>
              </a:rPr>
              <a:t>:</a:t>
            </a:r>
            <a:endParaRPr lang="en-GB" altLang="zh-CN" b="1" dirty="0" smtClean="0">
              <a:latin typeface="Microsoft YaHei" panose="020B0503020204020204" pitchFamily="34" charset="-122"/>
              <a:ea typeface="Microsoft YaHei" panose="020B0503020204020204" pitchFamily="34" charset="-122"/>
            </a:endParaRPr>
          </a:p>
          <a:p>
            <a:pPr marL="285750" indent="-285750">
              <a:buFont typeface="Arial" panose="020B0604020202020204" pitchFamily="34" charset="0"/>
              <a:buChar char="•"/>
            </a:pPr>
            <a:r>
              <a:rPr lang="en-GB" altLang="zh-TW" dirty="0" smtClean="0">
                <a:latin typeface="Microsoft YaHei" panose="020B0503020204020204" pitchFamily="34" charset="-122"/>
                <a:ea typeface="Microsoft YaHei" panose="020B0503020204020204" pitchFamily="34" charset="-122"/>
              </a:rPr>
              <a:t>STARFIGHT </a:t>
            </a:r>
            <a:r>
              <a:rPr lang="en-GB" altLang="en-US" dirty="0" smtClean="0">
                <a:latin typeface="Microsoft YaHei" panose="020B0503020204020204" pitchFamily="34" charset="-122"/>
                <a:ea typeface="Microsoft YaHei" panose="020B0503020204020204" pitchFamily="34" charset="-122"/>
              </a:rPr>
              <a:t>automated station</a:t>
            </a:r>
            <a:endParaRPr lang="en-US" altLang="zh-CN" dirty="0" smtClean="0">
              <a:latin typeface="Microsoft YaHei" panose="020B0503020204020204" pitchFamily="34" charset="-122"/>
              <a:ea typeface="Microsoft YaHei" panose="020B0503020204020204" pitchFamily="34" charset="-122"/>
            </a:endParaRPr>
          </a:p>
          <a:p>
            <a:pPr marL="285750" indent="-285750">
              <a:buFont typeface="Arial" panose="020B0604020202020204" pitchFamily="34" charset="0"/>
              <a:buChar char="•"/>
            </a:pPr>
            <a:r>
              <a:rPr lang="en-GB" altLang="en-US" dirty="0" smtClean="0">
                <a:latin typeface="Microsoft YaHei" panose="020B0503020204020204" pitchFamily="34" charset="-122"/>
                <a:ea typeface="Microsoft YaHei" panose="020B0503020204020204" pitchFamily="34" charset="-122"/>
              </a:rPr>
              <a:t>Upload </a:t>
            </a:r>
            <a:r>
              <a:rPr lang="en-GB" altLang="zh-CN" dirty="0" smtClean="0">
                <a:latin typeface="Microsoft YaHei" panose="020B0503020204020204" pitchFamily="34" charset="-122"/>
                <a:ea typeface="Microsoft YaHei" panose="020B0503020204020204" pitchFamily="34" charset="-122"/>
              </a:rPr>
              <a:t>FIXTURE ID, COMDATA </a:t>
            </a:r>
            <a:r>
              <a:rPr lang="en-GB" altLang="en-US" dirty="0" smtClean="0">
                <a:latin typeface="Microsoft YaHei" panose="020B0503020204020204" pitchFamily="34" charset="-122"/>
                <a:ea typeface="Microsoft YaHei" panose="020B0503020204020204" pitchFamily="34" charset="-122"/>
              </a:rPr>
              <a:t>table</a:t>
            </a:r>
            <a:endParaRPr lang="en-US" altLang="zh-CN" dirty="0" smtClean="0">
              <a:latin typeface="Microsoft YaHei" panose="020B0503020204020204" pitchFamily="34" charset="-122"/>
              <a:ea typeface="Microsoft YaHei" panose="020B0503020204020204" pitchFamily="34" charset="-122"/>
            </a:endParaRPr>
          </a:p>
          <a:p>
            <a:pPr marL="285750" indent="-285750">
              <a:buFont typeface="Arial" panose="020B0604020202020204" pitchFamily="34" charset="0"/>
              <a:buChar char="•"/>
            </a:pPr>
            <a:r>
              <a:rPr lang="en-GB" altLang="zh-TW" dirty="0" smtClean="0">
                <a:latin typeface="Microsoft YaHei" panose="020B0503020204020204" pitchFamily="34" charset="-122"/>
                <a:ea typeface="Microsoft YaHei" panose="020B0503020204020204" pitchFamily="34" charset="-122"/>
              </a:rPr>
              <a:t>ROUTING CONTROL </a:t>
            </a:r>
            <a:r>
              <a:rPr lang="en-GB" altLang="en-US" dirty="0" smtClean="0">
                <a:latin typeface="Microsoft YaHei" panose="020B0503020204020204" pitchFamily="34" charset="-122"/>
                <a:ea typeface="Microsoft YaHei" panose="020B0503020204020204" pitchFamily="34" charset="-122"/>
              </a:rPr>
              <a:t>stuck</a:t>
            </a:r>
            <a:endParaRPr lang="en-US" altLang="zh-CN" dirty="0" smtClean="0">
              <a:latin typeface="Microsoft YaHei" panose="020B0503020204020204" pitchFamily="34" charset="-122"/>
              <a:ea typeface="Microsoft YaHei" panose="020B0503020204020204" pitchFamily="34" charset="-122"/>
            </a:endParaRPr>
          </a:p>
          <a:p>
            <a:pPr marL="285750" indent="-285750">
              <a:buFont typeface="Arial" panose="020B0604020202020204" pitchFamily="34" charset="0"/>
              <a:buChar char="•"/>
            </a:pPr>
            <a:r>
              <a:rPr lang="en-GB" altLang="en-US" dirty="0" smtClean="0">
                <a:latin typeface="Microsoft YaHei" panose="020B0503020204020204" pitchFamily="34" charset="-122"/>
                <a:ea typeface="Microsoft YaHei" panose="020B0503020204020204" pitchFamily="34" charset="-122"/>
              </a:rPr>
              <a:t>Test </a:t>
            </a:r>
            <a:r>
              <a:rPr lang="en-GB" altLang="zh-CN" dirty="0" smtClean="0">
                <a:latin typeface="Microsoft YaHei" panose="020B0503020204020204" pitchFamily="34" charset="-122"/>
                <a:ea typeface="Microsoft YaHei" panose="020B0503020204020204" pitchFamily="34" charset="-122"/>
              </a:rPr>
              <a:t>AONE </a:t>
            </a:r>
            <a:r>
              <a:rPr lang="en-GB" altLang="en-US" dirty="0" smtClean="0">
                <a:latin typeface="Microsoft YaHei" panose="020B0503020204020204" pitchFamily="34" charset="-122"/>
                <a:ea typeface="Microsoft YaHei" panose="020B0503020204020204" pitchFamily="34" charset="-122"/>
              </a:rPr>
              <a:t>mode</a:t>
            </a:r>
            <a:endParaRPr lang="en-US" altLang="zh-CN" dirty="0" smtClean="0">
              <a:latin typeface="Microsoft YaHei" panose="020B0503020204020204" pitchFamily="34" charset="-122"/>
              <a:ea typeface="Microsoft YaHei" panose="020B0503020204020204" pitchFamily="34" charset="-122"/>
            </a:endParaRPr>
          </a:p>
          <a:p>
            <a:pPr marL="285750" indent="-285750">
              <a:buFont typeface="Arial" panose="020B0604020202020204" pitchFamily="34" charset="0"/>
              <a:buChar char="•"/>
            </a:pPr>
            <a:r>
              <a:rPr lang="en-GB" altLang="zh-TW" dirty="0" smtClean="0">
                <a:latin typeface="Microsoft YaHei" panose="020B0503020204020204" pitchFamily="34" charset="-122"/>
                <a:ea typeface="Microsoft YaHei" panose="020B0503020204020204" pitchFamily="34" charset="-122"/>
              </a:rPr>
              <a:t>CHK ROUTE </a:t>
            </a:r>
            <a:r>
              <a:rPr lang="en-GB" altLang="en-US" dirty="0" smtClean="0">
                <a:latin typeface="Microsoft YaHei" panose="020B0503020204020204" pitchFamily="34" charset="-122"/>
                <a:ea typeface="Microsoft YaHei" panose="020B0503020204020204" pitchFamily="34" charset="-122"/>
              </a:rPr>
              <a:t>passing station</a:t>
            </a:r>
            <a:endParaRPr lang="zh-TW" altLang="en-US" dirty="0">
              <a:latin typeface="Microsoft YaHei" panose="020B0503020204020204" pitchFamily="34" charset="-122"/>
              <a:ea typeface="Microsoft YaHei" panose="020B0503020204020204" pitchFamily="34" charset="-122"/>
            </a:endParaRPr>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p:cNvSpPr txBox="1"/>
          <p:nvPr/>
        </p:nvSpPr>
        <p:spPr>
          <a:xfrm>
            <a:off x="285889" y="191493"/>
            <a:ext cx="10297671" cy="460375"/>
          </a:xfrm>
          <a:prstGeom prst="rect">
            <a:avLst/>
          </a:prstGeom>
          <a:noFill/>
        </p:spPr>
        <p:txBody>
          <a:bodyPr wrap="square" rtlCol="0">
            <a:spAutoFit/>
          </a:bodyPr>
          <a:lstStyle/>
          <a:p>
            <a:r>
              <a:rPr lang="en-GB" sz="2400" dirty="0">
                <a:latin typeface="Microsoft YaHei" panose="020B0503020204020204" pitchFamily="34" charset="-122"/>
                <a:ea typeface="Microsoft YaHei" panose="020B0503020204020204" pitchFamily="34" charset="-122"/>
              </a:rPr>
              <a:t>HSG-PRESS MIC4 TO </a:t>
            </a:r>
            <a:r>
              <a:rPr lang="en-GB" sz="2400" dirty="0" smtClean="0">
                <a:latin typeface="Microsoft YaHei" panose="020B0503020204020204" pitchFamily="34" charset="-122"/>
                <a:ea typeface="Microsoft YaHei" panose="020B0503020204020204" pitchFamily="34" charset="-122"/>
              </a:rPr>
              <a:t>HSG- </a:t>
            </a:r>
            <a:r>
              <a:rPr lang="en-GB" altLang="zh-TW" sz="2400" dirty="0">
                <a:latin typeface="Microsoft YaHei" panose="020B0503020204020204" pitchFamily="34" charset="-122"/>
                <a:ea typeface="Microsoft YaHei" panose="020B0503020204020204" pitchFamily="34" charset="-122"/>
              </a:rPr>
              <a:t>STARFIGHT </a:t>
            </a:r>
            <a:r>
              <a:rPr lang="en-GB" altLang="en-US" sz="2400" dirty="0">
                <a:latin typeface="Microsoft YaHei" panose="020B0503020204020204" pitchFamily="34" charset="-122"/>
                <a:ea typeface="Microsoft YaHei" panose="020B0503020204020204" pitchFamily="34" charset="-122"/>
              </a:rPr>
              <a:t>STATION</a:t>
            </a:r>
            <a:endParaRPr lang="en-GB" altLang="en-US" sz="2400" dirty="0">
              <a:latin typeface="Microsoft YaHei" panose="020B0503020204020204" pitchFamily="34" charset="-122"/>
              <a:ea typeface="Microsoft YaHei" panose="020B0503020204020204" pitchFamily="34" charset="-122"/>
            </a:endParaRPr>
          </a:p>
        </p:txBody>
      </p:sp>
      <p:sp>
        <p:nvSpPr>
          <p:cNvPr id="3" name="矩形 2"/>
          <p:cNvSpPr/>
          <p:nvPr/>
        </p:nvSpPr>
        <p:spPr>
          <a:xfrm>
            <a:off x="285888" y="805802"/>
            <a:ext cx="11751213" cy="5570756"/>
          </a:xfrm>
          <a:prstGeom prst="rect">
            <a:avLst/>
          </a:prstGeom>
        </p:spPr>
        <p:txBody>
          <a:bodyPr wrap="square">
            <a:spAutoFit/>
          </a:bodyPr>
          <a:lstStyle/>
          <a:p>
            <a:r>
              <a:rPr lang="en-GB" altLang="en-US" b="1" dirty="0">
                <a:latin typeface="Microsoft YaHei" panose="020B0503020204020204" pitchFamily="34" charset="-122"/>
                <a:ea typeface="Microsoft YaHei" panose="020B0503020204020204" pitchFamily="34" charset="-122"/>
              </a:rPr>
              <a:t>Official </a:t>
            </a:r>
            <a:r>
              <a:rPr lang="en-GB" altLang="zh-CN" dirty="0" smtClean="0">
                <a:latin typeface="Microsoft YaHei" panose="020B0503020204020204" pitchFamily="34" charset="-122"/>
                <a:ea typeface="Microsoft YaHei" panose="020B0503020204020204" pitchFamily="34" charset="-122"/>
              </a:rPr>
              <a:t>machine </a:t>
            </a:r>
            <a:r>
              <a:rPr lang="en-GB" altLang="zh-CN" b="1" dirty="0">
                <a:latin typeface="Microsoft YaHei" panose="020B0503020204020204" pitchFamily="34" charset="-122"/>
                <a:ea typeface="Microsoft YaHei" panose="020B0503020204020204" pitchFamily="34" charset="-122"/>
              </a:rPr>
              <a:t>URL </a:t>
            </a:r>
            <a:r>
              <a:rPr lang="en-GB" altLang="en-US" dirty="0" smtClean="0">
                <a:latin typeface="Microsoft YaHei" panose="020B0503020204020204" pitchFamily="34" charset="-122"/>
                <a:ea typeface="Microsoft YaHei" panose="020B0503020204020204" pitchFamily="34" charset="-122"/>
              </a:rPr>
              <a:t>: </a:t>
            </a:r>
            <a:r>
              <a:rPr lang="en-GB" altLang="zh-CN" dirty="0" smtClean="0">
                <a:latin typeface="Microsoft YaHei" panose="020B0503020204020204" pitchFamily="34" charset="-122"/>
                <a:ea typeface="Microsoft YaHei" panose="020B0503020204020204" pitchFamily="34" charset="-122"/>
              </a:rPr>
              <a:t>http://172.28.147.139/StarFighter.Kangol/B </a:t>
            </a:r>
            <a:r>
              <a:rPr lang="en-GB" altLang="zh-CN" dirty="0">
                <a:latin typeface="Microsoft YaHei" panose="020B0503020204020204" pitchFamily="34" charset="-122"/>
                <a:ea typeface="Microsoft YaHei" panose="020B0503020204020204" pitchFamily="34" charset="-122"/>
              </a:rPr>
              <a:t>_</a:t>
            </a:r>
            <a:endParaRPr lang="en-US" altLang="zh-CN" b="1" dirty="0" smtClean="0">
              <a:latin typeface="Microsoft YaHei" panose="020B0503020204020204" pitchFamily="34" charset="-122"/>
              <a:ea typeface="Microsoft YaHei" panose="020B0503020204020204" pitchFamily="34" charset="-122"/>
            </a:endParaRPr>
          </a:p>
          <a:p>
            <a:endParaRPr lang="en-US" altLang="zh-CN" b="1" dirty="0">
              <a:latin typeface="Microsoft YaHei" panose="020B0503020204020204" pitchFamily="34" charset="-122"/>
              <a:ea typeface="Microsoft YaHei" panose="020B0503020204020204" pitchFamily="34" charset="-122"/>
            </a:endParaRPr>
          </a:p>
          <a:p>
            <a:r>
              <a:rPr lang="en-GB" altLang="zh-CN" b="1" dirty="0" smtClean="0">
                <a:latin typeface="Microsoft YaHei" panose="020B0503020204020204" pitchFamily="34" charset="-122"/>
                <a:ea typeface="Microsoft YaHei" panose="020B0503020204020204" pitchFamily="34" charset="-122"/>
              </a:rPr>
              <a:t>QUERY_RECORD </a:t>
            </a:r>
            <a:r>
              <a:rPr lang="en-GB" altLang="en-US" b="1" dirty="0">
                <a:latin typeface="Microsoft YaHei" panose="020B0503020204020204" pitchFamily="34" charset="-122"/>
                <a:ea typeface="Microsoft YaHei" panose="020B0503020204020204" pitchFamily="34" charset="-122"/>
              </a:rPr>
              <a:t>parameters </a:t>
            </a:r>
            <a:r>
              <a:rPr lang="en-GB" altLang="zh-CN" dirty="0">
                <a:latin typeface="Microsoft YaHei" panose="020B0503020204020204" pitchFamily="34" charset="-122"/>
                <a:ea typeface="Microsoft YaHei" panose="020B0503020204020204" pitchFamily="34" charset="-122"/>
              </a:rPr>
              <a:t>:</a:t>
            </a:r>
            <a:endParaRPr lang="en-GB" altLang="zh-CN" dirty="0">
              <a:latin typeface="Microsoft YaHei" panose="020B0503020204020204" pitchFamily="34" charset="-122"/>
              <a:ea typeface="Microsoft YaHei" panose="020B0503020204020204" pitchFamily="34" charset="-122"/>
            </a:endParaRPr>
          </a:p>
          <a:p>
            <a:r>
              <a:rPr lang="en-GB" altLang="zh-CN" sz="1400" dirty="0">
                <a:latin typeface="Microsoft YaHei" panose="020B0503020204020204" pitchFamily="34" charset="-122"/>
                <a:ea typeface="Microsoft YaHei" panose="020B0503020204020204" pitchFamily="34" charset="-122"/>
              </a:rPr>
              <a:t>                    {</a:t>
            </a:r>
            <a:endParaRPr lang="en-GB" altLang="zh-CN" sz="1400" dirty="0">
              <a:latin typeface="Microsoft YaHei" panose="020B0503020204020204" pitchFamily="34" charset="-122"/>
              <a:ea typeface="Microsoft YaHei" panose="020B0503020204020204" pitchFamily="34" charset="-122"/>
            </a:endParaRPr>
          </a:p>
          <a:p>
            <a:r>
              <a:rPr lang="en-GB" altLang="zh-CN" sz="1400" dirty="0">
                <a:latin typeface="Microsoft YaHei" panose="020B0503020204020204" pitchFamily="34" charset="-122"/>
                <a:ea typeface="Microsoft YaHei" panose="020B0503020204020204" pitchFamily="34" charset="-122"/>
              </a:rPr>
              <a:t>                       "</a:t>
            </a:r>
            <a:r>
              <a:rPr lang="en-GB" altLang="zh-CN" sz="1400" dirty="0" err="1">
                <a:latin typeface="Microsoft YaHei" panose="020B0503020204020204" pitchFamily="34" charset="-122"/>
                <a:ea typeface="Microsoft YaHei" panose="020B0503020204020204" pitchFamily="34" charset="-122"/>
              </a:rPr>
              <a:t>c":"QUERY_RECORD</a:t>
            </a:r>
            <a:r>
              <a:rPr lang="en-GB" altLang="zh-CN" sz="1400" dirty="0">
                <a:latin typeface="Microsoft YaHei" panose="020B0503020204020204" pitchFamily="34" charset="-122"/>
                <a:ea typeface="Microsoft YaHei" panose="020B0503020204020204" pitchFamily="34" charset="-122"/>
              </a:rPr>
              <a:t>",</a:t>
            </a:r>
            <a:endParaRPr lang="en-GB" altLang="zh-CN" sz="1400" dirty="0">
              <a:latin typeface="Microsoft YaHei" panose="020B0503020204020204" pitchFamily="34" charset="-122"/>
              <a:ea typeface="Microsoft YaHei" panose="020B0503020204020204" pitchFamily="34" charset="-122"/>
            </a:endParaRPr>
          </a:p>
          <a:p>
            <a:r>
              <a:rPr lang="en-GB" altLang="zh-CN" sz="1400" dirty="0">
                <a:latin typeface="Microsoft YaHei" panose="020B0503020204020204" pitchFamily="34" charset="-122"/>
                <a:ea typeface="Microsoft YaHei" panose="020B0503020204020204" pitchFamily="34" charset="-122"/>
              </a:rPr>
              <a:t>                       "station_id":"PGPD_F03-4FHC-03_4_PRESS-MIC4-TO-HSG",</a:t>
            </a:r>
            <a:endParaRPr lang="en-GB" altLang="zh-CN" sz="1400" dirty="0">
              <a:latin typeface="Microsoft YaHei" panose="020B0503020204020204" pitchFamily="34" charset="-122"/>
              <a:ea typeface="Microsoft YaHei" panose="020B0503020204020204" pitchFamily="34" charset="-122"/>
            </a:endParaRPr>
          </a:p>
          <a:p>
            <a:r>
              <a:rPr lang="en-GB" altLang="zh-CN" sz="1400" dirty="0">
                <a:latin typeface="Microsoft YaHei" panose="020B0503020204020204" pitchFamily="34" charset="-122"/>
                <a:ea typeface="Microsoft YaHei" panose="020B0503020204020204" pitchFamily="34" charset="-122"/>
              </a:rPr>
              <a:t>                       "p":"</a:t>
            </a:r>
            <a:r>
              <a:rPr lang="en-GB" altLang="zh-CN" sz="1400" dirty="0" err="1">
                <a:latin typeface="Microsoft YaHei" panose="020B0503020204020204" pitchFamily="34" charset="-122"/>
                <a:ea typeface="Microsoft YaHei" panose="020B0503020204020204" pitchFamily="34" charset="-122"/>
              </a:rPr>
              <a:t>unit_process_check</a:t>
            </a:r>
            <a:r>
              <a:rPr lang="en-GB" altLang="zh-CN" sz="1400" dirty="0">
                <a:latin typeface="Microsoft YaHei" panose="020B0503020204020204" pitchFamily="34" charset="-122"/>
                <a:ea typeface="Microsoft YaHei" panose="020B0503020204020204" pitchFamily="34" charset="-122"/>
              </a:rPr>
              <a:t>;",</a:t>
            </a:r>
            <a:endParaRPr lang="en-GB" altLang="zh-CN" sz="1400" dirty="0">
              <a:latin typeface="Microsoft YaHei" panose="020B0503020204020204" pitchFamily="34" charset="-122"/>
              <a:ea typeface="Microsoft YaHei" panose="020B0503020204020204" pitchFamily="34" charset="-122"/>
            </a:endParaRPr>
          </a:p>
          <a:p>
            <a:r>
              <a:rPr lang="en-GB" altLang="zh-CN" sz="1400" dirty="0">
                <a:latin typeface="Microsoft YaHei" panose="020B0503020204020204" pitchFamily="34" charset="-122"/>
                <a:ea typeface="Microsoft YaHei" panose="020B0503020204020204" pitchFamily="34" charset="-122"/>
              </a:rPr>
              <a:t>                       "sn":"C7CGZS0045W00001M6"</a:t>
            </a:r>
            <a:endParaRPr lang="en-GB" altLang="zh-CN" sz="1400" dirty="0">
              <a:latin typeface="Microsoft YaHei" panose="020B0503020204020204" pitchFamily="34" charset="-122"/>
              <a:ea typeface="Microsoft YaHei" panose="020B0503020204020204" pitchFamily="34" charset="-122"/>
            </a:endParaRPr>
          </a:p>
          <a:p>
            <a:r>
              <a:rPr lang="en-GB" altLang="zh-CN" sz="1400" dirty="0">
                <a:latin typeface="Microsoft YaHei" panose="020B0503020204020204" pitchFamily="34" charset="-122"/>
                <a:ea typeface="Microsoft YaHei" panose="020B0503020204020204" pitchFamily="34" charset="-122"/>
              </a:rPr>
              <a:t>                    </a:t>
            </a:r>
            <a:r>
              <a:rPr lang="en-GB" altLang="zh-CN" sz="1400" dirty="0" smtClean="0">
                <a:latin typeface="Microsoft YaHei" panose="020B0503020204020204" pitchFamily="34" charset="-122"/>
                <a:ea typeface="Microsoft YaHei" panose="020B0503020204020204" pitchFamily="34" charset="-122"/>
              </a:rPr>
              <a:t>}</a:t>
            </a:r>
            <a:endParaRPr lang="en-GB" altLang="zh-CN" sz="1400" dirty="0" smtClean="0">
              <a:latin typeface="Microsoft YaHei" panose="020B0503020204020204" pitchFamily="34" charset="-122"/>
              <a:ea typeface="Microsoft YaHei" panose="020B0503020204020204" pitchFamily="34" charset="-122"/>
            </a:endParaRPr>
          </a:p>
          <a:p>
            <a:r>
              <a:rPr lang="en-GB" altLang="zh-TW" b="1" dirty="0" smtClean="0">
                <a:latin typeface="Microsoft YaHei" panose="020B0503020204020204" pitchFamily="34" charset="-122"/>
                <a:ea typeface="Microsoft YaHei" panose="020B0503020204020204" pitchFamily="34" charset="-122"/>
              </a:rPr>
              <a:t>ADD_RECORD</a:t>
            </a:r>
            <a:r>
              <a:rPr lang="en-GB" altLang="en-US" b="1" dirty="0" smtClean="0">
                <a:latin typeface="Microsoft YaHei" panose="020B0503020204020204" pitchFamily="34" charset="-122"/>
                <a:ea typeface="Microsoft YaHei" panose="020B0503020204020204" pitchFamily="34" charset="-122"/>
              </a:rPr>
              <a:t>参</a:t>
            </a:r>
            <a:r>
              <a:rPr lang="en-GB" altLang="en-US" b="1" dirty="0">
                <a:latin typeface="Microsoft YaHei" panose="020B0503020204020204" pitchFamily="34" charset="-122"/>
                <a:ea typeface="Microsoft YaHei" panose="020B0503020204020204" pitchFamily="34" charset="-122"/>
              </a:rPr>
              <a:t>数</a:t>
            </a:r>
            <a:r>
              <a:rPr lang="en-GB" altLang="en-US" dirty="0">
                <a:latin typeface="Microsoft YaHei" panose="020B0503020204020204" pitchFamily="34" charset="-122"/>
                <a:ea typeface="Microsoft YaHei" panose="020B0503020204020204" pitchFamily="34" charset="-122"/>
              </a:rPr>
              <a:t>：</a:t>
            </a:r>
            <a:endParaRPr lang="en-GB" altLang="en-US" dirty="0">
              <a:latin typeface="Microsoft YaHei" panose="020B0503020204020204" pitchFamily="34" charset="-122"/>
              <a:ea typeface="Microsoft YaHei" panose="020B0503020204020204" pitchFamily="34" charset="-122"/>
            </a:endParaRPr>
          </a:p>
          <a:p>
            <a:r>
              <a:rPr lang="en-GB" altLang="en-US" sz="1400" dirty="0">
                <a:latin typeface="Microsoft YaHei" panose="020B0503020204020204" pitchFamily="34" charset="-122"/>
                <a:ea typeface="Microsoft YaHei" panose="020B0503020204020204" pitchFamily="34" charset="-122"/>
              </a:rPr>
              <a:t>                          </a:t>
            </a:r>
            <a:r>
              <a:rPr lang="en-GB" altLang="zh-TW" sz="1400" dirty="0">
                <a:latin typeface="Microsoft YaHei" panose="020B0503020204020204" pitchFamily="34" charset="-122"/>
                <a:ea typeface="Microsoft YaHei" panose="020B0503020204020204" pitchFamily="34" charset="-122"/>
              </a:rPr>
              <a:t>{</a:t>
            </a:r>
            <a:endParaRPr lang="en-GB" altLang="zh-TW" sz="1400" dirty="0">
              <a:latin typeface="Microsoft YaHei" panose="020B0503020204020204" pitchFamily="34" charset="-122"/>
              <a:ea typeface="Microsoft YaHei" panose="020B0503020204020204" pitchFamily="34" charset="-122"/>
            </a:endParaRPr>
          </a:p>
          <a:p>
            <a:r>
              <a:rPr lang="en-GB" altLang="zh-TW" sz="1400" dirty="0">
                <a:latin typeface="Microsoft YaHei" panose="020B0503020204020204" pitchFamily="34" charset="-122"/>
                <a:ea typeface="Microsoft YaHei" panose="020B0503020204020204" pitchFamily="34" charset="-122"/>
              </a:rPr>
              <a:t>                              "</a:t>
            </a:r>
            <a:r>
              <a:rPr lang="en-GB" altLang="zh-CN" sz="1400" dirty="0">
                <a:latin typeface="Microsoft YaHei" panose="020B0503020204020204" pitchFamily="34" charset="-122"/>
                <a:ea typeface="Microsoft YaHei" panose="020B0503020204020204" pitchFamily="34" charset="-122"/>
              </a:rPr>
              <a:t>c":"</a:t>
            </a:r>
            <a:r>
              <a:rPr lang="en-GB" altLang="zh-CN" sz="1400" dirty="0" err="1">
                <a:latin typeface="Microsoft YaHei" panose="020B0503020204020204" pitchFamily="34" charset="-122"/>
                <a:ea typeface="Microsoft YaHei" panose="020B0503020204020204" pitchFamily="34" charset="-122"/>
              </a:rPr>
              <a:t>add_record</a:t>
            </a:r>
            <a:r>
              <a:rPr lang="en-GB" altLang="zh-CN" sz="1400" dirty="0">
                <a:latin typeface="Microsoft YaHei" panose="020B0503020204020204" pitchFamily="34" charset="-122"/>
                <a:ea typeface="Microsoft YaHei" panose="020B0503020204020204" pitchFamily="34" charset="-122"/>
              </a:rPr>
              <a:t>",</a:t>
            </a:r>
            <a:endParaRPr lang="en-GB" altLang="zh-CN" sz="1400" dirty="0">
              <a:latin typeface="Microsoft YaHei" panose="020B0503020204020204" pitchFamily="34" charset="-122"/>
              <a:ea typeface="Microsoft YaHei" panose="020B0503020204020204" pitchFamily="34" charset="-122"/>
            </a:endParaRPr>
          </a:p>
          <a:p>
            <a:r>
              <a:rPr lang="en-GB" altLang="zh-CN" sz="1400" dirty="0">
                <a:latin typeface="Microsoft YaHei" panose="020B0503020204020204" pitchFamily="34" charset="-122"/>
                <a:ea typeface="Microsoft YaHei" panose="020B0503020204020204" pitchFamily="34" charset="-122"/>
              </a:rPr>
              <a:t>                              "sn":"C7CGZS0045W00001M6",</a:t>
            </a:r>
            <a:endParaRPr lang="en-GB" altLang="zh-CN" sz="1400" dirty="0">
              <a:latin typeface="Microsoft YaHei" panose="020B0503020204020204" pitchFamily="34" charset="-122"/>
              <a:ea typeface="Microsoft YaHei" panose="020B0503020204020204" pitchFamily="34" charset="-122"/>
            </a:endParaRPr>
          </a:p>
          <a:p>
            <a:r>
              <a:rPr lang="en-GB" altLang="zh-CN" sz="1400" dirty="0">
                <a:latin typeface="Microsoft YaHei" panose="020B0503020204020204" pitchFamily="34" charset="-122"/>
                <a:ea typeface="Microsoft YaHei" panose="020B0503020204020204" pitchFamily="34" charset="-122"/>
              </a:rPr>
              <a:t>                              "station_id":"PGPD_F03-4FHC-03_4_PRESS-MIC4-TO-HSG",</a:t>
            </a:r>
            <a:endParaRPr lang="en-GB" altLang="zh-CN" sz="1400" dirty="0">
              <a:latin typeface="Microsoft YaHei" panose="020B0503020204020204" pitchFamily="34" charset="-122"/>
              <a:ea typeface="Microsoft YaHei" panose="020B0503020204020204" pitchFamily="34" charset="-122"/>
            </a:endParaRPr>
          </a:p>
          <a:p>
            <a:r>
              <a:rPr lang="en-GB" altLang="zh-CN" sz="1400" dirty="0">
                <a:latin typeface="Microsoft YaHei" panose="020B0503020204020204" pitchFamily="34" charset="-122"/>
                <a:ea typeface="Microsoft YaHei" panose="020B0503020204020204" pitchFamily="34" charset="-122"/>
              </a:rPr>
              <a:t>                              "test_station_name":"PRESS-MIC4-TO-HSG",</a:t>
            </a:r>
            <a:endParaRPr lang="en-GB" altLang="zh-CN" sz="1400" dirty="0">
              <a:latin typeface="Microsoft YaHei" panose="020B0503020204020204" pitchFamily="34" charset="-122"/>
              <a:ea typeface="Microsoft YaHei" panose="020B0503020204020204" pitchFamily="34" charset="-122"/>
            </a:endParaRPr>
          </a:p>
          <a:p>
            <a:r>
              <a:rPr lang="en-GB" altLang="zh-CN" sz="1400" dirty="0">
                <a:latin typeface="Microsoft YaHei" panose="020B0503020204020204" pitchFamily="34" charset="-122"/>
                <a:ea typeface="Microsoft YaHei" panose="020B0503020204020204" pitchFamily="34" charset="-122"/>
              </a:rPr>
              <a:t>                              "start_time":"2023-10-17 09:11:33",</a:t>
            </a:r>
            <a:endParaRPr lang="en-GB" altLang="zh-CN" sz="1400" dirty="0">
              <a:latin typeface="Microsoft YaHei" panose="020B0503020204020204" pitchFamily="34" charset="-122"/>
              <a:ea typeface="Microsoft YaHei" panose="020B0503020204020204" pitchFamily="34" charset="-122"/>
            </a:endParaRPr>
          </a:p>
          <a:p>
            <a:r>
              <a:rPr lang="en-GB" altLang="zh-CN" sz="1400" dirty="0">
                <a:latin typeface="Microsoft YaHei" panose="020B0503020204020204" pitchFamily="34" charset="-122"/>
                <a:ea typeface="Microsoft YaHei" panose="020B0503020204020204" pitchFamily="34" charset="-122"/>
              </a:rPr>
              <a:t>                              "stop_time":"2023-10-17 09:11:38",</a:t>
            </a:r>
            <a:endParaRPr lang="en-GB" altLang="zh-CN" sz="1400" dirty="0">
              <a:latin typeface="Microsoft YaHei" panose="020B0503020204020204" pitchFamily="34" charset="-122"/>
              <a:ea typeface="Microsoft YaHei" panose="020B0503020204020204" pitchFamily="34" charset="-122"/>
            </a:endParaRPr>
          </a:p>
          <a:p>
            <a:r>
              <a:rPr lang="en-GB" altLang="zh-CN" sz="1400" dirty="0">
                <a:latin typeface="Microsoft YaHei" panose="020B0503020204020204" pitchFamily="34" charset="-122"/>
                <a:ea typeface="Microsoft YaHei" panose="020B0503020204020204" pitchFamily="34" charset="-122"/>
              </a:rPr>
              <a:t>                              "mrm_data":"ID:0001-1,T1:20231017091134,T2:20231017091139,V1:2.38-2.37-2.37-           2.37-2.36,V2:2.37,RESULT:PASS",</a:t>
            </a:r>
            <a:endParaRPr lang="en-GB" altLang="zh-CN" sz="1400" dirty="0">
              <a:latin typeface="Microsoft YaHei" panose="020B0503020204020204" pitchFamily="34" charset="-122"/>
              <a:ea typeface="Microsoft YaHei" panose="020B0503020204020204" pitchFamily="34" charset="-122"/>
            </a:endParaRPr>
          </a:p>
          <a:p>
            <a:r>
              <a:rPr lang="en-GB" altLang="zh-CN" sz="1400" dirty="0">
                <a:latin typeface="Microsoft YaHei" panose="020B0503020204020204" pitchFamily="34" charset="-122"/>
                <a:ea typeface="Microsoft YaHei" panose="020B0503020204020204" pitchFamily="34" charset="-122"/>
              </a:rPr>
              <a:t>                              "</a:t>
            </a:r>
            <a:r>
              <a:rPr lang="en-GB" altLang="zh-CN" sz="1400" dirty="0" err="1">
                <a:latin typeface="Microsoft YaHei" panose="020B0503020204020204" pitchFamily="34" charset="-122"/>
                <a:ea typeface="Microsoft YaHei" panose="020B0503020204020204" pitchFamily="34" charset="-122"/>
              </a:rPr>
              <a:t>result":"pass</a:t>
            </a:r>
            <a:r>
              <a:rPr lang="en-GB" altLang="zh-CN" sz="1400" dirty="0">
                <a:latin typeface="Microsoft YaHei" panose="020B0503020204020204" pitchFamily="34" charset="-122"/>
                <a:ea typeface="Microsoft YaHei" panose="020B0503020204020204" pitchFamily="34" charset="-122"/>
              </a:rPr>
              <a:t>",</a:t>
            </a:r>
            <a:endParaRPr lang="en-GB" altLang="zh-CN" sz="1400" dirty="0">
              <a:latin typeface="Microsoft YaHei" panose="020B0503020204020204" pitchFamily="34" charset="-122"/>
              <a:ea typeface="Microsoft YaHei" panose="020B0503020204020204" pitchFamily="34" charset="-122"/>
            </a:endParaRPr>
          </a:p>
          <a:p>
            <a:r>
              <a:rPr lang="en-GB" altLang="zh-CN" sz="1400" dirty="0">
                <a:latin typeface="Microsoft YaHei" panose="020B0503020204020204" pitchFamily="34" charset="-122"/>
                <a:ea typeface="Microsoft YaHei" panose="020B0503020204020204" pitchFamily="34" charset="-122"/>
              </a:rPr>
              <a:t>"product":" </a:t>
            </a:r>
            <a:r>
              <a:rPr lang="en-GB" altLang="zh-CN" sz="1400" dirty="0" err="1">
                <a:latin typeface="Microsoft YaHei" panose="020B0503020204020204" pitchFamily="34" charset="-122"/>
                <a:ea typeface="Microsoft YaHei" panose="020B0503020204020204" pitchFamily="34" charset="-122"/>
              </a:rPr>
              <a:t>Kangol </a:t>
            </a:r>
            <a:r>
              <a:rPr lang="en-GB" altLang="zh-CN" sz="1400" dirty="0">
                <a:latin typeface="Microsoft YaHei" panose="020B0503020204020204" pitchFamily="34" charset="-122"/>
                <a:ea typeface="Microsoft YaHei" panose="020B0503020204020204" pitchFamily="34" charset="-122"/>
              </a:rPr>
              <a:t>",</a:t>
            </a:r>
            <a:endParaRPr lang="en-GB" altLang="zh-CN" sz="1400" dirty="0">
              <a:latin typeface="Microsoft YaHei" panose="020B0503020204020204" pitchFamily="34" charset="-122"/>
              <a:ea typeface="Microsoft YaHei" panose="020B0503020204020204" pitchFamily="34" charset="-122"/>
            </a:endParaRPr>
          </a:p>
          <a:p>
            <a:r>
              <a:rPr lang="en-GB" altLang="zh-CN" sz="1400" dirty="0">
                <a:latin typeface="Microsoft YaHei" panose="020B0503020204020204" pitchFamily="34" charset="-122"/>
                <a:ea typeface="Microsoft YaHei" panose="020B0503020204020204" pitchFamily="34" charset="-122"/>
              </a:rPr>
              <a:t>"mac_address":"68:ed:a4:64:75:f5",</a:t>
            </a:r>
            <a:endParaRPr lang="en-GB" altLang="zh-CN" sz="1400" dirty="0">
              <a:latin typeface="Microsoft YaHei" panose="020B0503020204020204" pitchFamily="34" charset="-122"/>
              <a:ea typeface="Microsoft YaHei" panose="020B0503020204020204" pitchFamily="34" charset="-122"/>
            </a:endParaRPr>
          </a:p>
          <a:p>
            <a:r>
              <a:rPr lang="en-GB" altLang="zh-CN" sz="1400" dirty="0">
                <a:latin typeface="Microsoft YaHei" panose="020B0503020204020204" pitchFamily="34" charset="-122"/>
                <a:ea typeface="Microsoft YaHei" panose="020B0503020204020204" pitchFamily="34" charset="-122"/>
              </a:rPr>
              <a:t>}</a:t>
            </a:r>
            <a:endParaRPr lang="en-GB" altLang="zh-CN" sz="1400" dirty="0">
              <a:latin typeface="Microsoft YaHei" panose="020B0503020204020204" pitchFamily="34" charset="-122"/>
              <a:ea typeface="Microsoft YaHei" panose="020B0503020204020204" pitchFamily="34" charset="-122"/>
            </a:endParaRPr>
          </a:p>
          <a:p>
            <a:endParaRPr lang="en-US" altLang="zh-CN" dirty="0">
              <a:latin typeface="Microsoft YaHei" panose="020B0503020204020204" pitchFamily="34" charset="-122"/>
              <a:ea typeface="Microsoft YaHei" panose="020B0503020204020204" pitchFamily="34" charset="-122"/>
            </a:endParaRP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方塊 2"/>
          <p:cNvSpPr txBox="1"/>
          <p:nvPr/>
        </p:nvSpPr>
        <p:spPr>
          <a:xfrm>
            <a:off x="285889" y="191493"/>
            <a:ext cx="10297671" cy="460375"/>
          </a:xfrm>
          <a:prstGeom prst="rect">
            <a:avLst/>
          </a:prstGeom>
          <a:noFill/>
        </p:spPr>
        <p:txBody>
          <a:bodyPr wrap="square" rtlCol="0">
            <a:spAutoFit/>
          </a:bodyPr>
          <a:lstStyle/>
          <a:p>
            <a:r>
              <a:rPr lang="en-GB" sz="2400" dirty="0">
                <a:latin typeface="Microsoft YaHei" panose="020B0503020204020204" pitchFamily="34" charset="-122"/>
                <a:ea typeface="Microsoft YaHei" panose="020B0503020204020204" pitchFamily="34" charset="-122"/>
                <a:sym typeface="+mn-ea"/>
              </a:rPr>
              <a:t>HSG-PRESS MIC4 TO </a:t>
            </a:r>
            <a:r>
              <a:rPr lang="en-GB" sz="2400" dirty="0" smtClean="0">
                <a:latin typeface="Microsoft YaHei" panose="020B0503020204020204" pitchFamily="34" charset="-122"/>
                <a:ea typeface="Microsoft YaHei" panose="020B0503020204020204" pitchFamily="34" charset="-122"/>
                <a:sym typeface="+mn-ea"/>
              </a:rPr>
              <a:t>HSG- </a:t>
            </a:r>
            <a:r>
              <a:rPr lang="en-GB" altLang="zh-TW" sz="2400" dirty="0">
                <a:latin typeface="Microsoft YaHei" panose="020B0503020204020204" pitchFamily="34" charset="-122"/>
                <a:ea typeface="Microsoft YaHei" panose="020B0503020204020204" pitchFamily="34" charset="-122"/>
              </a:rPr>
              <a:t>STARFIGHT </a:t>
            </a:r>
            <a:r>
              <a:rPr lang="en-GB" altLang="en-US" sz="2400" dirty="0">
                <a:latin typeface="Microsoft YaHei" panose="020B0503020204020204" pitchFamily="34" charset="-122"/>
                <a:ea typeface="Microsoft YaHei" panose="020B0503020204020204" pitchFamily="34" charset="-122"/>
              </a:rPr>
              <a:t>STATION</a:t>
            </a:r>
            <a:endParaRPr lang="en-US" altLang="zh-CN" sz="2400" dirty="0">
              <a:latin typeface="Microsoft YaHei" panose="020B0503020204020204" pitchFamily="34" charset="-122"/>
              <a:ea typeface="Microsoft YaHei" panose="020B0503020204020204" pitchFamily="34" charset="-122"/>
            </a:endParaRPr>
          </a:p>
        </p:txBody>
      </p:sp>
      <p:sp>
        <p:nvSpPr>
          <p:cNvPr id="6" name="文字方塊 5"/>
          <p:cNvSpPr txBox="1"/>
          <p:nvPr/>
        </p:nvSpPr>
        <p:spPr>
          <a:xfrm>
            <a:off x="285889" y="871602"/>
            <a:ext cx="11350488" cy="4247317"/>
          </a:xfrm>
          <a:prstGeom prst="rect">
            <a:avLst/>
          </a:prstGeom>
          <a:noFill/>
        </p:spPr>
        <p:txBody>
          <a:bodyPr wrap="square" rtlCol="0">
            <a:spAutoFit/>
          </a:bodyPr>
          <a:lstStyle/>
          <a:p>
            <a:r>
              <a:rPr lang="en-GB" altLang="zh-CN" b="1" dirty="0" err="1" smtClean="0">
                <a:latin typeface="Microsoft YaHei" panose="020B0503020204020204" pitchFamily="34" charset="-122"/>
                <a:ea typeface="Microsoft YaHei" panose="020B0503020204020204" pitchFamily="34" charset="-122"/>
                <a:sym typeface="+mn-ea"/>
              </a:rPr>
              <a:t>unit_process_check </a:t>
            </a:r>
            <a:r>
              <a:rPr lang="en-GB" altLang="en-US" b="1" dirty="0" smtClean="0">
                <a:latin typeface="Microsoft YaHei" panose="020B0503020204020204" pitchFamily="34" charset="-122"/>
                <a:ea typeface="Microsoft YaHei" panose="020B0503020204020204" pitchFamily="34" charset="-122"/>
                <a:sym typeface="+mn-ea"/>
              </a:rPr>
              <a:t>parameter logic:</a:t>
            </a:r>
            <a:endParaRPr lang="en-GB" altLang="en-US" b="1" dirty="0" smtClean="0">
              <a:latin typeface="Microsoft YaHei" panose="020B0503020204020204" pitchFamily="34" charset="-122"/>
              <a:ea typeface="Microsoft YaHei" panose="020B0503020204020204" pitchFamily="34" charset="-122"/>
              <a:sym typeface="+mn-ea"/>
            </a:endParaRPr>
          </a:p>
          <a:p>
            <a:r>
              <a:rPr lang="en-GB" altLang="en-US" dirty="0" smtClean="0">
                <a:latin typeface="Microsoft YaHei" panose="020B0503020204020204" pitchFamily="34" charset="-122"/>
                <a:ea typeface="Microsoft YaHei" panose="020B0503020204020204" pitchFamily="34" charset="-122"/>
                <a:sym typeface="+mn-ea"/>
              </a:rPr>
              <a:t>Check </a:t>
            </a:r>
            <a:r>
              <a:rPr lang="en-GB" altLang="zh-CN" dirty="0" smtClean="0">
                <a:latin typeface="Microsoft YaHei" panose="020B0503020204020204" pitchFamily="34" charset="-122"/>
                <a:ea typeface="Microsoft YaHei" panose="020B0503020204020204" pitchFamily="34" charset="-122"/>
                <a:sym typeface="+mn-ea"/>
              </a:rPr>
              <a:t>UOP </a:t>
            </a:r>
            <a:r>
              <a:rPr lang="en-GB" altLang="en-US" dirty="0" smtClean="0">
                <a:latin typeface="Microsoft YaHei" panose="020B0503020204020204" pitchFamily="34" charset="-122"/>
                <a:ea typeface="Microsoft YaHei" panose="020B0503020204020204" pitchFamily="34" charset="-122"/>
                <a:sym typeface="+mn-ea"/>
              </a:rPr>
              <a:t>with </a:t>
            </a:r>
            <a:r>
              <a:rPr lang="en-GB" altLang="zh-CN" dirty="0" smtClean="0">
                <a:latin typeface="Microsoft YaHei" panose="020B0503020204020204" pitchFamily="34" charset="-122"/>
                <a:ea typeface="Microsoft YaHei" panose="020B0503020204020204" pitchFamily="34" charset="-122"/>
                <a:sym typeface="+mn-ea"/>
              </a:rPr>
              <a:t>ROUTE_STEP_CHECK </a:t>
            </a:r>
            <a:r>
              <a:rPr lang="en-GB" altLang="en-US" dirty="0" smtClean="0">
                <a:latin typeface="Microsoft YaHei" panose="020B0503020204020204" pitchFamily="34" charset="-122"/>
                <a:ea typeface="Microsoft YaHei" panose="020B0503020204020204" pitchFamily="34" charset="-122"/>
                <a:sym typeface="+mn-ea"/>
              </a:rPr>
              <a:t>and </a:t>
            </a:r>
            <a:r>
              <a:rPr lang="en-GB" altLang="zh-CN" dirty="0" smtClean="0">
                <a:latin typeface="Microsoft YaHei" panose="020B0503020204020204" pitchFamily="34" charset="-122"/>
                <a:ea typeface="Microsoft YaHei" panose="020B0503020204020204" pitchFamily="34" charset="-122"/>
                <a:sym typeface="+mn-ea"/>
              </a:rPr>
              <a:t>ALLDEV_CFG</a:t>
            </a:r>
            <a:endParaRPr lang="en-GB" altLang="zh-CN" dirty="0" smtClean="0">
              <a:latin typeface="Microsoft YaHei" panose="020B0503020204020204" pitchFamily="34" charset="-122"/>
              <a:ea typeface="Microsoft YaHei" panose="020B0503020204020204" pitchFamily="34" charset="-122"/>
              <a:sym typeface="+mn-ea"/>
            </a:endParaRPr>
          </a:p>
          <a:p>
            <a:r>
              <a:rPr lang="en-GB" altLang="en-US" dirty="0" smtClean="0">
                <a:latin typeface="Microsoft YaHei" panose="020B0503020204020204" pitchFamily="34" charset="-122"/>
                <a:ea typeface="Microsoft YaHei" panose="020B0503020204020204" pitchFamily="34" charset="-122"/>
                <a:sym typeface="+mn-ea"/>
              </a:rPr>
              <a:t>The line body where </a:t>
            </a:r>
            <a:r>
              <a:rPr lang="en-GB" altLang="zh-CN" dirty="0" smtClean="0">
                <a:latin typeface="Microsoft YaHei" panose="020B0503020204020204" pitchFamily="34" charset="-122"/>
                <a:ea typeface="Microsoft YaHei" panose="020B0503020204020204" pitchFamily="34" charset="-122"/>
                <a:sym typeface="+mn-ea"/>
              </a:rPr>
              <a:t>ALLDEV_CFG </a:t>
            </a:r>
            <a:r>
              <a:rPr lang="en-GB" altLang="en-US" dirty="0" smtClean="0">
                <a:latin typeface="Microsoft YaHei" panose="020B0503020204020204" pitchFamily="34" charset="-122"/>
                <a:ea typeface="Microsoft YaHei" panose="020B0503020204020204" pitchFamily="34" charset="-122"/>
                <a:sym typeface="+mn-ea"/>
              </a:rPr>
              <a:t>table </a:t>
            </a:r>
            <a:r>
              <a:rPr lang="en-GB" altLang="zh-CN" dirty="0" smtClean="0">
                <a:latin typeface="Microsoft YaHei" panose="020B0503020204020204" pitchFamily="34" charset="-122"/>
                <a:ea typeface="Microsoft YaHei" panose="020B0503020204020204" pitchFamily="34" charset="-122"/>
                <a:sym typeface="+mn-ea"/>
              </a:rPr>
              <a:t>DEVICE is located sets STATUS </a:t>
            </a:r>
            <a:r>
              <a:rPr lang="en-GB" altLang="en-US" dirty="0" smtClean="0">
                <a:latin typeface="Microsoft YaHei" panose="020B0503020204020204" pitchFamily="34" charset="-122"/>
                <a:ea typeface="Microsoft YaHei" panose="020B0503020204020204" pitchFamily="34" charset="-122"/>
                <a:sym typeface="+mn-ea"/>
              </a:rPr>
              <a:t>to </a:t>
            </a:r>
            <a:r>
              <a:rPr lang="en-GB" altLang="zh-CN" dirty="0" smtClean="0">
                <a:latin typeface="Microsoft YaHei" panose="020B0503020204020204" pitchFamily="34" charset="-122"/>
                <a:ea typeface="Microsoft YaHei" panose="020B0503020204020204" pitchFamily="34" charset="-122"/>
                <a:sym typeface="+mn-ea"/>
              </a:rPr>
              <a:t>1 </a:t>
            </a:r>
            <a:r>
              <a:rPr lang="en-GB" altLang="en-US" dirty="0" smtClean="0">
                <a:latin typeface="Microsoft YaHei" panose="020B0503020204020204" pitchFamily="34" charset="-122"/>
                <a:ea typeface="Microsoft YaHei" panose="020B0503020204020204" pitchFamily="34" charset="-122"/>
                <a:sym typeface="+mn-ea"/>
              </a:rPr>
              <a:t>and </a:t>
            </a:r>
            <a:r>
              <a:rPr lang="en-GB" altLang="zh-CN" dirty="0" smtClean="0">
                <a:latin typeface="Microsoft YaHei" panose="020B0503020204020204" pitchFamily="34" charset="-122"/>
                <a:ea typeface="Microsoft YaHei" panose="020B0503020204020204" pitchFamily="34" charset="-122"/>
                <a:sym typeface="+mn-ea"/>
              </a:rPr>
              <a:t>UOP </a:t>
            </a:r>
            <a:r>
              <a:rPr lang="en-GB" altLang="en-US" dirty="0" smtClean="0">
                <a:latin typeface="Microsoft YaHei" panose="020B0503020204020204" pitchFamily="34" charset="-122"/>
                <a:ea typeface="Microsoft YaHei" panose="020B0503020204020204" pitchFamily="34" charset="-122"/>
                <a:sym typeface="+mn-ea"/>
              </a:rPr>
              <a:t>is enabled.</a:t>
            </a:r>
            <a:endParaRPr lang="en-US" altLang="zh-CN" dirty="0">
              <a:latin typeface="Microsoft YaHei" panose="020B0503020204020204" pitchFamily="34" charset="-122"/>
              <a:ea typeface="Microsoft YaHei" panose="020B0503020204020204" pitchFamily="34" charset="-122"/>
            </a:endParaRPr>
          </a:p>
          <a:p>
            <a:r>
              <a:rPr lang="en-GB" altLang="zh-CN" sz="1400" dirty="0" smtClean="0">
                <a:solidFill>
                  <a:schemeClr val="accent2">
                    <a:lumMod val="75000"/>
                  </a:schemeClr>
                </a:solidFill>
                <a:latin typeface="Microsoft YaHei" panose="020B0503020204020204" pitchFamily="34" charset="-122"/>
                <a:ea typeface="Microsoft YaHei" panose="020B0503020204020204" pitchFamily="34" charset="-122"/>
              </a:rPr>
              <a:t>SELECT </a:t>
            </a:r>
            <a:r>
              <a:rPr lang="en-GB" altLang="zh-CN" sz="1400" dirty="0">
                <a:solidFill>
                  <a:schemeClr val="accent2">
                    <a:lumMod val="75000"/>
                  </a:schemeClr>
                </a:solidFill>
                <a:latin typeface="Microsoft YaHei" panose="020B0503020204020204" pitchFamily="34" charset="-122"/>
                <a:ea typeface="Microsoft YaHei" panose="020B0503020204020204" pitchFamily="34" charset="-122"/>
              </a:rPr>
              <a:t>* FROM ALLDEV_CFG WHERE M_KEY='PGPD_F03-4FHC-03'</a:t>
            </a:r>
            <a:endParaRPr lang="en-GB" altLang="zh-CN" sz="1400" dirty="0">
              <a:solidFill>
                <a:schemeClr val="accent2">
                  <a:lumMod val="75000"/>
                </a:schemeClr>
              </a:solidFill>
              <a:latin typeface="Microsoft YaHei" panose="020B0503020204020204" pitchFamily="34" charset="-122"/>
              <a:ea typeface="Microsoft YaHei" panose="020B0503020204020204" pitchFamily="34" charset="-122"/>
            </a:endParaRPr>
          </a:p>
          <a:p>
            <a:endParaRPr lang="en-US" altLang="zh-CN" dirty="0" smtClean="0">
              <a:latin typeface="Microsoft YaHei" panose="020B0503020204020204" pitchFamily="34" charset="-122"/>
              <a:ea typeface="Microsoft YaHei" panose="020B0503020204020204" pitchFamily="34" charset="-122"/>
            </a:endParaRPr>
          </a:p>
          <a:p>
            <a:endParaRPr lang="en-US" altLang="zh-CN" dirty="0">
              <a:latin typeface="Microsoft YaHei" panose="020B0503020204020204" pitchFamily="34" charset="-122"/>
              <a:ea typeface="Microsoft YaHei" panose="020B0503020204020204" pitchFamily="34" charset="-122"/>
            </a:endParaRPr>
          </a:p>
          <a:p>
            <a:endParaRPr lang="en-US" dirty="0" smtClean="0">
              <a:latin typeface="Microsoft YaHei" panose="020B0503020204020204" pitchFamily="34" charset="-122"/>
              <a:ea typeface="Microsoft YaHei" panose="020B0503020204020204" pitchFamily="34" charset="-122"/>
              <a:sym typeface="+mn-ea"/>
            </a:endParaRPr>
          </a:p>
          <a:p>
            <a:r>
              <a:rPr lang="en-GB" b="1" dirty="0" smtClean="0">
                <a:latin typeface="Microsoft YaHei" panose="020B0503020204020204" pitchFamily="34" charset="-122"/>
                <a:ea typeface="Microsoft YaHei" panose="020B0503020204020204" pitchFamily="34" charset="-122"/>
                <a:sym typeface="+mn-ea"/>
              </a:rPr>
              <a:t>ROUTE_STEP_CHECK </a:t>
            </a:r>
            <a:r>
              <a:rPr lang="en-GB" altLang="en-US" b="1" dirty="0" smtClean="0">
                <a:latin typeface="Microsoft YaHei" panose="020B0503020204020204" pitchFamily="34" charset="-122"/>
                <a:ea typeface="Microsoft YaHei" panose="020B0503020204020204" pitchFamily="34" charset="-122"/>
                <a:sym typeface="+mn-ea"/>
              </a:rPr>
              <a:t>setting check level </a:t>
            </a:r>
            <a:r>
              <a:rPr lang="en-GB" altLang="zh-CN" dirty="0" smtClean="0">
                <a:latin typeface="Microsoft YaHei" panose="020B0503020204020204" pitchFamily="34" charset="-122"/>
                <a:ea typeface="Microsoft YaHei" panose="020B0503020204020204" pitchFamily="34" charset="-122"/>
                <a:sym typeface="+mn-ea"/>
              </a:rPr>
              <a:t>:</a:t>
            </a:r>
            <a:endParaRPr lang="en-GB" altLang="zh-CN" dirty="0" smtClean="0">
              <a:latin typeface="Microsoft YaHei" panose="020B0503020204020204" pitchFamily="34" charset="-122"/>
              <a:ea typeface="Microsoft YaHei" panose="020B0503020204020204" pitchFamily="34" charset="-122"/>
              <a:sym typeface="+mn-ea"/>
            </a:endParaRPr>
          </a:p>
          <a:p>
            <a:r>
              <a:rPr lang="en-GB" altLang="zh-CN" sz="1400" dirty="0" smtClean="0">
                <a:solidFill>
                  <a:schemeClr val="accent2">
                    <a:lumMod val="75000"/>
                  </a:schemeClr>
                </a:solidFill>
                <a:latin typeface="Microsoft YaHei" panose="020B0503020204020204" pitchFamily="34" charset="-122"/>
                <a:ea typeface="Microsoft YaHei" panose="020B0503020204020204" pitchFamily="34" charset="-122"/>
                <a:sym typeface="+mn-ea"/>
              </a:rPr>
              <a:t>SELECT * FROM ROUTE_STEP_CHECK WHERE STEP='KAM1APTG'</a:t>
            </a:r>
            <a:endParaRPr lang="en-GB" altLang="zh-CN" sz="1400" dirty="0" smtClean="0">
              <a:solidFill>
                <a:schemeClr val="accent2">
                  <a:lumMod val="75000"/>
                </a:schemeClr>
              </a:solidFill>
              <a:latin typeface="Microsoft YaHei" panose="020B0503020204020204" pitchFamily="34" charset="-122"/>
              <a:ea typeface="Microsoft YaHei" panose="020B0503020204020204" pitchFamily="34" charset="-122"/>
              <a:sym typeface="+mn-ea"/>
            </a:endParaRPr>
          </a:p>
          <a:p>
            <a:endParaRPr lang="en-US" altLang="zh-CN" dirty="0" smtClean="0">
              <a:latin typeface="Microsoft YaHei" panose="020B0503020204020204" pitchFamily="34" charset="-122"/>
              <a:ea typeface="Microsoft YaHei" panose="020B0503020204020204" pitchFamily="34" charset="-122"/>
              <a:sym typeface="+mn-ea"/>
            </a:endParaRPr>
          </a:p>
          <a:p>
            <a:endParaRPr lang="en-US" altLang="zh-CN" dirty="0" smtClean="0">
              <a:latin typeface="Microsoft YaHei" panose="020B0503020204020204" pitchFamily="34" charset="-122"/>
              <a:ea typeface="Microsoft YaHei" panose="020B0503020204020204" pitchFamily="34" charset="-122"/>
              <a:sym typeface="+mn-ea"/>
            </a:endParaRPr>
          </a:p>
          <a:p>
            <a:r>
              <a:rPr lang="en-GB" altLang="en-US" dirty="0" smtClean="0">
                <a:latin typeface="Microsoft YaHei" panose="020B0503020204020204" pitchFamily="34" charset="-122"/>
                <a:ea typeface="Microsoft YaHei" panose="020B0503020204020204" pitchFamily="34" charset="-122"/>
                <a:sym typeface="+mn-ea"/>
              </a:rPr>
              <a:t>Set 3M0 </a:t>
            </a:r>
            <a:r>
              <a:rPr lang="en-GB" altLang="zh-CN" dirty="0" smtClean="0">
                <a:latin typeface="Microsoft YaHei" panose="020B0503020204020204" pitchFamily="34" charset="-122"/>
                <a:ea typeface="Microsoft YaHei" panose="020B0503020204020204" pitchFamily="34" charset="-122"/>
                <a:sym typeface="+mn-ea"/>
              </a:rPr>
              <a:t>1 </a:t>
            </a:r>
            <a:r>
              <a:rPr lang="en-GB" altLang="en-US" dirty="0" smtClean="0">
                <a:latin typeface="Microsoft YaHei" panose="020B0503020204020204" pitchFamily="34" charset="-122"/>
                <a:ea typeface="Microsoft YaHei" panose="020B0503020204020204" pitchFamily="34" charset="-122"/>
                <a:sym typeface="+mn-ea"/>
              </a:rPr>
              <a:t>C; 3M0 </a:t>
            </a:r>
            <a:r>
              <a:rPr lang="en-GB" altLang="zh-CN" dirty="0" smtClean="0">
                <a:latin typeface="Microsoft YaHei" panose="020B0503020204020204" pitchFamily="34" charset="-122"/>
                <a:ea typeface="Microsoft YaHei" panose="020B0503020204020204" pitchFamily="34" charset="-122"/>
                <a:sym typeface="+mn-ea"/>
              </a:rPr>
              <a:t>2 </a:t>
            </a:r>
            <a:r>
              <a:rPr lang="en-GB" altLang="en-US" dirty="0" smtClean="0">
                <a:latin typeface="Microsoft YaHei" panose="020B0503020204020204" pitchFamily="34" charset="-122"/>
                <a:ea typeface="Microsoft YaHei" panose="020B0503020204020204" pitchFamily="34" charset="-122"/>
                <a:sym typeface="+mn-ea"/>
              </a:rPr>
              <a:t>C; 3M03C line body block </a:t>
            </a:r>
            <a:r>
              <a:rPr lang="en-GB" altLang="zh-CN" dirty="0" smtClean="0">
                <a:latin typeface="Microsoft YaHei" panose="020B0503020204020204" pitchFamily="34" charset="-122"/>
                <a:ea typeface="Microsoft YaHei" panose="020B0503020204020204" pitchFamily="34" charset="-122"/>
                <a:sym typeface="+mn-ea"/>
              </a:rPr>
              <a:t>KAM1APH2 </a:t>
            </a:r>
            <a:r>
              <a:rPr lang="en-GB" altLang="en-US" dirty="0" smtClean="0">
                <a:latin typeface="Microsoft YaHei" panose="020B0503020204020204" pitchFamily="34" charset="-122"/>
                <a:ea typeface="Microsoft YaHei" panose="020B0503020204020204" pitchFamily="34" charset="-122"/>
                <a:sym typeface="+mn-ea"/>
              </a:rPr>
              <a:t>pass station </a:t>
            </a:r>
            <a:r>
              <a:rPr lang="en-GB" altLang="zh-CN" dirty="0" smtClean="0">
                <a:latin typeface="Microsoft YaHei" panose="020B0503020204020204" pitchFamily="34" charset="-122"/>
                <a:ea typeface="Microsoft YaHei" panose="020B0503020204020204" pitchFamily="34" charset="-122"/>
                <a:sym typeface="+mn-ea"/>
              </a:rPr>
              <a:t>PASS </a:t>
            </a:r>
            <a:r>
              <a:rPr lang="en-GB" altLang="en-US" dirty="0" smtClean="0">
                <a:latin typeface="Microsoft YaHei" panose="020B0503020204020204" pitchFamily="34" charset="-122"/>
                <a:ea typeface="Microsoft YaHei" panose="020B0503020204020204" pitchFamily="34" charset="-122"/>
                <a:sym typeface="+mn-ea"/>
              </a:rPr>
              <a:t>record</a:t>
            </a:r>
            <a:endParaRPr lang="en-GB" altLang="en-US" dirty="0" smtClean="0">
              <a:latin typeface="Microsoft YaHei" panose="020B0503020204020204" pitchFamily="34" charset="-122"/>
              <a:ea typeface="Microsoft YaHei" panose="020B0503020204020204" pitchFamily="34" charset="-122"/>
              <a:sym typeface="+mn-ea"/>
            </a:endParaRPr>
          </a:p>
          <a:p>
            <a:r>
              <a:rPr lang="en-GB" altLang="en-US" dirty="0" smtClean="0">
                <a:latin typeface="Microsoft YaHei" panose="020B0503020204020204" pitchFamily="34" charset="-122"/>
                <a:ea typeface="Microsoft YaHei" panose="020B0503020204020204" pitchFamily="34" charset="-122"/>
                <a:sym typeface="+mn-ea"/>
              </a:rPr>
              <a:t>Set 3M0 </a:t>
            </a:r>
            <a:r>
              <a:rPr lang="en-GB" altLang="zh-CN" dirty="0" smtClean="0">
                <a:latin typeface="Microsoft YaHei" panose="020B0503020204020204" pitchFamily="34" charset="-122"/>
                <a:ea typeface="Microsoft YaHei" panose="020B0503020204020204" pitchFamily="34" charset="-122"/>
                <a:sym typeface="+mn-ea"/>
              </a:rPr>
              <a:t>1 </a:t>
            </a:r>
            <a:r>
              <a:rPr lang="en-GB" altLang="en-US" dirty="0" smtClean="0">
                <a:latin typeface="Microsoft YaHei" panose="020B0503020204020204" pitchFamily="34" charset="-122"/>
                <a:ea typeface="Microsoft YaHei" panose="020B0503020204020204" pitchFamily="34" charset="-122"/>
                <a:sym typeface="+mn-ea"/>
              </a:rPr>
              <a:t>C; 3M0 </a:t>
            </a:r>
            <a:r>
              <a:rPr lang="en-GB" altLang="zh-CN" dirty="0" smtClean="0">
                <a:latin typeface="Microsoft YaHei" panose="020B0503020204020204" pitchFamily="34" charset="-122"/>
                <a:ea typeface="Microsoft YaHei" panose="020B0503020204020204" pitchFamily="34" charset="-122"/>
                <a:sym typeface="+mn-ea"/>
              </a:rPr>
              <a:t>2 </a:t>
            </a:r>
            <a:r>
              <a:rPr lang="en-GB" altLang="en-US" dirty="0" smtClean="0">
                <a:latin typeface="Microsoft YaHei" panose="020B0503020204020204" pitchFamily="34" charset="-122"/>
                <a:ea typeface="Microsoft YaHei" panose="020B0503020204020204" pitchFamily="34" charset="-122"/>
                <a:sym typeface="+mn-ea"/>
              </a:rPr>
              <a:t>C; 3M03C line body can only be tested once at the current station.</a:t>
            </a:r>
            <a:endParaRPr lang="en-GB" altLang="en-US" dirty="0" smtClean="0">
              <a:latin typeface="Microsoft YaHei" panose="020B0503020204020204" pitchFamily="34" charset="-122"/>
              <a:ea typeface="Microsoft YaHei" panose="020B0503020204020204" pitchFamily="34" charset="-122"/>
              <a:sym typeface="+mn-ea"/>
            </a:endParaRPr>
          </a:p>
          <a:p>
            <a:endParaRPr lang="en-US" altLang="zh-CN" dirty="0" smtClean="0">
              <a:latin typeface="Microsoft YaHei" panose="020B0503020204020204" pitchFamily="34" charset="-122"/>
              <a:ea typeface="Microsoft YaHei" panose="020B0503020204020204" pitchFamily="34" charset="-122"/>
              <a:sym typeface="+mn-ea"/>
            </a:endParaRPr>
          </a:p>
          <a:p>
            <a:endParaRPr lang="en-US" altLang="zh-CN" dirty="0" smtClean="0">
              <a:latin typeface="Microsoft YaHei" panose="020B0503020204020204" pitchFamily="34" charset="-122"/>
              <a:ea typeface="Microsoft YaHei" panose="020B0503020204020204" pitchFamily="34" charset="-122"/>
              <a:sym typeface="+mn-ea"/>
            </a:endParaRPr>
          </a:p>
        </p:txBody>
      </p:sp>
      <p:pic>
        <p:nvPicPr>
          <p:cNvPr id="5" name="圖片 4"/>
          <p:cNvPicPr>
            <a:picLocks noChangeAspect="1"/>
          </p:cNvPicPr>
          <p:nvPr/>
        </p:nvPicPr>
        <p:blipFill>
          <a:blip r:embed="rId1"/>
          <a:stretch>
            <a:fillRect/>
          </a:stretch>
        </p:blipFill>
        <p:spPr>
          <a:xfrm>
            <a:off x="285889" y="1976196"/>
            <a:ext cx="6010275" cy="514350"/>
          </a:xfrm>
          <a:prstGeom prst="rect">
            <a:avLst/>
          </a:prstGeom>
        </p:spPr>
      </p:pic>
      <p:pic>
        <p:nvPicPr>
          <p:cNvPr id="7" name="圖片 6"/>
          <p:cNvPicPr>
            <a:picLocks noChangeAspect="1"/>
          </p:cNvPicPr>
          <p:nvPr/>
        </p:nvPicPr>
        <p:blipFill>
          <a:blip r:embed="rId2"/>
          <a:stretch>
            <a:fillRect/>
          </a:stretch>
        </p:blipFill>
        <p:spPr>
          <a:xfrm>
            <a:off x="285889" y="3306580"/>
            <a:ext cx="11326495" cy="457200"/>
          </a:xfrm>
          <a:prstGeom prst="rect">
            <a:avLst/>
          </a:prstGeom>
        </p:spPr>
      </p:pic>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方塊 2"/>
          <p:cNvSpPr txBox="1"/>
          <p:nvPr/>
        </p:nvSpPr>
        <p:spPr>
          <a:xfrm>
            <a:off x="285889" y="191493"/>
            <a:ext cx="10297671" cy="460375"/>
          </a:xfrm>
          <a:prstGeom prst="rect">
            <a:avLst/>
          </a:prstGeom>
          <a:noFill/>
        </p:spPr>
        <p:txBody>
          <a:bodyPr wrap="square" rtlCol="0">
            <a:spAutoFit/>
          </a:bodyPr>
          <a:lstStyle/>
          <a:p>
            <a:r>
              <a:rPr lang="en-GB" sz="2400" dirty="0">
                <a:latin typeface="Microsoft YaHei" panose="020B0503020204020204" pitchFamily="34" charset="-122"/>
                <a:ea typeface="Microsoft YaHei" panose="020B0503020204020204" pitchFamily="34" charset="-122"/>
                <a:sym typeface="+mn-ea"/>
              </a:rPr>
              <a:t>HSG-PRESS MIC4 TO </a:t>
            </a:r>
            <a:r>
              <a:rPr lang="en-GB" sz="2400" dirty="0" smtClean="0">
                <a:latin typeface="Microsoft YaHei" panose="020B0503020204020204" pitchFamily="34" charset="-122"/>
                <a:ea typeface="Microsoft YaHei" panose="020B0503020204020204" pitchFamily="34" charset="-122"/>
                <a:sym typeface="+mn-ea"/>
              </a:rPr>
              <a:t>HSG- </a:t>
            </a:r>
            <a:r>
              <a:rPr lang="en-GB" altLang="zh-TW" sz="2400" dirty="0">
                <a:latin typeface="Microsoft YaHei" panose="020B0503020204020204" pitchFamily="34" charset="-122"/>
                <a:ea typeface="Microsoft YaHei" panose="020B0503020204020204" pitchFamily="34" charset="-122"/>
              </a:rPr>
              <a:t>STARFIGHT </a:t>
            </a:r>
            <a:r>
              <a:rPr lang="en-GB" altLang="en-US" sz="2400" dirty="0">
                <a:latin typeface="Microsoft YaHei" panose="020B0503020204020204" pitchFamily="34" charset="-122"/>
                <a:ea typeface="Microsoft YaHei" panose="020B0503020204020204" pitchFamily="34" charset="-122"/>
              </a:rPr>
              <a:t>STATION</a:t>
            </a:r>
            <a:endParaRPr lang="en-US" altLang="zh-CN" sz="2400" dirty="0">
              <a:latin typeface="Microsoft YaHei" panose="020B0503020204020204" pitchFamily="34" charset="-122"/>
              <a:ea typeface="Microsoft YaHei" panose="020B0503020204020204" pitchFamily="34" charset="-122"/>
            </a:endParaRPr>
          </a:p>
        </p:txBody>
      </p:sp>
      <p:sp>
        <p:nvSpPr>
          <p:cNvPr id="6" name="文字方塊 5"/>
          <p:cNvSpPr txBox="1"/>
          <p:nvPr/>
        </p:nvSpPr>
        <p:spPr>
          <a:xfrm>
            <a:off x="285889" y="783315"/>
            <a:ext cx="11350488" cy="4799965"/>
          </a:xfrm>
          <a:prstGeom prst="rect">
            <a:avLst/>
          </a:prstGeom>
          <a:noFill/>
        </p:spPr>
        <p:txBody>
          <a:bodyPr wrap="square" rtlCol="0">
            <a:spAutoFit/>
          </a:bodyPr>
          <a:lstStyle/>
          <a:p>
            <a:r>
              <a:rPr lang="en-GB" altLang="zh-CN" b="1" dirty="0" smtClean="0">
                <a:latin typeface="Microsoft YaHei" panose="020B0503020204020204" pitchFamily="34" charset="-122"/>
                <a:ea typeface="Microsoft YaHei" panose="020B0503020204020204" pitchFamily="34" charset="-122"/>
              </a:rPr>
              <a:t>COMDATA </a:t>
            </a:r>
            <a:r>
              <a:rPr lang="en-GB" altLang="en-US" b="1" dirty="0" smtClean="0">
                <a:latin typeface="Microsoft YaHei" panose="020B0503020204020204" pitchFamily="34" charset="-122"/>
                <a:ea typeface="Microsoft YaHei" panose="020B0503020204020204" pitchFamily="34" charset="-122"/>
              </a:rPr>
              <a:t>storage information </a:t>
            </a:r>
            <a:r>
              <a:rPr lang="en-GB" altLang="en-US" dirty="0" smtClean="0">
                <a:latin typeface="Microsoft YaHei" panose="020B0503020204020204" pitchFamily="34" charset="-122"/>
                <a:ea typeface="Microsoft YaHei" panose="020B0503020204020204" pitchFamily="34" charset="-122"/>
              </a:rPr>
              <a:t>:</a:t>
            </a:r>
            <a:endParaRPr lang="en-US" altLang="zh-CN" dirty="0" smtClean="0">
              <a:latin typeface="Microsoft YaHei" panose="020B0503020204020204" pitchFamily="34" charset="-122"/>
              <a:ea typeface="Microsoft YaHei" panose="020B0503020204020204" pitchFamily="34" charset="-122"/>
            </a:endParaRPr>
          </a:p>
          <a:p>
            <a:r>
              <a:rPr lang="en-GB" altLang="zh-CN" sz="1400" dirty="0" smtClean="0">
                <a:solidFill>
                  <a:schemeClr val="accent2">
                    <a:lumMod val="75000"/>
                  </a:schemeClr>
                </a:solidFill>
                <a:latin typeface="Microsoft YaHei" panose="020B0503020204020204" pitchFamily="34" charset="-122"/>
                <a:ea typeface="Microsoft YaHei" panose="020B0503020204020204" pitchFamily="34" charset="-122"/>
              </a:rPr>
              <a:t>SELECT </a:t>
            </a:r>
            <a:r>
              <a:rPr lang="en-GB" altLang="zh-CN" sz="1400" dirty="0">
                <a:solidFill>
                  <a:schemeClr val="accent2">
                    <a:lumMod val="75000"/>
                  </a:schemeClr>
                </a:solidFill>
                <a:latin typeface="Microsoft YaHei" panose="020B0503020204020204" pitchFamily="34" charset="-122"/>
                <a:ea typeface="Microsoft YaHei" panose="020B0503020204020204" pitchFamily="34" charset="-122"/>
              </a:rPr>
              <a:t>* FROM COMDATA WHERE SN='C7CGZS0045W00001M6' AND DEVICE='308807'</a:t>
            </a:r>
            <a:endParaRPr lang="en-GB" altLang="zh-CN" sz="1400" dirty="0">
              <a:solidFill>
                <a:schemeClr val="accent2">
                  <a:lumMod val="75000"/>
                </a:schemeClr>
              </a:solidFill>
              <a:latin typeface="Microsoft YaHei" panose="020B0503020204020204" pitchFamily="34" charset="-122"/>
              <a:ea typeface="Microsoft YaHei" panose="020B0503020204020204" pitchFamily="34" charset="-122"/>
            </a:endParaRPr>
          </a:p>
          <a:p>
            <a:endParaRPr lang="en-US" altLang="zh-CN" dirty="0">
              <a:latin typeface="Microsoft YaHei" panose="020B0503020204020204" pitchFamily="34" charset="-122"/>
              <a:ea typeface="Microsoft YaHei" panose="020B0503020204020204" pitchFamily="34" charset="-122"/>
            </a:endParaRPr>
          </a:p>
          <a:p>
            <a:endParaRPr lang="en-US" altLang="zh-CN" dirty="0" smtClean="0">
              <a:latin typeface="Microsoft YaHei" panose="020B0503020204020204" pitchFamily="34" charset="-122"/>
              <a:ea typeface="Microsoft YaHei" panose="020B0503020204020204" pitchFamily="34" charset="-122"/>
            </a:endParaRPr>
          </a:p>
          <a:p>
            <a:endParaRPr lang="en-US" altLang="zh-CN" dirty="0">
              <a:latin typeface="Microsoft YaHei" panose="020B0503020204020204" pitchFamily="34" charset="-122"/>
              <a:ea typeface="Microsoft YaHei" panose="020B0503020204020204" pitchFamily="34" charset="-122"/>
            </a:endParaRPr>
          </a:p>
          <a:p>
            <a:endParaRPr lang="en-US" altLang="zh-CN" dirty="0" smtClean="0">
              <a:latin typeface="Microsoft YaHei" panose="020B0503020204020204" pitchFamily="34" charset="-122"/>
              <a:ea typeface="Microsoft YaHei" panose="020B0503020204020204" pitchFamily="34" charset="-122"/>
            </a:endParaRPr>
          </a:p>
          <a:p>
            <a:endParaRPr lang="en-US" altLang="zh-CN" dirty="0" smtClean="0">
              <a:latin typeface="Microsoft YaHei" panose="020B0503020204020204" pitchFamily="34" charset="-122"/>
              <a:ea typeface="Microsoft YaHei" panose="020B0503020204020204" pitchFamily="34" charset="-122"/>
            </a:endParaRPr>
          </a:p>
          <a:p>
            <a:r>
              <a:rPr lang="en-GB" altLang="zh-CN" b="1" dirty="0" smtClean="0">
                <a:latin typeface="Microsoft YaHei" panose="020B0503020204020204" pitchFamily="34" charset="-122"/>
                <a:ea typeface="Microsoft YaHei" panose="020B0503020204020204" pitchFamily="34" charset="-122"/>
              </a:rPr>
              <a:t>MO_D </a:t>
            </a:r>
            <a:r>
              <a:rPr lang="en-GB" altLang="en-US" b="1" dirty="0" smtClean="0">
                <a:latin typeface="Microsoft YaHei" panose="020B0503020204020204" pitchFamily="34" charset="-122"/>
                <a:ea typeface="Microsoft YaHei" panose="020B0503020204020204" pitchFamily="34" charset="-122"/>
              </a:rPr>
              <a:t>stop information </a:t>
            </a:r>
            <a:r>
              <a:rPr lang="en-GB" altLang="en-US" dirty="0" smtClean="0">
                <a:latin typeface="Microsoft YaHei" panose="020B0503020204020204" pitchFamily="34" charset="-122"/>
                <a:ea typeface="Microsoft YaHei" panose="020B0503020204020204" pitchFamily="34" charset="-122"/>
              </a:rPr>
              <a:t>:</a:t>
            </a:r>
            <a:endParaRPr lang="en-GB" altLang="en-US" dirty="0" smtClean="0">
              <a:latin typeface="Microsoft YaHei" panose="020B0503020204020204" pitchFamily="34" charset="-122"/>
              <a:ea typeface="Microsoft YaHei" panose="020B0503020204020204" pitchFamily="34" charset="-122"/>
            </a:endParaRPr>
          </a:p>
          <a:p>
            <a:r>
              <a:rPr lang="en-GB" altLang="en-US" sz="1400" dirty="0" smtClean="0">
                <a:solidFill>
                  <a:schemeClr val="accent2">
                    <a:lumMod val="75000"/>
                  </a:schemeClr>
                </a:solidFill>
                <a:latin typeface="Microsoft YaHei" panose="020B0503020204020204" pitchFamily="34" charset="-122"/>
                <a:ea typeface="Microsoft YaHei" panose="020B0503020204020204" pitchFamily="34" charset="-122"/>
              </a:rPr>
              <a:t>SELECT * FROM MO_D WHERE ISN='C7CGZS0045W00001M6'</a:t>
            </a:r>
            <a:endParaRPr lang="en-GB" altLang="en-US" sz="1400" dirty="0" smtClean="0">
              <a:solidFill>
                <a:schemeClr val="accent2">
                  <a:lumMod val="75000"/>
                </a:schemeClr>
              </a:solidFill>
              <a:latin typeface="Microsoft YaHei" panose="020B0503020204020204" pitchFamily="34" charset="-122"/>
              <a:ea typeface="Microsoft YaHei" panose="020B0503020204020204" pitchFamily="34" charset="-122"/>
            </a:endParaRPr>
          </a:p>
          <a:p>
            <a:endParaRPr lang="zh-CN" altLang="en-US" dirty="0" smtClean="0">
              <a:latin typeface="Microsoft YaHei" panose="020B0503020204020204" pitchFamily="34" charset="-122"/>
              <a:ea typeface="Microsoft YaHei" panose="020B0503020204020204" pitchFamily="34" charset="-122"/>
            </a:endParaRPr>
          </a:p>
          <a:p>
            <a:endParaRPr lang="en-US" altLang="zh-CN" dirty="0" smtClean="0">
              <a:latin typeface="Microsoft YaHei" panose="020B0503020204020204" pitchFamily="34" charset="-122"/>
              <a:ea typeface="Microsoft YaHei" panose="020B0503020204020204" pitchFamily="34" charset="-122"/>
            </a:endParaRPr>
          </a:p>
          <a:p>
            <a:r>
              <a:rPr lang="en-GB" altLang="zh-CN" b="1" dirty="0" smtClean="0">
                <a:latin typeface="Microsoft YaHei" panose="020B0503020204020204" pitchFamily="34" charset="-122"/>
                <a:ea typeface="Microsoft YaHei" panose="020B0503020204020204" pitchFamily="34" charset="-122"/>
              </a:rPr>
              <a:t>MO_ROUTE_PDCA </a:t>
            </a:r>
            <a:r>
              <a:rPr lang="en-GB" altLang="en-US" b="1" dirty="0" smtClean="0">
                <a:latin typeface="Microsoft YaHei" panose="020B0503020204020204" pitchFamily="34" charset="-122"/>
                <a:ea typeface="Microsoft YaHei" panose="020B0503020204020204" pitchFamily="34" charset="-122"/>
              </a:rPr>
              <a:t>storage records </a:t>
            </a:r>
            <a:r>
              <a:rPr lang="en-GB" altLang="en-US" dirty="0" smtClean="0">
                <a:latin typeface="Microsoft YaHei" panose="020B0503020204020204" pitchFamily="34" charset="-122"/>
                <a:ea typeface="Microsoft YaHei" panose="020B0503020204020204" pitchFamily="34" charset="-122"/>
              </a:rPr>
              <a:t>:</a:t>
            </a:r>
            <a:endParaRPr lang="en-GB" altLang="en-US" dirty="0" smtClean="0">
              <a:latin typeface="Microsoft YaHei" panose="020B0503020204020204" pitchFamily="34" charset="-122"/>
              <a:ea typeface="Microsoft YaHei" panose="020B0503020204020204" pitchFamily="34" charset="-122"/>
            </a:endParaRPr>
          </a:p>
          <a:p>
            <a:r>
              <a:rPr lang="en-GB" altLang="en-US" sz="1400" dirty="0" smtClean="0">
                <a:solidFill>
                  <a:schemeClr val="accent2">
                    <a:lumMod val="75000"/>
                  </a:schemeClr>
                </a:solidFill>
                <a:latin typeface="Microsoft YaHei" panose="020B0503020204020204" pitchFamily="34" charset="-122"/>
                <a:ea typeface="Microsoft YaHei" panose="020B0503020204020204" pitchFamily="34" charset="-122"/>
              </a:rPr>
              <a:t>SELECT * FROM MO_ROUTE_PDCA WHERE ISN='C7CGZS0045W00001M6' AND STEP='KAM1APTG'</a:t>
            </a:r>
            <a:endParaRPr lang="en-GB" altLang="en-US" sz="1400" dirty="0" smtClean="0">
              <a:solidFill>
                <a:schemeClr val="accent2">
                  <a:lumMod val="75000"/>
                </a:schemeClr>
              </a:solidFill>
              <a:latin typeface="Microsoft YaHei" panose="020B0503020204020204" pitchFamily="34" charset="-122"/>
              <a:ea typeface="Microsoft YaHei" panose="020B0503020204020204" pitchFamily="34" charset="-122"/>
            </a:endParaRPr>
          </a:p>
          <a:p>
            <a:endParaRPr lang="zh-CN" altLang="en-US" dirty="0" smtClean="0">
              <a:latin typeface="Microsoft YaHei" panose="020B0503020204020204" pitchFamily="34" charset="-122"/>
              <a:ea typeface="Microsoft YaHei" panose="020B0503020204020204" pitchFamily="34" charset="-122"/>
            </a:endParaRPr>
          </a:p>
          <a:p>
            <a:endParaRPr lang="zh-CN" altLang="en-US" dirty="0" smtClean="0">
              <a:latin typeface="Microsoft YaHei" panose="020B0503020204020204" pitchFamily="34" charset="-122"/>
              <a:ea typeface="Microsoft YaHei" panose="020B0503020204020204" pitchFamily="34" charset="-122"/>
            </a:endParaRPr>
          </a:p>
          <a:p>
            <a:endParaRPr lang="en-US" altLang="zh-CN" dirty="0" smtClean="0">
              <a:latin typeface="Microsoft YaHei" panose="020B0503020204020204" pitchFamily="34" charset="-122"/>
              <a:ea typeface="Microsoft YaHei" panose="020B0503020204020204" pitchFamily="34" charset="-122"/>
            </a:endParaRPr>
          </a:p>
          <a:p>
            <a:endParaRPr lang="zh-CN" altLang="en-US" dirty="0" smtClean="0">
              <a:latin typeface="Microsoft YaHei" panose="020B0503020204020204" pitchFamily="34" charset="-122"/>
              <a:ea typeface="Microsoft YaHei" panose="020B0503020204020204" pitchFamily="34" charset="-122"/>
            </a:endParaRPr>
          </a:p>
        </p:txBody>
      </p:sp>
      <p:pic>
        <p:nvPicPr>
          <p:cNvPr id="7" name="圖片 6"/>
          <p:cNvPicPr>
            <a:picLocks noChangeAspect="1"/>
          </p:cNvPicPr>
          <p:nvPr/>
        </p:nvPicPr>
        <p:blipFill>
          <a:blip r:embed="rId1"/>
          <a:stretch>
            <a:fillRect/>
          </a:stretch>
        </p:blipFill>
        <p:spPr>
          <a:xfrm>
            <a:off x="285889" y="1455112"/>
            <a:ext cx="8772525" cy="1143000"/>
          </a:xfrm>
          <a:prstGeom prst="rect">
            <a:avLst/>
          </a:prstGeom>
        </p:spPr>
      </p:pic>
      <p:pic>
        <p:nvPicPr>
          <p:cNvPr id="8" name="圖片 7"/>
          <p:cNvPicPr>
            <a:picLocks noChangeAspect="1"/>
          </p:cNvPicPr>
          <p:nvPr/>
        </p:nvPicPr>
        <p:blipFill>
          <a:blip r:embed="rId2"/>
          <a:stretch>
            <a:fillRect/>
          </a:stretch>
        </p:blipFill>
        <p:spPr>
          <a:xfrm>
            <a:off x="285889" y="3269909"/>
            <a:ext cx="10625455" cy="235585"/>
          </a:xfrm>
          <a:prstGeom prst="rect">
            <a:avLst/>
          </a:prstGeom>
        </p:spPr>
      </p:pic>
      <p:pic>
        <p:nvPicPr>
          <p:cNvPr id="9" name="圖片 8"/>
          <p:cNvPicPr>
            <a:picLocks noChangeAspect="1"/>
          </p:cNvPicPr>
          <p:nvPr/>
        </p:nvPicPr>
        <p:blipFill>
          <a:blip r:embed="rId3"/>
          <a:stretch>
            <a:fillRect/>
          </a:stretch>
        </p:blipFill>
        <p:spPr>
          <a:xfrm>
            <a:off x="285889" y="4263399"/>
            <a:ext cx="11156950" cy="561975"/>
          </a:xfrm>
          <a:prstGeom prst="rect">
            <a:avLst/>
          </a:prstGeom>
        </p:spPr>
      </p:pic>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方塊 2"/>
          <p:cNvSpPr txBox="1"/>
          <p:nvPr/>
        </p:nvSpPr>
        <p:spPr>
          <a:xfrm>
            <a:off x="285889" y="191493"/>
            <a:ext cx="10297671" cy="460375"/>
          </a:xfrm>
          <a:prstGeom prst="rect">
            <a:avLst/>
          </a:prstGeom>
          <a:noFill/>
        </p:spPr>
        <p:txBody>
          <a:bodyPr wrap="square" rtlCol="0">
            <a:spAutoFit/>
          </a:bodyPr>
          <a:lstStyle/>
          <a:p>
            <a:r>
              <a:rPr lang="en-GB" sz="2400" dirty="0">
                <a:latin typeface="Microsoft YaHei" panose="020B0503020204020204" pitchFamily="34" charset="-122"/>
                <a:ea typeface="Microsoft YaHei" panose="020B0503020204020204" pitchFamily="34" charset="-122"/>
              </a:rPr>
              <a:t>HSG-INSTALL SPK TO HSG- </a:t>
            </a:r>
            <a:r>
              <a:rPr lang="en-GB" altLang="en-US" sz="2400" dirty="0">
                <a:latin typeface="Microsoft YaHei" panose="020B0503020204020204" pitchFamily="34" charset="-122"/>
                <a:ea typeface="Microsoft YaHei" panose="020B0503020204020204" pitchFamily="34" charset="-122"/>
              </a:rPr>
              <a:t>hand brush station</a:t>
            </a:r>
            <a:endParaRPr lang="en-GB" altLang="en-US" sz="2400" dirty="0">
              <a:latin typeface="Microsoft YaHei" panose="020B0503020204020204" pitchFamily="34" charset="-122"/>
              <a:ea typeface="Microsoft YaHei" panose="020B0503020204020204" pitchFamily="34" charset="-122"/>
            </a:endParaRPr>
          </a:p>
        </p:txBody>
      </p:sp>
      <p:sp>
        <p:nvSpPr>
          <p:cNvPr id="6" name="文字方塊 5"/>
          <p:cNvSpPr txBox="1"/>
          <p:nvPr/>
        </p:nvSpPr>
        <p:spPr>
          <a:xfrm>
            <a:off x="285750" y="816491"/>
            <a:ext cx="11466195" cy="369332"/>
          </a:xfrm>
          <a:prstGeom prst="rect">
            <a:avLst/>
          </a:prstGeom>
          <a:noFill/>
        </p:spPr>
        <p:txBody>
          <a:bodyPr wrap="square" rtlCol="0">
            <a:spAutoFit/>
          </a:bodyPr>
          <a:lstStyle/>
          <a:p>
            <a:r>
              <a:rPr lang="en-GB" altLang="en-US" b="1" dirty="0" smtClean="0">
                <a:latin typeface="Microsoft YaHei" panose="020B0503020204020204" pitchFamily="34" charset="-122"/>
                <a:ea typeface="Microsoft YaHei" panose="020B0503020204020204" pitchFamily="34" charset="-122"/>
              </a:rPr>
              <a:t>Station name </a:t>
            </a:r>
            <a:r>
              <a:rPr lang="en-GB" altLang="en-US" dirty="0" smtClean="0">
                <a:latin typeface="Microsoft YaHei" panose="020B0503020204020204" pitchFamily="34" charset="-122"/>
                <a:ea typeface="Microsoft YaHei" panose="020B0503020204020204" pitchFamily="34" charset="-122"/>
              </a:rPr>
              <a:t>: INSTALL SPK TO HSG</a:t>
            </a:r>
            <a:endParaRPr lang="en-US" altLang="zh-CN" dirty="0" smtClean="0">
              <a:latin typeface="Microsoft YaHei" panose="020B0503020204020204" pitchFamily="34" charset="-122"/>
              <a:ea typeface="Microsoft YaHei" panose="020B0503020204020204" pitchFamily="34" charset="-122"/>
            </a:endParaRPr>
          </a:p>
        </p:txBody>
      </p:sp>
      <p:sp>
        <p:nvSpPr>
          <p:cNvPr id="8" name="文字方塊 7"/>
          <p:cNvSpPr txBox="1"/>
          <p:nvPr/>
        </p:nvSpPr>
        <p:spPr>
          <a:xfrm>
            <a:off x="285750" y="3647324"/>
            <a:ext cx="4136348" cy="1200329"/>
          </a:xfrm>
          <a:prstGeom prst="rect">
            <a:avLst/>
          </a:prstGeom>
          <a:noFill/>
        </p:spPr>
        <p:txBody>
          <a:bodyPr wrap="square" rtlCol="0">
            <a:spAutoFit/>
          </a:bodyPr>
          <a:lstStyle/>
          <a:p>
            <a:r>
              <a:rPr lang="en-GB" altLang="zh-TW" b="1" dirty="0">
                <a:latin typeface="Microsoft YaHei" panose="020B0503020204020204" pitchFamily="34" charset="-122"/>
                <a:ea typeface="Microsoft YaHei" panose="020B0503020204020204" pitchFamily="34" charset="-122"/>
                <a:cs typeface="Microsoft YaHei" panose="020B0503020204020204" pitchFamily="34" charset="-122"/>
              </a:rPr>
              <a:t>Station </a:t>
            </a:r>
            <a:r>
              <a:rPr lang="en-GB" altLang="zh-CN" b="1" dirty="0">
                <a:latin typeface="Microsoft YaHei" panose="020B0503020204020204" pitchFamily="34" charset="-122"/>
                <a:ea typeface="Microsoft YaHei" panose="020B0503020204020204" pitchFamily="34" charset="-122"/>
                <a:cs typeface="Microsoft YaHei" panose="020B0503020204020204" pitchFamily="34" charset="-122"/>
              </a:rPr>
              <a:t>GRP </a:t>
            </a:r>
            <a:r>
              <a:rPr lang="en-GB" altLang="zh-CN" dirty="0" smtClean="0">
                <a:latin typeface="Microsoft YaHei" panose="020B0503020204020204" pitchFamily="34" charset="-122"/>
                <a:ea typeface="Microsoft YaHei" panose="020B0503020204020204" pitchFamily="34" charset="-122"/>
                <a:cs typeface="Microsoft YaHei" panose="020B0503020204020204" pitchFamily="34" charset="-122"/>
              </a:rPr>
              <a:t>: PH4</a:t>
            </a:r>
            <a:endParaRPr lang="en-US" altLang="zh-CN" dirty="0">
              <a:latin typeface="Microsoft YaHei" panose="020B0503020204020204" pitchFamily="34" charset="-122"/>
              <a:ea typeface="Microsoft YaHei" panose="020B0503020204020204" pitchFamily="34" charset="-122"/>
              <a:cs typeface="Microsoft YaHei" panose="020B0503020204020204" pitchFamily="34" charset="-122"/>
            </a:endParaRPr>
          </a:p>
          <a:p>
            <a:r>
              <a:rPr lang="en-GB" altLang="en-US" b="1" dirty="0">
                <a:latin typeface="Microsoft YaHei" panose="020B0503020204020204" pitchFamily="34" charset="-122"/>
                <a:ea typeface="Microsoft YaHei" panose="020B0503020204020204" pitchFamily="34" charset="-122"/>
                <a:cs typeface="Microsoft YaHei" panose="020B0503020204020204" pitchFamily="34" charset="-122"/>
              </a:rPr>
              <a:t>Brushing method </a:t>
            </a:r>
            <a:r>
              <a:rPr lang="en-GB" altLang="en-US" dirty="0">
                <a:latin typeface="Microsoft YaHei" panose="020B0503020204020204" pitchFamily="34" charset="-122"/>
                <a:ea typeface="Microsoft YaHei" panose="020B0503020204020204" pitchFamily="34" charset="-122"/>
                <a:cs typeface="Microsoft YaHei" panose="020B0503020204020204" pitchFamily="34" charset="-122"/>
              </a:rPr>
              <a:t>: Scan 70 ISN + SPK VSN</a:t>
            </a:r>
            <a:endParaRPr lang="en-GB" altLang="en-US" dirty="0">
              <a:latin typeface="Microsoft YaHei" panose="020B0503020204020204" pitchFamily="34" charset="-122"/>
              <a:ea typeface="Microsoft YaHei" panose="020B0503020204020204" pitchFamily="34" charset="-122"/>
              <a:cs typeface="Microsoft YaHei" panose="020B0503020204020204" pitchFamily="34" charset="-122"/>
            </a:endParaRPr>
          </a:p>
          <a:p>
            <a:r>
              <a:rPr lang="en-GB" altLang="zh-CN" b="1" dirty="0">
                <a:latin typeface="Microsoft YaHei" panose="020B0503020204020204" pitchFamily="34" charset="-122"/>
                <a:ea typeface="Microsoft YaHei" panose="020B0503020204020204" pitchFamily="34" charset="-122"/>
                <a:cs typeface="Microsoft YaHei" panose="020B0503020204020204" pitchFamily="34" charset="-122"/>
              </a:rPr>
              <a:t>WKTYPE </a:t>
            </a:r>
            <a:r>
              <a:rPr lang="en-GB" altLang="zh-CN" dirty="0" smtClean="0">
                <a:latin typeface="Microsoft YaHei" panose="020B0503020204020204" pitchFamily="34" charset="-122"/>
                <a:ea typeface="Microsoft YaHei" panose="020B0503020204020204" pitchFamily="34" charset="-122"/>
                <a:cs typeface="Microsoft YaHei" panose="020B0503020204020204" pitchFamily="34" charset="-122"/>
              </a:rPr>
              <a:t>: </a:t>
            </a:r>
            <a:r>
              <a:rPr dirty="0" smtClean="0">
                <a:latin typeface="Microsoft YaHei" panose="020B0503020204020204" pitchFamily="34" charset="-122"/>
                <a:ea typeface="Microsoft YaHei" panose="020B0503020204020204" pitchFamily="34" charset="-122"/>
                <a:cs typeface="Microsoft YaHei" panose="020B0503020204020204" pitchFamily="34" charset="-122"/>
              </a:rPr>
              <a:t>WK_KPBCPSTEP</a:t>
            </a:r>
            <a:endParaRPr dirty="0">
              <a:latin typeface="Microsoft YaHei" panose="020B0503020204020204" pitchFamily="34" charset="-122"/>
              <a:ea typeface="Microsoft YaHei" panose="020B0503020204020204" pitchFamily="34" charset="-122"/>
              <a:cs typeface="Microsoft YaHei" panose="020B0503020204020204" pitchFamily="34" charset="-122"/>
            </a:endParaRPr>
          </a:p>
          <a:p>
            <a:r>
              <a:rPr lang="en-GB" altLang="en-US" b="1" dirty="0" smtClean="0">
                <a:latin typeface="Microsoft YaHei" panose="020B0503020204020204" pitchFamily="34" charset="-122"/>
                <a:ea typeface="Microsoft YaHei" panose="020B0503020204020204" pitchFamily="34" charset="-122"/>
                <a:cs typeface="Microsoft YaHei" panose="020B0503020204020204" pitchFamily="34" charset="-122"/>
              </a:rPr>
              <a:t>Program name </a:t>
            </a:r>
            <a:r>
              <a:rPr lang="en-GB" altLang="en-US" dirty="0" smtClean="0">
                <a:latin typeface="Microsoft YaHei" panose="020B0503020204020204" pitchFamily="34" charset="-122"/>
                <a:ea typeface="Microsoft YaHei" panose="020B0503020204020204" pitchFamily="34" charset="-122"/>
                <a:cs typeface="Microsoft YaHei" panose="020B0503020204020204" pitchFamily="34" charset="-122"/>
              </a:rPr>
              <a:t>: </a:t>
            </a:r>
            <a:r>
              <a:rPr lang="en-GB" altLang="en-US" dirty="0">
                <a:latin typeface="Microsoft YaHei" panose="020B0503020204020204" pitchFamily="34" charset="-122"/>
                <a:ea typeface="Microsoft YaHei" panose="020B0503020204020204" pitchFamily="34" charset="-122"/>
                <a:cs typeface="Microsoft YaHei" panose="020B0503020204020204" pitchFamily="34" charset="-122"/>
              </a:rPr>
              <a:t>CT </a:t>
            </a:r>
            <a:r>
              <a:rPr lang="en-GB" altLang="zh-CN" dirty="0">
                <a:latin typeface="Microsoft YaHei" panose="020B0503020204020204" pitchFamily="34" charset="-122"/>
                <a:ea typeface="Microsoft YaHei" panose="020B0503020204020204" pitchFamily="34" charset="-122"/>
                <a:cs typeface="Microsoft YaHei" panose="020B0503020204020204" pitchFamily="34" charset="-122"/>
              </a:rPr>
              <a:t>. </a:t>
            </a:r>
            <a:r>
              <a:rPr lang="en-GB" altLang="zh-CN" dirty="0" err="1">
                <a:latin typeface="Microsoft YaHei" panose="020B0503020204020204" pitchFamily="34" charset="-122"/>
                <a:ea typeface="Microsoft YaHei" panose="020B0503020204020204" pitchFamily="34" charset="-122"/>
                <a:cs typeface="Microsoft YaHei" panose="020B0503020204020204" pitchFamily="34" charset="-122"/>
              </a:rPr>
              <a:t>UsbData</a:t>
            </a:r>
            <a:endParaRPr lang="zh-CN" altLang="en-US" dirty="0">
              <a:latin typeface="Microsoft YaHei" panose="020B0503020204020204" pitchFamily="34" charset="-122"/>
              <a:ea typeface="Microsoft YaHei" panose="020B0503020204020204" pitchFamily="34" charset="-122"/>
              <a:cs typeface="Microsoft YaHei" panose="020B0503020204020204" pitchFamily="34" charset="-122"/>
              <a:sym typeface="+mn-ea"/>
            </a:endParaRPr>
          </a:p>
        </p:txBody>
      </p:sp>
      <p:sp>
        <p:nvSpPr>
          <p:cNvPr id="9" name="文字方塊 8"/>
          <p:cNvSpPr txBox="1"/>
          <p:nvPr/>
        </p:nvSpPr>
        <p:spPr>
          <a:xfrm>
            <a:off x="285750" y="1185823"/>
            <a:ext cx="11070590" cy="2308324"/>
          </a:xfrm>
          <a:prstGeom prst="rect">
            <a:avLst/>
          </a:prstGeom>
          <a:noFill/>
        </p:spPr>
        <p:txBody>
          <a:bodyPr wrap="square" rtlCol="0">
            <a:spAutoFit/>
          </a:bodyPr>
          <a:lstStyle/>
          <a:p>
            <a:r>
              <a:rPr lang="en-GB" altLang="zh-TW" b="1" dirty="0"/>
              <a:t>Current site functions </a:t>
            </a:r>
            <a:r>
              <a:rPr lang="en-GB" altLang="zh-CN" dirty="0" smtClean="0"/>
              <a:t>:</a:t>
            </a:r>
            <a:endParaRPr lang="en-US" altLang="zh-CN" dirty="0">
              <a:latin typeface="Microsoft YaHei" panose="020B0503020204020204" pitchFamily="34" charset="-122"/>
              <a:ea typeface="Microsoft YaHei" panose="020B0503020204020204" pitchFamily="34" charset="-122"/>
              <a:sym typeface="+mn-ea"/>
            </a:endParaRPr>
          </a:p>
          <a:p>
            <a:pPr marL="285750" indent="-285750">
              <a:buFont typeface="Arial" panose="020B0604020202020204" pitchFamily="34" charset="0"/>
              <a:buChar char="•"/>
            </a:pPr>
            <a:r>
              <a:rPr lang="en-GB" altLang="zh-CN" dirty="0" smtClean="0">
                <a:latin typeface="Microsoft YaHei" panose="020B0503020204020204" pitchFamily="34" charset="-122"/>
                <a:ea typeface="Microsoft YaHei" panose="020B0503020204020204" pitchFamily="34" charset="-122"/>
              </a:rPr>
              <a:t>PLC </a:t>
            </a:r>
            <a:r>
              <a:rPr lang="en-GB" altLang="en-US" dirty="0">
                <a:latin typeface="Microsoft YaHei" panose="020B0503020204020204" pitchFamily="34" charset="-122"/>
                <a:ea typeface="Microsoft YaHei" panose="020B0503020204020204" pitchFamily="34" charset="-122"/>
              </a:rPr>
              <a:t>communication station</a:t>
            </a:r>
            <a:endParaRPr lang="en-US" altLang="zh-CN" dirty="0">
              <a:latin typeface="Microsoft YaHei" panose="020B0503020204020204" pitchFamily="34" charset="-122"/>
              <a:ea typeface="Microsoft YaHei" panose="020B0503020204020204" pitchFamily="34" charset="-122"/>
            </a:endParaRPr>
          </a:p>
          <a:p>
            <a:pPr marL="285750" indent="-285750">
              <a:buFont typeface="Arial" panose="020B0604020202020204" pitchFamily="34" charset="0"/>
              <a:buChar char="•"/>
            </a:pPr>
            <a:r>
              <a:rPr lang="en-GB" altLang="en-US" dirty="0">
                <a:latin typeface="Microsoft YaHei" panose="020B0503020204020204" pitchFamily="34" charset="-122"/>
                <a:ea typeface="Microsoft YaHei" panose="020B0503020204020204" pitchFamily="34" charset="-122"/>
              </a:rPr>
              <a:t>Upload </a:t>
            </a:r>
            <a:r>
              <a:rPr lang="en-GB" altLang="zh-CN" dirty="0">
                <a:latin typeface="Microsoft YaHei" panose="020B0503020204020204" pitchFamily="34" charset="-122"/>
                <a:ea typeface="Microsoft YaHei" panose="020B0503020204020204" pitchFamily="34" charset="-122"/>
              </a:rPr>
              <a:t>FIXTURE ID, COMDATA </a:t>
            </a:r>
            <a:r>
              <a:rPr lang="en-GB" altLang="en-US" dirty="0">
                <a:latin typeface="Microsoft YaHei" panose="020B0503020204020204" pitchFamily="34" charset="-122"/>
                <a:ea typeface="Microsoft YaHei" panose="020B0503020204020204" pitchFamily="34" charset="-122"/>
              </a:rPr>
              <a:t>table</a:t>
            </a:r>
            <a:endParaRPr lang="en-US" altLang="zh-CN" dirty="0">
              <a:latin typeface="Microsoft YaHei" panose="020B0503020204020204" pitchFamily="34" charset="-122"/>
              <a:ea typeface="Microsoft YaHei" panose="020B0503020204020204" pitchFamily="34" charset="-122"/>
            </a:endParaRPr>
          </a:p>
          <a:p>
            <a:pPr marL="285750" indent="-285750">
              <a:buFont typeface="Arial" panose="020B0604020202020204" pitchFamily="34" charset="0"/>
              <a:buChar char="•"/>
            </a:pPr>
            <a:r>
              <a:rPr lang="en-GB" altLang="en-US" dirty="0">
                <a:latin typeface="Microsoft YaHei" panose="020B0503020204020204" pitchFamily="34" charset="-122"/>
                <a:ea typeface="Microsoft YaHei" panose="020B0503020204020204" pitchFamily="34" charset="-122"/>
              </a:rPr>
              <a:t>Work order material issuance inspection</a:t>
            </a:r>
            <a:endParaRPr lang="en-US" altLang="zh-CN" dirty="0">
              <a:latin typeface="Microsoft YaHei" panose="020B0503020204020204" pitchFamily="34" charset="-122"/>
              <a:ea typeface="Microsoft YaHei" panose="020B0503020204020204" pitchFamily="34" charset="-122"/>
            </a:endParaRPr>
          </a:p>
          <a:p>
            <a:pPr marL="285750" indent="-285750">
              <a:buFont typeface="Arial" panose="020B0604020202020204" pitchFamily="34" charset="0"/>
              <a:buChar char="•"/>
            </a:pPr>
            <a:r>
              <a:rPr lang="en-GB" altLang="zh-CN" dirty="0">
                <a:latin typeface="Microsoft YaHei" panose="020B0503020204020204" pitchFamily="34" charset="-122"/>
                <a:ea typeface="Microsoft YaHei" panose="020B0503020204020204" pitchFamily="34" charset="-122"/>
              </a:rPr>
              <a:t>KP </a:t>
            </a:r>
            <a:r>
              <a:rPr lang="en-GB" altLang="en-US" dirty="0">
                <a:latin typeface="Microsoft YaHei" panose="020B0503020204020204" pitchFamily="34" charset="-122"/>
                <a:ea typeface="Microsoft YaHei" panose="020B0503020204020204" pitchFamily="34" charset="-122"/>
              </a:rPr>
              <a:t>rules stuck</a:t>
            </a:r>
            <a:endParaRPr lang="en-US" altLang="zh-CN" dirty="0">
              <a:latin typeface="Microsoft YaHei" panose="020B0503020204020204" pitchFamily="34" charset="-122"/>
              <a:ea typeface="Microsoft YaHei" panose="020B0503020204020204" pitchFamily="34" charset="-122"/>
            </a:endParaRPr>
          </a:p>
          <a:p>
            <a:pPr marL="285750" indent="-285750">
              <a:buFont typeface="Arial" panose="020B0604020202020204" pitchFamily="34" charset="0"/>
              <a:buChar char="•"/>
            </a:pPr>
            <a:r>
              <a:rPr lang="en-GB" altLang="en-US" dirty="0" smtClean="0">
                <a:latin typeface="Microsoft YaHei" panose="020B0503020204020204" pitchFamily="34" charset="-122"/>
                <a:ea typeface="Microsoft YaHei" panose="020B0503020204020204" pitchFamily="34" charset="-122"/>
              </a:rPr>
              <a:t>Brush the second level </a:t>
            </a:r>
            <a:r>
              <a:rPr lang="en-GB" altLang="zh-CN" dirty="0" smtClean="0">
                <a:latin typeface="Microsoft YaHei" panose="020B0503020204020204" pitchFamily="34" charset="-122"/>
                <a:ea typeface="Microsoft YaHei" panose="020B0503020204020204" pitchFamily="34" charset="-122"/>
              </a:rPr>
              <a:t>KP LINK</a:t>
            </a:r>
            <a:endParaRPr lang="en-US" altLang="zh-CN" dirty="0">
              <a:latin typeface="Microsoft YaHei" panose="020B0503020204020204" pitchFamily="34" charset="-122"/>
              <a:ea typeface="Microsoft YaHei" panose="020B0503020204020204" pitchFamily="34" charset="-122"/>
            </a:endParaRPr>
          </a:p>
          <a:p>
            <a:pPr marL="285750" indent="-285750">
              <a:buFont typeface="Arial" panose="020B0604020202020204" pitchFamily="34" charset="0"/>
              <a:buChar char="•"/>
            </a:pPr>
            <a:r>
              <a:rPr lang="en-GB" altLang="zh-CN" dirty="0">
                <a:latin typeface="Microsoft YaHei" panose="020B0503020204020204" pitchFamily="34" charset="-122"/>
                <a:ea typeface="Microsoft YaHei" panose="020B0503020204020204" pitchFamily="34" charset="-122"/>
                <a:cs typeface="Microsoft YaHei" panose="020B0503020204020204" pitchFamily="34" charset="-122"/>
              </a:rPr>
              <a:t>ROUTING CONTROL </a:t>
            </a:r>
            <a:r>
              <a:rPr lang="en-GB" altLang="en-US" dirty="0">
                <a:latin typeface="Microsoft YaHei" panose="020B0503020204020204" pitchFamily="34" charset="-122"/>
                <a:ea typeface="Microsoft YaHei" panose="020B0503020204020204" pitchFamily="34" charset="-122"/>
                <a:cs typeface="Microsoft YaHei" panose="020B0503020204020204" pitchFamily="34" charset="-122"/>
              </a:rPr>
              <a:t>stuck</a:t>
            </a:r>
            <a:endParaRPr lang="en-US" altLang="zh-CN" dirty="0">
              <a:latin typeface="Microsoft YaHei" panose="020B0503020204020204" pitchFamily="34" charset="-122"/>
              <a:ea typeface="Microsoft YaHei" panose="020B0503020204020204" pitchFamily="34" charset="-122"/>
              <a:cs typeface="Microsoft YaHei" panose="020B0503020204020204" pitchFamily="34" charset="-122"/>
            </a:endParaRPr>
          </a:p>
          <a:p>
            <a:pPr marL="285750" indent="-285750">
              <a:buFont typeface="Arial" panose="020B0604020202020204" pitchFamily="34" charset="0"/>
              <a:buChar char="•"/>
            </a:pPr>
            <a:r>
              <a:rPr lang="en-GB" altLang="zh-CN" dirty="0">
                <a:latin typeface="Microsoft YaHei" panose="020B0503020204020204" pitchFamily="34" charset="-122"/>
                <a:ea typeface="Microsoft YaHei" panose="020B0503020204020204" pitchFamily="34" charset="-122"/>
                <a:sym typeface="+mn-ea"/>
              </a:rPr>
              <a:t>LINK </a:t>
            </a:r>
            <a:r>
              <a:rPr lang="en-GB" altLang="zh-CN" dirty="0" smtClean="0">
                <a:latin typeface="Microsoft YaHei" panose="020B0503020204020204" pitchFamily="34" charset="-122"/>
                <a:ea typeface="Microsoft YaHei" panose="020B0503020204020204" pitchFamily="34" charset="-122"/>
                <a:sym typeface="+mn-ea"/>
              </a:rPr>
              <a:t>SP1 </a:t>
            </a:r>
            <a:r>
              <a:rPr lang="en-GB" altLang="en-US" dirty="0">
                <a:latin typeface="Microsoft YaHei" panose="020B0503020204020204" pitchFamily="34" charset="-122"/>
                <a:ea typeface="Microsoft YaHei" panose="020B0503020204020204" pitchFamily="34" charset="-122"/>
                <a:sym typeface="+mn-ea"/>
              </a:rPr>
              <a:t>and </a:t>
            </a:r>
            <a:r>
              <a:rPr lang="en-GB" altLang="zh-CN" dirty="0">
                <a:latin typeface="Microsoft YaHei" panose="020B0503020204020204" pitchFamily="34" charset="-122"/>
                <a:ea typeface="Microsoft YaHei" panose="020B0503020204020204" pitchFamily="34" charset="-122"/>
                <a:sym typeface="+mn-ea"/>
              </a:rPr>
              <a:t>PASS </a:t>
            </a:r>
            <a:r>
              <a:rPr lang="en-GB" altLang="zh-CN" dirty="0" smtClean="0">
                <a:latin typeface="Microsoft YaHei" panose="020B0503020204020204" pitchFamily="34" charset="-122"/>
                <a:ea typeface="Microsoft YaHei" panose="020B0503020204020204" pitchFamily="34" charset="-122"/>
                <a:sym typeface="+mn-ea"/>
              </a:rPr>
              <a:t>ROUTE</a:t>
            </a:r>
            <a:endParaRPr lang="en-GB" altLang="zh-CN" dirty="0" smtClean="0">
              <a:latin typeface="Microsoft YaHei" panose="020B0503020204020204" pitchFamily="34" charset="-122"/>
              <a:ea typeface="Microsoft YaHei" panose="020B0503020204020204" pitchFamily="34" charset="-122"/>
              <a:sym typeface="+mn-ea"/>
            </a:endParaRPr>
          </a:p>
        </p:txBody>
      </p:sp>
      <p:pic>
        <p:nvPicPr>
          <p:cNvPr id="2" name="圖片 1"/>
          <p:cNvPicPr>
            <a:picLocks noChangeAspect="1"/>
          </p:cNvPicPr>
          <p:nvPr/>
        </p:nvPicPr>
        <p:blipFill>
          <a:blip r:embed="rId1"/>
          <a:stretch>
            <a:fillRect/>
          </a:stretch>
        </p:blipFill>
        <p:spPr>
          <a:xfrm>
            <a:off x="4787952" y="1852482"/>
            <a:ext cx="7112000" cy="4296410"/>
          </a:xfrm>
          <a:prstGeom prst="rect">
            <a:avLst/>
          </a:prstGeom>
        </p:spPr>
      </p:pic>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方塊 2"/>
          <p:cNvSpPr txBox="1"/>
          <p:nvPr/>
        </p:nvSpPr>
        <p:spPr>
          <a:xfrm>
            <a:off x="285889" y="191493"/>
            <a:ext cx="10297671" cy="460375"/>
          </a:xfrm>
          <a:prstGeom prst="rect">
            <a:avLst/>
          </a:prstGeom>
          <a:noFill/>
        </p:spPr>
        <p:txBody>
          <a:bodyPr wrap="square" rtlCol="0">
            <a:spAutoFit/>
          </a:bodyPr>
          <a:lstStyle/>
          <a:p>
            <a:r>
              <a:rPr lang="en-GB" sz="2400" dirty="0">
                <a:latin typeface="Microsoft YaHei" panose="020B0503020204020204" pitchFamily="34" charset="-122"/>
                <a:ea typeface="Microsoft YaHei" panose="020B0503020204020204" pitchFamily="34" charset="-122"/>
                <a:sym typeface="+mn-ea"/>
              </a:rPr>
              <a:t>HSG-INSTALL SPK TO HSG- </a:t>
            </a:r>
            <a:r>
              <a:rPr lang="en-GB" altLang="en-US" sz="2400" dirty="0">
                <a:latin typeface="Microsoft YaHei" panose="020B0503020204020204" pitchFamily="34" charset="-122"/>
                <a:ea typeface="Microsoft YaHei" panose="020B0503020204020204" pitchFamily="34" charset="-122"/>
                <a:sym typeface="+mn-ea"/>
              </a:rPr>
              <a:t>hand brush station</a:t>
            </a:r>
            <a:endParaRPr lang="en-US" altLang="zh-CN" sz="2400" dirty="0">
              <a:latin typeface="Microsoft YaHei" panose="020B0503020204020204" pitchFamily="34" charset="-122"/>
              <a:ea typeface="Microsoft YaHei" panose="020B0503020204020204" pitchFamily="34" charset="-122"/>
            </a:endParaRPr>
          </a:p>
        </p:txBody>
      </p:sp>
      <p:sp>
        <p:nvSpPr>
          <p:cNvPr id="6" name="文字方塊 5"/>
          <p:cNvSpPr txBox="1"/>
          <p:nvPr/>
        </p:nvSpPr>
        <p:spPr>
          <a:xfrm>
            <a:off x="285889" y="718502"/>
            <a:ext cx="11350488" cy="4339650"/>
          </a:xfrm>
          <a:prstGeom prst="rect">
            <a:avLst/>
          </a:prstGeom>
          <a:noFill/>
        </p:spPr>
        <p:txBody>
          <a:bodyPr wrap="square" rtlCol="0">
            <a:spAutoFit/>
          </a:bodyPr>
          <a:lstStyle/>
          <a:p>
            <a:r>
              <a:rPr lang="en-GB" altLang="zh-CN" b="1" dirty="0" smtClean="0">
                <a:latin typeface="Microsoft YaHei" panose="020B0503020204020204" pitchFamily="34" charset="-122"/>
                <a:ea typeface="Microsoft YaHei" panose="020B0503020204020204" pitchFamily="34" charset="-122"/>
              </a:rPr>
              <a:t>SFIS </a:t>
            </a:r>
            <a:r>
              <a:rPr lang="en-GB" altLang="en-US" b="1" dirty="0" smtClean="0">
                <a:latin typeface="Microsoft YaHei" panose="020B0503020204020204" pitchFamily="34" charset="-122"/>
                <a:ea typeface="Microsoft YaHei" panose="020B0503020204020204" pitchFamily="34" charset="-122"/>
              </a:rPr>
              <a:t>configuration information </a:t>
            </a:r>
            <a:r>
              <a:rPr lang="en-GB" altLang="en-US" dirty="0" smtClean="0">
                <a:latin typeface="Microsoft YaHei" panose="020B0503020204020204" pitchFamily="34" charset="-122"/>
                <a:ea typeface="Microsoft YaHei" panose="020B0503020204020204" pitchFamily="34" charset="-122"/>
              </a:rPr>
              <a:t>:</a:t>
            </a:r>
            <a:endParaRPr lang="en-GB" altLang="en-US" dirty="0" smtClean="0">
              <a:latin typeface="Microsoft YaHei" panose="020B0503020204020204" pitchFamily="34" charset="-122"/>
              <a:ea typeface="Microsoft YaHei" panose="020B0503020204020204" pitchFamily="34" charset="-122"/>
            </a:endParaRPr>
          </a:p>
          <a:p>
            <a:r>
              <a:rPr lang="en-GB" altLang="zh-CN" sz="1400" dirty="0" smtClean="0">
                <a:solidFill>
                  <a:schemeClr val="accent2">
                    <a:lumMod val="75000"/>
                  </a:schemeClr>
                </a:solidFill>
                <a:latin typeface="Microsoft YaHei" panose="020B0503020204020204" pitchFamily="34" charset="-122"/>
                <a:ea typeface="Microsoft YaHei" panose="020B0503020204020204" pitchFamily="34" charset="-122"/>
              </a:rPr>
              <a:t>DEVICE:SELECT * FROM DEVICE WHERE DEVICE='343443'</a:t>
            </a:r>
            <a:endParaRPr lang="en-GB" altLang="zh-CN" sz="1400" dirty="0" smtClean="0">
              <a:solidFill>
                <a:schemeClr val="accent2">
                  <a:lumMod val="75000"/>
                </a:schemeClr>
              </a:solidFill>
              <a:latin typeface="Microsoft YaHei" panose="020B0503020204020204" pitchFamily="34" charset="-122"/>
              <a:ea typeface="Microsoft YaHei" panose="020B0503020204020204" pitchFamily="34" charset="-122"/>
            </a:endParaRPr>
          </a:p>
          <a:p>
            <a:endParaRPr lang="zh-CN" altLang="en-US" dirty="0" smtClean="0">
              <a:latin typeface="Microsoft YaHei" panose="020B0503020204020204" pitchFamily="34" charset="-122"/>
              <a:ea typeface="Microsoft YaHei" panose="020B0503020204020204" pitchFamily="34" charset="-122"/>
            </a:endParaRPr>
          </a:p>
          <a:p>
            <a:endParaRPr lang="zh-CN" altLang="en-US" dirty="0" smtClean="0">
              <a:latin typeface="Microsoft YaHei" panose="020B0503020204020204" pitchFamily="34" charset="-122"/>
              <a:ea typeface="Microsoft YaHei" panose="020B0503020204020204" pitchFamily="34" charset="-122"/>
            </a:endParaRPr>
          </a:p>
          <a:p>
            <a:endParaRPr lang="zh-CN" altLang="en-US" dirty="0" smtClean="0">
              <a:latin typeface="Microsoft YaHei" panose="020B0503020204020204" pitchFamily="34" charset="-122"/>
              <a:ea typeface="Microsoft YaHei" panose="020B0503020204020204" pitchFamily="34" charset="-122"/>
            </a:endParaRPr>
          </a:p>
          <a:p>
            <a:r>
              <a:rPr lang="en-GB" altLang="zh-CN" sz="1400" dirty="0" smtClean="0">
                <a:solidFill>
                  <a:schemeClr val="accent2">
                    <a:lumMod val="75000"/>
                  </a:schemeClr>
                </a:solidFill>
                <a:latin typeface="Microsoft YaHei" panose="020B0503020204020204" pitchFamily="34" charset="-122"/>
                <a:ea typeface="Microsoft YaHei" panose="020B0503020204020204" pitchFamily="34" charset="-122"/>
              </a:rPr>
              <a:t>DEVICE_CFG:SELECT * FROM DEVICE_CFG WHERE DEVICE='343443'</a:t>
            </a:r>
            <a:endParaRPr lang="en-GB" altLang="zh-CN" sz="1400" dirty="0" smtClean="0">
              <a:solidFill>
                <a:schemeClr val="accent2">
                  <a:lumMod val="75000"/>
                </a:schemeClr>
              </a:solidFill>
              <a:latin typeface="Microsoft YaHei" panose="020B0503020204020204" pitchFamily="34" charset="-122"/>
              <a:ea typeface="Microsoft YaHei" panose="020B0503020204020204" pitchFamily="34" charset="-122"/>
            </a:endParaRPr>
          </a:p>
          <a:p>
            <a:endParaRPr lang="en-US" altLang="zh-CN" dirty="0" smtClean="0">
              <a:latin typeface="Microsoft YaHei" panose="020B0503020204020204" pitchFamily="34" charset="-122"/>
              <a:ea typeface="Microsoft YaHei" panose="020B0503020204020204" pitchFamily="34" charset="-122"/>
            </a:endParaRPr>
          </a:p>
          <a:p>
            <a:endParaRPr lang="zh-CN" altLang="en-US" dirty="0" smtClean="0">
              <a:latin typeface="Microsoft YaHei" panose="020B0503020204020204" pitchFamily="34" charset="-122"/>
              <a:ea typeface="Microsoft YaHei" panose="020B0503020204020204" pitchFamily="34" charset="-122"/>
            </a:endParaRPr>
          </a:p>
          <a:p>
            <a:endParaRPr lang="zh-CN" altLang="en-US" dirty="0" smtClean="0">
              <a:latin typeface="Microsoft YaHei" panose="020B0503020204020204" pitchFamily="34" charset="-122"/>
              <a:ea typeface="Microsoft YaHei" panose="020B0503020204020204" pitchFamily="34" charset="-122"/>
            </a:endParaRPr>
          </a:p>
          <a:p>
            <a:r>
              <a:rPr lang="en-GB" altLang="zh-CN" sz="1400" dirty="0" smtClean="0">
                <a:solidFill>
                  <a:schemeClr val="accent2">
                    <a:lumMod val="75000"/>
                  </a:schemeClr>
                </a:solidFill>
                <a:latin typeface="Microsoft YaHei" panose="020B0503020204020204" pitchFamily="34" charset="-122"/>
                <a:ea typeface="Microsoft YaHei" panose="020B0503020204020204" pitchFamily="34" charset="-122"/>
              </a:rPr>
              <a:t>DEVICE_COLLECT:SELECT * FROM DEVICE_COLLECT WHERE DEVICE='343443'</a:t>
            </a:r>
            <a:endParaRPr lang="en-GB" altLang="zh-CN" sz="1400" dirty="0" smtClean="0">
              <a:solidFill>
                <a:schemeClr val="accent2">
                  <a:lumMod val="75000"/>
                </a:schemeClr>
              </a:solidFill>
              <a:latin typeface="Microsoft YaHei" panose="020B0503020204020204" pitchFamily="34" charset="-122"/>
              <a:ea typeface="Microsoft YaHei" panose="020B0503020204020204" pitchFamily="34" charset="-122"/>
            </a:endParaRPr>
          </a:p>
          <a:p>
            <a:endParaRPr lang="en-US" altLang="zh-CN" dirty="0" smtClean="0">
              <a:latin typeface="Microsoft YaHei" panose="020B0503020204020204" pitchFamily="34" charset="-122"/>
              <a:ea typeface="Microsoft YaHei" panose="020B0503020204020204" pitchFamily="34" charset="-122"/>
            </a:endParaRPr>
          </a:p>
          <a:p>
            <a:r>
              <a:rPr lang="en-GB" altLang="zh-CN" dirty="0" smtClean="0">
                <a:latin typeface="Microsoft YaHei" panose="020B0503020204020204" pitchFamily="34" charset="-122"/>
                <a:ea typeface="Microsoft YaHei" panose="020B0503020204020204" pitchFamily="34" charset="-122"/>
              </a:rPr>
              <a:t>                                               </a:t>
            </a:r>
            <a:endParaRPr lang="en-GB" altLang="zh-CN" dirty="0" smtClean="0">
              <a:latin typeface="Microsoft YaHei" panose="020B0503020204020204" pitchFamily="34" charset="-122"/>
              <a:ea typeface="Microsoft YaHei" panose="020B0503020204020204" pitchFamily="34" charset="-122"/>
            </a:endParaRPr>
          </a:p>
          <a:p>
            <a:endParaRPr lang="en-US" altLang="zh-CN" dirty="0">
              <a:latin typeface="Microsoft YaHei" panose="020B0503020204020204" pitchFamily="34" charset="-122"/>
              <a:ea typeface="Microsoft YaHei" panose="020B0503020204020204" pitchFamily="34" charset="-122"/>
            </a:endParaRPr>
          </a:p>
          <a:p>
            <a:endParaRPr lang="zh-CN" altLang="en-US" dirty="0" smtClean="0">
              <a:latin typeface="Microsoft YaHei" panose="020B0503020204020204" pitchFamily="34" charset="-122"/>
              <a:ea typeface="Microsoft YaHei" panose="020B0503020204020204" pitchFamily="34" charset="-122"/>
            </a:endParaRPr>
          </a:p>
          <a:p>
            <a:r>
              <a:rPr lang="en-GB" altLang="en-US" dirty="0" smtClean="0">
                <a:latin typeface="Microsoft YaHei" panose="020B0503020204020204" pitchFamily="34" charset="-122"/>
                <a:ea typeface="Microsoft YaHei" panose="020B0503020204020204" pitchFamily="34" charset="-122"/>
              </a:rPr>
              <a:t>Flag </a:t>
            </a:r>
            <a:r>
              <a:rPr lang="en-GB" altLang="zh-CN" dirty="0" smtClean="0">
                <a:latin typeface="Microsoft YaHei" panose="020B0503020204020204" pitchFamily="34" charset="-122"/>
                <a:ea typeface="Microsoft YaHei" panose="020B0503020204020204" pitchFamily="34" charset="-122"/>
              </a:rPr>
              <a:t>K: </a:t>
            </a:r>
            <a:r>
              <a:rPr lang="en-GB" altLang="zh-CN" dirty="0" err="1" smtClean="0">
                <a:latin typeface="Microsoft YaHei" panose="020B0503020204020204" pitchFamily="34" charset="-122"/>
                <a:ea typeface="Microsoft YaHei" panose="020B0503020204020204" pitchFamily="34" charset="-122"/>
              </a:rPr>
              <a:t>indicates that the DEVICE is KP</a:t>
            </a:r>
            <a:r>
              <a:rPr lang="en-GB" altLang="zh-CN" dirty="0" smtClean="0">
                <a:latin typeface="Microsoft YaHei" panose="020B0503020204020204" pitchFamily="34" charset="-122"/>
                <a:ea typeface="Microsoft YaHei" panose="020B0503020204020204" pitchFamily="34" charset="-122"/>
              </a:rPr>
              <a:t> </a:t>
            </a:r>
            <a:r>
              <a:rPr lang="en-GB" altLang="zh-CN" dirty="0" err="1" smtClean="0">
                <a:latin typeface="Microsoft YaHei" panose="020B0503020204020204" pitchFamily="34" charset="-122"/>
                <a:ea typeface="Microsoft YaHei" panose="020B0503020204020204" pitchFamily="34" charset="-122"/>
              </a:rPr>
              <a:t>LINK station</a:t>
            </a:r>
            <a:r>
              <a:rPr lang="en-GB" altLang="zh-CN" dirty="0" smtClean="0">
                <a:latin typeface="Microsoft YaHei" panose="020B0503020204020204" pitchFamily="34" charset="-122"/>
                <a:ea typeface="Microsoft YaHei" panose="020B0503020204020204" pitchFamily="34" charset="-122"/>
              </a:rPr>
              <a:t>   </a:t>
            </a:r>
            <a:endParaRPr lang="en-GB" altLang="zh-CN" dirty="0" smtClean="0">
              <a:latin typeface="Microsoft YaHei" panose="020B0503020204020204" pitchFamily="34" charset="-122"/>
              <a:ea typeface="Microsoft YaHei" panose="020B0503020204020204" pitchFamily="34" charset="-122"/>
            </a:endParaRPr>
          </a:p>
          <a:p>
            <a:r>
              <a:rPr lang="en-GB" altLang="en-US" dirty="0" smtClean="0">
                <a:latin typeface="Microsoft YaHei" panose="020B0503020204020204" pitchFamily="34" charset="-122"/>
                <a:ea typeface="Microsoft YaHei" panose="020B0503020204020204" pitchFamily="34" charset="-122"/>
                <a:sym typeface="+mn-ea"/>
              </a:rPr>
              <a:t>Flag </a:t>
            </a:r>
            <a:r>
              <a:rPr lang="en-GB" altLang="zh-CN" dirty="0" smtClean="0">
                <a:latin typeface="Microsoft YaHei" panose="020B0503020204020204" pitchFamily="34" charset="-122"/>
                <a:ea typeface="Microsoft YaHei" panose="020B0503020204020204" pitchFamily="34" charset="-122"/>
                <a:sym typeface="+mn-ea"/>
              </a:rPr>
              <a:t>N: </a:t>
            </a:r>
            <a:r>
              <a:rPr lang="en-GB" altLang="zh-CN" dirty="0" err="1" smtClean="0">
                <a:latin typeface="Microsoft YaHei" panose="020B0503020204020204" pitchFamily="34" charset="-122"/>
                <a:ea typeface="Microsoft YaHei" panose="020B0503020204020204" pitchFamily="34" charset="-122"/>
                <a:sym typeface="+mn-ea"/>
              </a:rPr>
              <a:t>indicates that the DEVICE is a second-order KP</a:t>
            </a:r>
            <a:r>
              <a:rPr lang="en-GB" altLang="zh-CN" dirty="0" smtClean="0">
                <a:latin typeface="Microsoft YaHei" panose="020B0503020204020204" pitchFamily="34" charset="-122"/>
                <a:ea typeface="Microsoft YaHei" panose="020B0503020204020204" pitchFamily="34" charset="-122"/>
                <a:sym typeface="+mn-ea"/>
              </a:rPr>
              <a:t> </a:t>
            </a:r>
            <a:r>
              <a:rPr lang="en-GB" altLang="zh-CN" dirty="0" err="1" smtClean="0">
                <a:latin typeface="Microsoft YaHei" panose="020B0503020204020204" pitchFamily="34" charset="-122"/>
                <a:ea typeface="Microsoft YaHei" panose="020B0503020204020204" pitchFamily="34" charset="-122"/>
                <a:sym typeface="+mn-ea"/>
              </a:rPr>
              <a:t>LINK station</a:t>
            </a:r>
            <a:endParaRPr lang="en-US" altLang="zh-CN" dirty="0" smtClean="0">
              <a:latin typeface="Microsoft YaHei" panose="020B0503020204020204" pitchFamily="34" charset="-122"/>
              <a:ea typeface="Microsoft YaHei" panose="020B0503020204020204" pitchFamily="34" charset="-122"/>
              <a:sym typeface="+mn-ea"/>
            </a:endParaRPr>
          </a:p>
        </p:txBody>
      </p:sp>
      <p:pic>
        <p:nvPicPr>
          <p:cNvPr id="7" name="圖片 6"/>
          <p:cNvPicPr>
            <a:picLocks noChangeAspect="1"/>
          </p:cNvPicPr>
          <p:nvPr/>
        </p:nvPicPr>
        <p:blipFill>
          <a:blip r:embed="rId1"/>
          <a:stretch>
            <a:fillRect/>
          </a:stretch>
        </p:blipFill>
        <p:spPr>
          <a:xfrm>
            <a:off x="285889" y="1328718"/>
            <a:ext cx="9867900" cy="533400"/>
          </a:xfrm>
          <a:prstGeom prst="rect">
            <a:avLst/>
          </a:prstGeom>
        </p:spPr>
      </p:pic>
      <p:pic>
        <p:nvPicPr>
          <p:cNvPr id="8" name="圖片 7"/>
          <p:cNvPicPr>
            <a:picLocks noChangeAspect="1"/>
          </p:cNvPicPr>
          <p:nvPr/>
        </p:nvPicPr>
        <p:blipFill>
          <a:blip r:embed="rId2"/>
          <a:stretch>
            <a:fillRect/>
          </a:stretch>
        </p:blipFill>
        <p:spPr>
          <a:xfrm>
            <a:off x="285889" y="2363200"/>
            <a:ext cx="9988550" cy="685165"/>
          </a:xfrm>
          <a:prstGeom prst="rect">
            <a:avLst/>
          </a:prstGeom>
        </p:spPr>
      </p:pic>
      <p:pic>
        <p:nvPicPr>
          <p:cNvPr id="9" name="圖片 8"/>
          <p:cNvPicPr>
            <a:picLocks noChangeAspect="1"/>
          </p:cNvPicPr>
          <p:nvPr/>
        </p:nvPicPr>
        <p:blipFill>
          <a:blip r:embed="rId3"/>
          <a:stretch>
            <a:fillRect/>
          </a:stretch>
        </p:blipFill>
        <p:spPr>
          <a:xfrm>
            <a:off x="285889" y="3459507"/>
            <a:ext cx="2781300" cy="55245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方塊 2"/>
          <p:cNvSpPr txBox="1"/>
          <p:nvPr/>
        </p:nvSpPr>
        <p:spPr>
          <a:xfrm>
            <a:off x="285889" y="191493"/>
            <a:ext cx="10297671" cy="460375"/>
          </a:xfrm>
          <a:prstGeom prst="rect">
            <a:avLst/>
          </a:prstGeom>
          <a:noFill/>
        </p:spPr>
        <p:txBody>
          <a:bodyPr wrap="square" rtlCol="0">
            <a:spAutoFit/>
          </a:bodyPr>
          <a:lstStyle/>
          <a:p>
            <a:r>
              <a:rPr lang="en-GB" altLang="zh-TW" sz="2400" dirty="0">
                <a:latin typeface="Times New Roman" panose="02020603050405020304" charset="0"/>
                <a:ea typeface="Microsoft YaHei" panose="020B0503020204020204" pitchFamily="34" charset="-122"/>
                <a:cs typeface="Times New Roman" panose="02020603050405020304" charset="0"/>
              </a:rPr>
              <a:t>HSG-MO_LINK_LOTCODE- </a:t>
            </a:r>
            <a:r>
              <a:rPr lang="en-GB" altLang="en-US" sz="2400" dirty="0">
                <a:latin typeface="Times New Roman" panose="02020603050405020304" charset="0"/>
                <a:ea typeface="Microsoft YaHei" panose="020B0503020204020204" pitchFamily="34" charset="-122"/>
                <a:cs typeface="Times New Roman" panose="02020603050405020304" charset="0"/>
              </a:rPr>
              <a:t>Hand Brush Station</a:t>
            </a:r>
            <a:endParaRPr lang="en-US" altLang="zh-TW" sz="2400" dirty="0">
              <a:latin typeface="Times New Roman" panose="02020603050405020304" charset="0"/>
              <a:ea typeface="Microsoft YaHei" panose="020B0503020204020204" pitchFamily="34" charset="-122"/>
              <a:cs typeface="Times New Roman" panose="02020603050405020304" charset="0"/>
            </a:endParaRPr>
          </a:p>
        </p:txBody>
      </p:sp>
      <p:sp>
        <p:nvSpPr>
          <p:cNvPr id="6" name="文字方塊 5"/>
          <p:cNvSpPr txBox="1"/>
          <p:nvPr/>
        </p:nvSpPr>
        <p:spPr>
          <a:xfrm>
            <a:off x="285889" y="766762"/>
            <a:ext cx="11350488" cy="5846445"/>
          </a:xfrm>
          <a:prstGeom prst="rect">
            <a:avLst/>
          </a:prstGeom>
          <a:noFill/>
        </p:spPr>
        <p:txBody>
          <a:bodyPr wrap="square" rtlCol="0">
            <a:spAutoFit/>
          </a:bodyPr>
          <a:lstStyle/>
          <a:p>
            <a:r>
              <a:rPr lang="en-GB" b="1" dirty="0" smtClean="0">
                <a:latin typeface="Times New Roman" panose="02020603050405020304" charset="0"/>
                <a:ea typeface="Microsoft YaHei" panose="020B0503020204020204" pitchFamily="34" charset="-122"/>
                <a:cs typeface="Times New Roman" panose="02020603050405020304" charset="0"/>
                <a:sym typeface="+mn-ea"/>
              </a:rPr>
              <a:t>LOTCODE </a:t>
            </a:r>
            <a:r>
              <a:rPr lang="en-GB" altLang="en-US" b="1" dirty="0" smtClean="0">
                <a:latin typeface="Times New Roman" panose="02020603050405020304" charset="0"/>
                <a:ea typeface="Microsoft YaHei" panose="020B0503020204020204" pitchFamily="34" charset="-122"/>
                <a:cs typeface="Times New Roman" panose="02020603050405020304" charset="0"/>
                <a:sym typeface="+mn-ea"/>
              </a:rPr>
              <a:t>quantity limit:</a:t>
            </a:r>
            <a:endParaRPr lang="en-GB" altLang="en-US" b="1" dirty="0" smtClean="0">
              <a:latin typeface="Times New Roman" panose="02020603050405020304" charset="0"/>
              <a:ea typeface="Microsoft YaHei" panose="020B0503020204020204" pitchFamily="34" charset="-122"/>
              <a:cs typeface="Times New Roman" panose="02020603050405020304" charset="0"/>
              <a:sym typeface="+mn-ea"/>
            </a:endParaRPr>
          </a:p>
          <a:p>
            <a:r>
              <a:rPr lang="en-GB" altLang="zh-TW" dirty="0" smtClean="0">
                <a:latin typeface="Times New Roman" panose="02020603050405020304" charset="0"/>
                <a:ea typeface="Microsoft YaHei" panose="020B0503020204020204" pitchFamily="34" charset="-122"/>
                <a:cs typeface="Times New Roman" panose="02020603050405020304" charset="0"/>
              </a:rPr>
              <a:t>It is only </a:t>
            </a:r>
            <a:r>
              <a:rPr lang="en-GB" altLang="en-US" dirty="0" smtClean="0">
                <a:latin typeface="Times New Roman" panose="02020603050405020304" charset="0"/>
                <a:ea typeface="Microsoft YaHei" panose="020B0503020204020204" pitchFamily="34" charset="-122"/>
                <a:cs typeface="Times New Roman" panose="02020603050405020304" charset="0"/>
              </a:rPr>
              <a:t>used </a:t>
            </a:r>
            <a:r>
              <a:rPr lang="en-GB" altLang="zh-TW" dirty="0" smtClean="0">
                <a:latin typeface="Times New Roman" panose="02020603050405020304" charset="0"/>
                <a:ea typeface="Microsoft YaHei" panose="020B0503020204020204" pitchFamily="34" charset="-122"/>
                <a:cs typeface="Times New Roman" panose="02020603050405020304" charset="0"/>
              </a:rPr>
              <a:t>to control </a:t>
            </a:r>
            <a:r>
              <a:rPr lang="en-GB" altLang="zh-TW" dirty="0">
                <a:latin typeface="Times New Roman" panose="02020603050405020304" charset="0"/>
                <a:ea typeface="Microsoft YaHei" panose="020B0503020204020204" pitchFamily="34" charset="-122"/>
                <a:cs typeface="Times New Roman" panose="02020603050405020304" charset="0"/>
              </a:rPr>
              <a:t>a single </a:t>
            </a:r>
            <a:r>
              <a:rPr lang="en-GB" altLang="zh-TW" dirty="0" err="1">
                <a:latin typeface="Times New Roman" panose="02020603050405020304" charset="0"/>
                <a:ea typeface="Microsoft YaHei" panose="020B0503020204020204" pitchFamily="34" charset="-122"/>
                <a:cs typeface="Times New Roman" panose="02020603050405020304" charset="0"/>
              </a:rPr>
              <a:t>Lotcode </a:t>
            </a:r>
            <a:r>
              <a:rPr lang="en-GB" altLang="zh-TW" dirty="0">
                <a:latin typeface="Times New Roman" panose="02020603050405020304" charset="0"/>
                <a:ea typeface="Microsoft YaHei" panose="020B0503020204020204" pitchFamily="34" charset="-122"/>
                <a:cs typeface="Times New Roman" panose="02020603050405020304" charset="0"/>
              </a:rPr>
              <a:t>. After use , other work orders cannot be entered.</a:t>
            </a:r>
            <a:endParaRPr lang="zh-TW" altLang="zh-TW" dirty="0">
              <a:latin typeface="Times New Roman" panose="02020603050405020304" charset="0"/>
              <a:ea typeface="Microsoft YaHei" panose="020B0503020204020204" pitchFamily="34" charset="-122"/>
              <a:cs typeface="Times New Roman" panose="02020603050405020304" charset="0"/>
            </a:endParaRPr>
          </a:p>
          <a:p>
            <a:endParaRPr lang="zh-CN" altLang="en-US" b="1" dirty="0" smtClean="0">
              <a:latin typeface="Times New Roman" panose="02020603050405020304" charset="0"/>
              <a:ea typeface="Microsoft YaHei" panose="020B0503020204020204" pitchFamily="34" charset="-122"/>
              <a:cs typeface="Times New Roman" panose="02020603050405020304" charset="0"/>
              <a:sym typeface="+mn-ea"/>
            </a:endParaRPr>
          </a:p>
          <a:p>
            <a:r>
              <a:rPr lang="en-GB" altLang="en-US" sz="1400" dirty="0" smtClean="0">
                <a:solidFill>
                  <a:schemeClr val="accent2">
                    <a:lumMod val="75000"/>
                  </a:schemeClr>
                </a:solidFill>
                <a:latin typeface="Times New Roman" panose="02020603050405020304" charset="0"/>
                <a:ea typeface="Microsoft YaHei" panose="020B0503020204020204" pitchFamily="34" charset="-122"/>
                <a:cs typeface="Times New Roman" panose="02020603050405020304" charset="0"/>
                <a:sym typeface="+mn-ea"/>
              </a:rPr>
              <a:t>SELECT * FROM MO_LOTCODE@SHKGF3_RPT WHERE lotcode='TXZ1196HBCPA033530ZZB2991X' </a:t>
            </a:r>
            <a:r>
              <a:rPr lang="en-GB" altLang="en-US" dirty="0" smtClean="0">
                <a:solidFill>
                  <a:schemeClr val="accent2">
                    <a:lumMod val="75000"/>
                  </a:schemeClr>
                </a:solidFill>
                <a:latin typeface="Times New Roman" panose="02020603050405020304" charset="0"/>
                <a:ea typeface="Microsoft YaHei" panose="020B0503020204020204" pitchFamily="34" charset="-122"/>
                <a:cs typeface="Times New Roman" panose="02020603050405020304" charset="0"/>
                <a:sym typeface="+mn-ea"/>
              </a:rPr>
              <a:t>;</a:t>
            </a:r>
            <a:endParaRPr lang="en-GB" altLang="en-US" dirty="0" smtClean="0">
              <a:solidFill>
                <a:schemeClr val="accent2">
                  <a:lumMod val="75000"/>
                </a:schemeClr>
              </a:solidFill>
              <a:latin typeface="Times New Roman" panose="02020603050405020304" charset="0"/>
              <a:ea typeface="Microsoft YaHei" panose="020B0503020204020204" pitchFamily="34" charset="-122"/>
              <a:cs typeface="Times New Roman" panose="02020603050405020304" charset="0"/>
              <a:sym typeface="+mn-ea"/>
            </a:endParaRPr>
          </a:p>
          <a:p>
            <a:r>
              <a:rPr lang="en-GB" altLang="zh-CN" dirty="0" smtClean="0">
                <a:latin typeface="Times New Roman" panose="02020603050405020304" charset="0"/>
                <a:ea typeface="Microsoft YaHei" panose="020B0503020204020204" pitchFamily="34" charset="-122"/>
                <a:cs typeface="Times New Roman" panose="02020603050405020304" charset="0"/>
                <a:sym typeface="+mn-ea"/>
              </a:rPr>
              <a:t> </a:t>
            </a:r>
            <a:endParaRPr lang="en-GB" altLang="zh-CN" dirty="0" smtClean="0">
              <a:latin typeface="Times New Roman" panose="02020603050405020304" charset="0"/>
              <a:ea typeface="Microsoft YaHei" panose="020B0503020204020204" pitchFamily="34" charset="-122"/>
              <a:cs typeface="Times New Roman" panose="02020603050405020304" charset="0"/>
              <a:sym typeface="+mn-ea"/>
            </a:endParaRPr>
          </a:p>
          <a:p>
            <a:endParaRPr lang="zh-CN" altLang="en-US" dirty="0" smtClean="0">
              <a:latin typeface="Times New Roman" panose="02020603050405020304" charset="0"/>
              <a:ea typeface="Microsoft YaHei" panose="020B0503020204020204" pitchFamily="34" charset="-122"/>
              <a:cs typeface="Times New Roman" panose="02020603050405020304" charset="0"/>
              <a:sym typeface="+mn-ea"/>
            </a:endParaRPr>
          </a:p>
          <a:p>
            <a:endParaRPr lang="zh-CN" altLang="en-US" dirty="0" smtClean="0">
              <a:latin typeface="Times New Roman" panose="02020603050405020304" charset="0"/>
              <a:ea typeface="Microsoft YaHei" panose="020B0503020204020204" pitchFamily="34" charset="-122"/>
              <a:cs typeface="Times New Roman" panose="02020603050405020304" charset="0"/>
              <a:sym typeface="+mn-ea"/>
            </a:endParaRPr>
          </a:p>
          <a:p>
            <a:endParaRPr lang="zh-CN" altLang="en-US" dirty="0" smtClean="0">
              <a:latin typeface="Times New Roman" panose="02020603050405020304" charset="0"/>
              <a:ea typeface="Microsoft YaHei" panose="020B0503020204020204" pitchFamily="34" charset="-122"/>
              <a:cs typeface="Times New Roman" panose="02020603050405020304" charset="0"/>
              <a:sym typeface="+mn-ea"/>
            </a:endParaRPr>
          </a:p>
          <a:p>
            <a:endParaRPr lang="zh-CN" altLang="en-US" dirty="0" smtClean="0">
              <a:latin typeface="Times New Roman" panose="02020603050405020304" charset="0"/>
              <a:ea typeface="Microsoft YaHei" panose="020B0503020204020204" pitchFamily="34" charset="-122"/>
              <a:cs typeface="Times New Roman" panose="02020603050405020304" charset="0"/>
              <a:sym typeface="+mn-ea"/>
            </a:endParaRPr>
          </a:p>
          <a:p>
            <a:endParaRPr lang="zh-CN" altLang="en-US" dirty="0" smtClean="0">
              <a:latin typeface="Times New Roman" panose="02020603050405020304" charset="0"/>
              <a:ea typeface="Microsoft YaHei" panose="020B0503020204020204" pitchFamily="34" charset="-122"/>
              <a:cs typeface="Times New Roman" panose="02020603050405020304" charset="0"/>
              <a:sym typeface="+mn-ea"/>
            </a:endParaRPr>
          </a:p>
          <a:p>
            <a:r>
              <a:rPr lang="en-GB" altLang="en-US" sz="1400" dirty="0" smtClean="0">
                <a:solidFill>
                  <a:schemeClr val="accent2">
                    <a:lumMod val="75000"/>
                  </a:schemeClr>
                </a:solidFill>
                <a:latin typeface="Times New Roman" panose="02020603050405020304" charset="0"/>
                <a:ea typeface="Microsoft YaHei" panose="020B0503020204020204" pitchFamily="34" charset="-122"/>
                <a:cs typeface="Times New Roman" panose="02020603050405020304" charset="0"/>
                <a:sym typeface="+mn-ea"/>
              </a:rPr>
              <a:t>SELECT * FROM</a:t>
            </a:r>
            <a:r>
              <a:rPr lang="en-GB" altLang="en-US" sz="1400" dirty="0" smtClean="0">
                <a:solidFill>
                  <a:schemeClr val="accent2">
                    <a:lumMod val="75000"/>
                  </a:schemeClr>
                </a:solidFill>
                <a:latin typeface="Times New Roman" panose="02020603050405020304" charset="0"/>
                <a:ea typeface="Microsoft YaHei" panose="020B0503020204020204" pitchFamily="34" charset="-122"/>
                <a:cs typeface="Times New Roman" panose="02020603050405020304" charset="0"/>
                <a:sym typeface="+mn-ea"/>
              </a:rPr>
              <a:t> CHKRULE_D @SHKGF3_RPT where RULEITEM='13A0-5YM06Q1';</a:t>
            </a:r>
            <a:endParaRPr lang="en-GB" altLang="en-US" sz="1400" dirty="0" smtClean="0">
              <a:solidFill>
                <a:schemeClr val="accent2">
                  <a:lumMod val="75000"/>
                </a:schemeClr>
              </a:solidFill>
              <a:latin typeface="Times New Roman" panose="02020603050405020304" charset="0"/>
              <a:ea typeface="Microsoft YaHei" panose="020B0503020204020204" pitchFamily="34" charset="-122"/>
              <a:cs typeface="Times New Roman" panose="02020603050405020304" charset="0"/>
              <a:sym typeface="+mn-ea"/>
            </a:endParaRPr>
          </a:p>
          <a:p>
            <a:endParaRPr lang="zh-CN" altLang="en-US" dirty="0" smtClean="0">
              <a:latin typeface="Times New Roman" panose="02020603050405020304" charset="0"/>
              <a:ea typeface="Microsoft YaHei" panose="020B0503020204020204" pitchFamily="34" charset="-122"/>
              <a:cs typeface="Times New Roman" panose="02020603050405020304" charset="0"/>
              <a:sym typeface="+mn-ea"/>
            </a:endParaRPr>
          </a:p>
          <a:p>
            <a:endParaRPr lang="zh-CN" altLang="en-US" dirty="0" smtClean="0">
              <a:latin typeface="Times New Roman" panose="02020603050405020304" charset="0"/>
              <a:ea typeface="Microsoft YaHei" panose="020B0503020204020204" pitchFamily="34" charset="-122"/>
              <a:cs typeface="Times New Roman" panose="02020603050405020304" charset="0"/>
              <a:sym typeface="+mn-ea"/>
            </a:endParaRPr>
          </a:p>
          <a:p>
            <a:endParaRPr lang="zh-CN" altLang="en-US" dirty="0" smtClean="0">
              <a:latin typeface="Times New Roman" panose="02020603050405020304" charset="0"/>
              <a:ea typeface="Microsoft YaHei" panose="020B0503020204020204" pitchFamily="34" charset="-122"/>
              <a:cs typeface="Times New Roman" panose="02020603050405020304" charset="0"/>
              <a:sym typeface="+mn-ea"/>
            </a:endParaRPr>
          </a:p>
          <a:p>
            <a:r>
              <a:rPr lang="en-GB" altLang="en-US" b="1" dirty="0" smtClean="0">
                <a:latin typeface="Times New Roman" panose="02020603050405020304" charset="0"/>
                <a:ea typeface="Microsoft YaHei" panose="020B0503020204020204" pitchFamily="34" charset="-122"/>
                <a:cs typeface="Times New Roman" panose="02020603050405020304" charset="0"/>
                <a:sym typeface="+mn-ea"/>
              </a:rPr>
              <a:t>Logical judgment:</a:t>
            </a:r>
            <a:endParaRPr lang="en-US" altLang="zh-CN" b="1" dirty="0" smtClean="0">
              <a:latin typeface="Times New Roman" panose="02020603050405020304" charset="0"/>
              <a:ea typeface="Microsoft YaHei" panose="020B0503020204020204" pitchFamily="34" charset="-122"/>
              <a:cs typeface="Times New Roman" panose="02020603050405020304" charset="0"/>
              <a:sym typeface="+mn-ea"/>
            </a:endParaRPr>
          </a:p>
          <a:p>
            <a:r>
              <a:rPr lang="en-GB" altLang="en-US" dirty="0" smtClean="0">
                <a:latin typeface="Times New Roman" panose="02020603050405020304" charset="0"/>
                <a:ea typeface="Microsoft YaHei" panose="020B0503020204020204" pitchFamily="34" charset="-122"/>
                <a:cs typeface="Times New Roman" panose="02020603050405020304" charset="0"/>
                <a:sym typeface="+mn-ea"/>
              </a:rPr>
              <a:t>flashing </a:t>
            </a:r>
            <a:r>
              <a:rPr lang="en-GB" altLang="zh-CN" dirty="0" smtClean="0">
                <a:latin typeface="Times New Roman" panose="02020603050405020304" charset="0"/>
                <a:ea typeface="Microsoft YaHei" panose="020B0503020204020204" pitchFamily="34" charset="-122"/>
                <a:cs typeface="Times New Roman" panose="02020603050405020304" charset="0"/>
                <a:sym typeface="+mn-ea"/>
              </a:rPr>
              <a:t>the lotcode kpsn , determine whether the total quantity of SCAN_QTY used by </a:t>
            </a:r>
            <a:r>
              <a:rPr lang="en-GB" altLang="en-US" dirty="0" smtClean="0">
                <a:latin typeface="Times New Roman" panose="02020603050405020304" charset="0"/>
                <a:ea typeface="Microsoft YaHei" panose="020B0503020204020204" pitchFamily="34" charset="-122"/>
                <a:cs typeface="Times New Roman" panose="02020603050405020304" charset="0"/>
                <a:sym typeface="+mn-ea"/>
              </a:rPr>
              <a:t>this small material is greater than the minimum packaging quantity corresponding to </a:t>
            </a:r>
            <a:r>
              <a:rPr lang="en-GB" altLang="zh-CN" dirty="0" smtClean="0">
                <a:latin typeface="Times New Roman" panose="02020603050405020304" charset="0"/>
                <a:ea typeface="Microsoft YaHei" panose="020B0503020204020204" pitchFamily="34" charset="-122"/>
                <a:cs typeface="Times New Roman" panose="02020603050405020304" charset="0"/>
                <a:sym typeface="+mn-ea"/>
              </a:rPr>
              <a:t>the model .</a:t>
            </a:r>
            <a:endParaRPr lang="en-GB" altLang="zh-CN" dirty="0" smtClean="0">
              <a:latin typeface="Times New Roman" panose="02020603050405020304" charset="0"/>
              <a:ea typeface="Microsoft YaHei" panose="020B0503020204020204" pitchFamily="34" charset="-122"/>
              <a:cs typeface="Times New Roman" panose="02020603050405020304" charset="0"/>
              <a:sym typeface="+mn-ea"/>
            </a:endParaRPr>
          </a:p>
          <a:p>
            <a:r>
              <a:rPr lang="en-GB" altLang="en-US" dirty="0" smtClean="0">
                <a:latin typeface="Times New Roman" panose="02020603050405020304" charset="0"/>
                <a:ea typeface="Microsoft YaHei" panose="020B0503020204020204" pitchFamily="34" charset="-122"/>
                <a:cs typeface="Times New Roman" panose="02020603050405020304" charset="0"/>
                <a:sym typeface="+mn-ea"/>
              </a:rPr>
              <a:t>If it is greater than the value, an error will be reported: </a:t>
            </a:r>
            <a:r>
              <a:rPr lang="en-GB" altLang="zh-CN" dirty="0" smtClean="0">
                <a:latin typeface="Times New Roman" panose="02020603050405020304" charset="0"/>
                <a:ea typeface="Microsoft YaHei" panose="020B0503020204020204" pitchFamily="34" charset="-122"/>
                <a:cs typeface="Times New Roman" panose="02020603050405020304" charset="0"/>
                <a:sym typeface="+mn-ea"/>
              </a:rPr>
              <a:t>the lotcode </a:t>
            </a:r>
            <a:r>
              <a:rPr lang="en-GB" altLang="en-US" dirty="0" smtClean="0">
                <a:latin typeface="Times New Roman" panose="02020603050405020304" charset="0"/>
                <a:ea typeface="Microsoft YaHei" panose="020B0503020204020204" pitchFamily="34" charset="-122"/>
                <a:cs typeface="Times New Roman" panose="02020603050405020304" charset="0"/>
                <a:sym typeface="+mn-ea"/>
              </a:rPr>
              <a:t>is full, please re-enter the new </a:t>
            </a:r>
            <a:r>
              <a:rPr lang="en-GB" altLang="zh-CN" dirty="0" smtClean="0">
                <a:latin typeface="Times New Roman" panose="02020603050405020304" charset="0"/>
                <a:ea typeface="Microsoft YaHei" panose="020B0503020204020204" pitchFamily="34" charset="-122"/>
                <a:cs typeface="Times New Roman" panose="02020603050405020304" charset="0"/>
                <a:sym typeface="+mn-ea"/>
              </a:rPr>
              <a:t>lotcode </a:t>
            </a:r>
            <a:r>
              <a:rPr lang="en-GB" altLang="en-US" dirty="0" smtClean="0">
                <a:latin typeface="Times New Roman" panose="02020603050405020304" charset="0"/>
                <a:ea typeface="Microsoft YaHei" panose="020B0503020204020204" pitchFamily="34" charset="-122"/>
                <a:cs typeface="Times New Roman" panose="02020603050405020304" charset="0"/>
                <a:sym typeface="+mn-ea"/>
              </a:rPr>
              <a:t>barcode .</a:t>
            </a:r>
            <a:endParaRPr lang="en-GB" altLang="en-US" dirty="0" smtClean="0">
              <a:latin typeface="Times New Roman" panose="02020603050405020304" charset="0"/>
              <a:ea typeface="Microsoft YaHei" panose="020B0503020204020204" pitchFamily="34" charset="-122"/>
              <a:cs typeface="Times New Roman" panose="02020603050405020304" charset="0"/>
              <a:sym typeface="+mn-ea"/>
            </a:endParaRPr>
          </a:p>
          <a:p>
            <a:r>
              <a:rPr lang="en-GB" altLang="en-US" dirty="0" smtClean="0">
                <a:latin typeface="Times New Roman" panose="02020603050405020304" charset="0"/>
                <a:ea typeface="Microsoft YaHei" panose="020B0503020204020204" pitchFamily="34" charset="-122"/>
                <a:cs typeface="Times New Roman" panose="02020603050405020304" charset="0"/>
                <a:sym typeface="+mn-ea"/>
              </a:rPr>
              <a:t>less than then</a:t>
            </a:r>
            <a:r>
              <a:rPr lang="en-GB" altLang="zh-TW" dirty="0">
                <a:latin typeface="Times New Roman" panose="02020603050405020304" charset="0"/>
                <a:cs typeface="Times New Roman" panose="02020603050405020304" charset="0"/>
              </a:rPr>
              <a:t> </a:t>
            </a:r>
            <a:r>
              <a:rPr lang="en-GB" altLang="zh-TW" dirty="0">
                <a:latin typeface="Times New Roman" panose="02020603050405020304" charset="0"/>
                <a:ea typeface="Microsoft YaHei" panose="020B0503020204020204" pitchFamily="34" charset="-122"/>
                <a:cs typeface="Times New Roman" panose="02020603050405020304" charset="0"/>
              </a:rPr>
              <a:t>Continue with other </a:t>
            </a:r>
            <a:r>
              <a:rPr lang="en-GB" altLang="en-US" dirty="0" smtClean="0">
                <a:latin typeface="Times New Roman" panose="02020603050405020304" charset="0"/>
                <a:ea typeface="Microsoft YaHei" panose="020B0503020204020204" pitchFamily="34" charset="-122"/>
                <a:cs typeface="Times New Roman" panose="02020603050405020304" charset="0"/>
                <a:sym typeface="+mn-ea"/>
              </a:rPr>
              <a:t>logical judgments .</a:t>
            </a:r>
            <a:endParaRPr lang="en-GB" altLang="en-US" dirty="0" smtClean="0">
              <a:latin typeface="Times New Roman" panose="02020603050405020304" charset="0"/>
              <a:ea typeface="Microsoft YaHei" panose="020B0503020204020204" pitchFamily="34" charset="-122"/>
              <a:cs typeface="Times New Roman" panose="02020603050405020304" charset="0"/>
              <a:sym typeface="+mn-ea"/>
            </a:endParaRPr>
          </a:p>
          <a:p>
            <a:endParaRPr lang="zh-CN" altLang="en-US" dirty="0" smtClean="0">
              <a:latin typeface="Times New Roman" panose="02020603050405020304" charset="0"/>
              <a:ea typeface="Microsoft YaHei" panose="020B0503020204020204" pitchFamily="34" charset="-122"/>
              <a:cs typeface="Times New Roman" panose="02020603050405020304" charset="0"/>
              <a:sym typeface="+mn-ea"/>
            </a:endParaRPr>
          </a:p>
          <a:p>
            <a:endParaRPr lang="zh-CN" altLang="en-US" dirty="0" smtClean="0">
              <a:latin typeface="Times New Roman" panose="02020603050405020304" charset="0"/>
              <a:ea typeface="Microsoft YaHei" panose="020B0503020204020204" pitchFamily="34" charset="-122"/>
              <a:cs typeface="Times New Roman" panose="02020603050405020304" charset="0"/>
              <a:sym typeface="+mn-ea"/>
            </a:endParaRPr>
          </a:p>
        </p:txBody>
      </p:sp>
      <p:pic>
        <p:nvPicPr>
          <p:cNvPr id="8" name="圖片 7"/>
          <p:cNvPicPr>
            <a:picLocks noChangeAspect="1"/>
          </p:cNvPicPr>
          <p:nvPr/>
        </p:nvPicPr>
        <p:blipFill>
          <a:blip r:embed="rId1"/>
          <a:stretch>
            <a:fillRect/>
          </a:stretch>
        </p:blipFill>
        <p:spPr>
          <a:xfrm>
            <a:off x="285889" y="2017033"/>
            <a:ext cx="9328150" cy="1252220"/>
          </a:xfrm>
          <a:prstGeom prst="rect">
            <a:avLst/>
          </a:prstGeom>
        </p:spPr>
      </p:pic>
      <p:pic>
        <p:nvPicPr>
          <p:cNvPr id="9" name="圖片 8"/>
          <p:cNvPicPr>
            <a:picLocks noChangeAspect="1"/>
          </p:cNvPicPr>
          <p:nvPr/>
        </p:nvPicPr>
        <p:blipFill>
          <a:blip r:embed="rId2"/>
          <a:stretch>
            <a:fillRect/>
          </a:stretch>
        </p:blipFill>
        <p:spPr>
          <a:xfrm>
            <a:off x="285889" y="3900733"/>
            <a:ext cx="11075035" cy="553085"/>
          </a:xfrm>
          <a:prstGeom prst="rect">
            <a:avLst/>
          </a:prstGeom>
        </p:spPr>
      </p:pic>
    </p:spTree>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方塊 2"/>
          <p:cNvSpPr txBox="1"/>
          <p:nvPr/>
        </p:nvSpPr>
        <p:spPr>
          <a:xfrm>
            <a:off x="285889" y="191493"/>
            <a:ext cx="10297671" cy="460375"/>
          </a:xfrm>
          <a:prstGeom prst="rect">
            <a:avLst/>
          </a:prstGeom>
          <a:noFill/>
        </p:spPr>
        <p:txBody>
          <a:bodyPr wrap="square" rtlCol="0">
            <a:spAutoFit/>
          </a:bodyPr>
          <a:lstStyle/>
          <a:p>
            <a:r>
              <a:rPr lang="en-GB" sz="2400" dirty="0">
                <a:latin typeface="Microsoft YaHei" panose="020B0503020204020204" pitchFamily="34" charset="-122"/>
                <a:ea typeface="Microsoft YaHei" panose="020B0503020204020204" pitchFamily="34" charset="-122"/>
                <a:sym typeface="+mn-ea"/>
              </a:rPr>
              <a:t>HSG-INSTALL SPK TO HSG- </a:t>
            </a:r>
            <a:r>
              <a:rPr lang="en-GB" altLang="en-US" sz="2400" dirty="0">
                <a:latin typeface="Microsoft YaHei" panose="020B0503020204020204" pitchFamily="34" charset="-122"/>
                <a:ea typeface="Microsoft YaHei" panose="020B0503020204020204" pitchFamily="34" charset="-122"/>
                <a:sym typeface="+mn-ea"/>
              </a:rPr>
              <a:t>hand brush station</a:t>
            </a:r>
            <a:endParaRPr lang="en-US" altLang="zh-CN" sz="2400" dirty="0">
              <a:latin typeface="Microsoft YaHei" panose="020B0503020204020204" pitchFamily="34" charset="-122"/>
              <a:ea typeface="Microsoft YaHei" panose="020B0503020204020204" pitchFamily="34" charset="-122"/>
            </a:endParaRPr>
          </a:p>
        </p:txBody>
      </p:sp>
      <p:sp>
        <p:nvSpPr>
          <p:cNvPr id="6" name="文字方塊 5"/>
          <p:cNvSpPr txBox="1"/>
          <p:nvPr/>
        </p:nvSpPr>
        <p:spPr>
          <a:xfrm>
            <a:off x="323354" y="796707"/>
            <a:ext cx="11518265" cy="4955203"/>
          </a:xfrm>
          <a:prstGeom prst="rect">
            <a:avLst/>
          </a:prstGeom>
          <a:noFill/>
        </p:spPr>
        <p:txBody>
          <a:bodyPr wrap="square" rtlCol="0">
            <a:spAutoFit/>
          </a:bodyPr>
          <a:lstStyle/>
          <a:p>
            <a:r>
              <a:rPr lang="en-GB" altLang="zh-CN" b="1" dirty="0" smtClean="0">
                <a:latin typeface="Microsoft YaHei" panose="020B0503020204020204" pitchFamily="34" charset="-122"/>
                <a:ea typeface="Microsoft YaHei" panose="020B0503020204020204" pitchFamily="34" charset="-122"/>
                <a:sym typeface="+mn-ea"/>
              </a:rPr>
              <a:t>AP_INI </a:t>
            </a:r>
            <a:r>
              <a:rPr lang="en-GB" altLang="en-US" b="1" dirty="0" smtClean="0">
                <a:latin typeface="Microsoft YaHei" panose="020B0503020204020204" pitchFamily="34" charset="-122"/>
                <a:ea typeface="Microsoft YaHei" panose="020B0503020204020204" pitchFamily="34" charset="-122"/>
                <a:sym typeface="+mn-ea"/>
              </a:rPr>
              <a:t>settings </a:t>
            </a:r>
            <a:r>
              <a:rPr lang="en-GB" altLang="zh-CN" b="1" dirty="0" smtClean="0">
                <a:latin typeface="Microsoft YaHei" panose="020B0503020204020204" pitchFamily="34" charset="-122"/>
                <a:ea typeface="Microsoft YaHei" panose="020B0503020204020204" pitchFamily="34" charset="-122"/>
                <a:sym typeface="+mn-ea"/>
              </a:rPr>
              <a:t>:</a:t>
            </a:r>
            <a:endParaRPr lang="en-GB" altLang="zh-CN" b="1" dirty="0" smtClean="0">
              <a:latin typeface="Microsoft YaHei" panose="020B0503020204020204" pitchFamily="34" charset="-122"/>
              <a:ea typeface="Microsoft YaHei" panose="020B0503020204020204" pitchFamily="34" charset="-122"/>
              <a:sym typeface="+mn-ea"/>
            </a:endParaRPr>
          </a:p>
          <a:p>
            <a:r>
              <a:rPr lang="en-GB" altLang="zh-CN" sz="1400" dirty="0" smtClean="0">
                <a:solidFill>
                  <a:schemeClr val="accent2">
                    <a:lumMod val="75000"/>
                  </a:schemeClr>
                </a:solidFill>
                <a:latin typeface="Microsoft YaHei" panose="020B0503020204020204" pitchFamily="34" charset="-122"/>
                <a:ea typeface="Microsoft YaHei" panose="020B0503020204020204" pitchFamily="34" charset="-122"/>
                <a:sym typeface="+mn-ea"/>
              </a:rPr>
              <a:t>SELECT * FROM AP_INI WHERE APID='CT.USBDATA' AND fdefault='GROUP_4'</a:t>
            </a:r>
            <a:r>
              <a:rPr lang="en-GB" altLang="en-US" sz="1400" dirty="0" smtClean="0">
                <a:solidFill>
                  <a:schemeClr val="accent2">
                    <a:lumMod val="75000"/>
                  </a:schemeClr>
                </a:solidFill>
                <a:latin typeface="Microsoft YaHei" panose="020B0503020204020204" pitchFamily="34" charset="-122"/>
                <a:ea typeface="Microsoft YaHei" panose="020B0503020204020204" pitchFamily="34" charset="-122"/>
                <a:sym typeface="+mn-ea"/>
              </a:rPr>
              <a:t>    </a:t>
            </a:r>
            <a:endParaRPr lang="en-GB" altLang="en-US" sz="1400" dirty="0" smtClean="0">
              <a:solidFill>
                <a:schemeClr val="accent2">
                  <a:lumMod val="75000"/>
                </a:schemeClr>
              </a:solidFill>
              <a:latin typeface="Microsoft YaHei" panose="020B0503020204020204" pitchFamily="34" charset="-122"/>
              <a:ea typeface="Microsoft YaHei" panose="020B0503020204020204" pitchFamily="34" charset="-122"/>
              <a:sym typeface="+mn-ea"/>
            </a:endParaRPr>
          </a:p>
          <a:p>
            <a:endParaRPr lang="en-US" altLang="zh-CN" dirty="0" smtClean="0">
              <a:latin typeface="Microsoft YaHei" panose="020B0503020204020204" pitchFamily="34" charset="-122"/>
              <a:ea typeface="Microsoft YaHei" panose="020B0503020204020204" pitchFamily="34" charset="-122"/>
              <a:sym typeface="+mn-ea"/>
            </a:endParaRPr>
          </a:p>
          <a:p>
            <a:endParaRPr lang="en-US" altLang="zh-CN" dirty="0" smtClean="0">
              <a:latin typeface="Microsoft YaHei" panose="020B0503020204020204" pitchFamily="34" charset="-122"/>
              <a:ea typeface="Microsoft YaHei" panose="020B0503020204020204" pitchFamily="34" charset="-122"/>
              <a:sym typeface="+mn-ea"/>
            </a:endParaRPr>
          </a:p>
          <a:p>
            <a:endParaRPr lang="en-US" altLang="zh-CN" dirty="0" smtClean="0">
              <a:latin typeface="Microsoft YaHei" panose="020B0503020204020204" pitchFamily="34" charset="-122"/>
              <a:ea typeface="Microsoft YaHei" panose="020B0503020204020204" pitchFamily="34" charset="-122"/>
              <a:sym typeface="+mn-ea"/>
            </a:endParaRPr>
          </a:p>
          <a:p>
            <a:endParaRPr lang="en-US" altLang="zh-CN" dirty="0" smtClean="0">
              <a:latin typeface="Microsoft YaHei" panose="020B0503020204020204" pitchFamily="34" charset="-122"/>
              <a:ea typeface="Microsoft YaHei" panose="020B0503020204020204" pitchFamily="34" charset="-122"/>
              <a:sym typeface="+mn-ea"/>
            </a:endParaRPr>
          </a:p>
          <a:p>
            <a:endParaRPr lang="en-US" altLang="zh-CN" dirty="0" smtClean="0">
              <a:latin typeface="Microsoft YaHei" panose="020B0503020204020204" pitchFamily="34" charset="-122"/>
              <a:ea typeface="Microsoft YaHei" panose="020B0503020204020204" pitchFamily="34" charset="-122"/>
              <a:sym typeface="+mn-ea"/>
            </a:endParaRPr>
          </a:p>
          <a:p>
            <a:r>
              <a:rPr lang="en-GB" altLang="zh-CN" b="1" dirty="0" smtClean="0">
                <a:latin typeface="Microsoft YaHei" panose="020B0503020204020204" pitchFamily="34" charset="-122"/>
                <a:ea typeface="Microsoft YaHei" panose="020B0503020204020204" pitchFamily="34" charset="-122"/>
                <a:sym typeface="+mn-ea"/>
              </a:rPr>
              <a:t>AP_INI: </a:t>
            </a:r>
            <a:r>
              <a:rPr lang="en-GB" altLang="en-US" b="1" dirty="0" smtClean="0">
                <a:latin typeface="Microsoft YaHei" panose="020B0503020204020204" pitchFamily="34" charset="-122"/>
                <a:ea typeface="Microsoft YaHei" panose="020B0503020204020204" pitchFamily="34" charset="-122"/>
                <a:sym typeface="+mn-ea"/>
              </a:rPr>
              <a:t>Maintain </a:t>
            </a:r>
            <a:r>
              <a:rPr lang="en-GB" altLang="zh-CN" b="1" dirty="0" smtClean="0">
                <a:latin typeface="Microsoft YaHei" panose="020B0503020204020204" pitchFamily="34" charset="-122"/>
                <a:ea typeface="Microsoft YaHei" panose="020B0503020204020204" pitchFamily="34" charset="-122"/>
                <a:sym typeface="+mn-ea"/>
              </a:rPr>
              <a:t>PLC </a:t>
            </a:r>
            <a:r>
              <a:rPr lang="en-GB" altLang="en-US" b="1" dirty="0" smtClean="0">
                <a:latin typeface="Microsoft YaHei" panose="020B0503020204020204" pitchFamily="34" charset="-122"/>
                <a:ea typeface="Microsoft YaHei" panose="020B0503020204020204" pitchFamily="34" charset="-122"/>
                <a:sym typeface="+mn-ea"/>
              </a:rPr>
              <a:t>functions</a:t>
            </a:r>
            <a:endParaRPr lang="en-US" altLang="zh-CN" b="1" dirty="0">
              <a:latin typeface="Microsoft YaHei" panose="020B0503020204020204" pitchFamily="34" charset="-122"/>
              <a:ea typeface="Microsoft YaHei" panose="020B0503020204020204" pitchFamily="34" charset="-122"/>
            </a:endParaRPr>
          </a:p>
          <a:p>
            <a:r>
              <a:rPr lang="en-GB" altLang="zh-CN" dirty="0" smtClean="0">
                <a:latin typeface="Microsoft YaHei" panose="020B0503020204020204" pitchFamily="34" charset="-122"/>
                <a:ea typeface="Microsoft YaHei" panose="020B0503020204020204" pitchFamily="34" charset="-122"/>
              </a:rPr>
              <a:t>[ </a:t>
            </a:r>
            <a:r>
              <a:rPr lang="en-GB" altLang="zh-CN" dirty="0">
                <a:latin typeface="Microsoft YaHei" panose="020B0503020204020204" pitchFamily="34" charset="-122"/>
                <a:ea typeface="Microsoft YaHei" panose="020B0503020204020204" pitchFamily="34" charset="-122"/>
              </a:rPr>
              <a:t>GET_PLC_RATE:115200] </a:t>
            </a:r>
            <a:r>
              <a:rPr lang="en-GB" altLang="en-US" dirty="0">
                <a:latin typeface="Microsoft YaHei" panose="020B0503020204020204" pitchFamily="34" charset="-122"/>
                <a:ea typeface="Microsoft YaHei" panose="020B0503020204020204" pitchFamily="34" charset="-122"/>
              </a:rPr>
              <a:t>Maintain baud rate </a:t>
            </a:r>
            <a:r>
              <a:rPr dirty="0">
                <a:latin typeface="Microsoft YaHei" panose="020B0503020204020204" pitchFamily="34" charset="-122"/>
                <a:ea typeface="Microsoft YaHei" panose="020B0503020204020204" pitchFamily="34" charset="-122"/>
              </a:rPr>
              <a:t>[115200;9600;38400]</a:t>
            </a:r>
            <a:endParaRPr lang="en-US" altLang="zh-CN" dirty="0">
              <a:latin typeface="Microsoft YaHei" panose="020B0503020204020204" pitchFamily="34" charset="-122"/>
              <a:ea typeface="Microsoft YaHei" panose="020B0503020204020204" pitchFamily="34" charset="-122"/>
            </a:endParaRPr>
          </a:p>
          <a:p>
            <a:r>
              <a:rPr lang="en-GB" altLang="zh-CN" dirty="0" smtClean="0">
                <a:latin typeface="Microsoft YaHei" panose="020B0503020204020204" pitchFamily="34" charset="-122"/>
                <a:ea typeface="Microsoft YaHei" panose="020B0503020204020204" pitchFamily="34" charset="-122"/>
              </a:rPr>
              <a:t>[PLC_RECVTYPE:1] Function setting whether to receive fixture messages, 1 represents COMDATA-- </a:t>
            </a:r>
            <a:r>
              <a:rPr lang="en-GB" altLang="zh-CN" dirty="0" err="1" smtClean="0">
                <a:latin typeface="Microsoft YaHei" panose="020B0503020204020204" pitchFamily="34" charset="-122"/>
                <a:ea typeface="Microsoft YaHei" panose="020B0503020204020204" pitchFamily="34" charset="-122"/>
              </a:rPr>
              <a:t>FixtureID </a:t>
            </a:r>
            <a:r>
              <a:rPr lang="en-GB" altLang="zh-CN" dirty="0" smtClean="0">
                <a:latin typeface="Microsoft YaHei" panose="020B0503020204020204" pitchFamily="34" charset="-122"/>
                <a:ea typeface="Microsoft YaHei" panose="020B0503020204020204" pitchFamily="34" charset="-122"/>
              </a:rPr>
              <a:t>/2 represents WW--WW/ </a:t>
            </a:r>
            <a:r>
              <a:rPr lang="en-GB" altLang="zh-CN" dirty="0" err="1" smtClean="0">
                <a:latin typeface="Microsoft YaHei" panose="020B0503020204020204" pitchFamily="34" charset="-122"/>
                <a:ea typeface="Microsoft YaHei" panose="020B0503020204020204" pitchFamily="34" charset="-122"/>
              </a:rPr>
              <a:t>do not receive</a:t>
            </a:r>
            <a:endParaRPr lang="en-US" altLang="zh-CN" dirty="0" smtClean="0">
              <a:latin typeface="Microsoft YaHei" panose="020B0503020204020204" pitchFamily="34" charset="-122"/>
              <a:ea typeface="Microsoft YaHei" panose="020B0503020204020204" pitchFamily="34" charset="-122"/>
            </a:endParaRPr>
          </a:p>
          <a:p>
            <a:r>
              <a:rPr lang="en-GB" altLang="zh-CN" dirty="0" smtClean="0">
                <a:latin typeface="Microsoft YaHei" panose="020B0503020204020204" pitchFamily="34" charset="-122"/>
                <a:ea typeface="Microsoft YaHei" panose="020B0503020204020204" pitchFamily="34" charset="-122"/>
              </a:rPr>
              <a:t>[GET_MACTYPE_TIME:10] </a:t>
            </a:r>
            <a:r>
              <a:rPr lang="en-GB" altLang="en-US" dirty="0" smtClean="0">
                <a:latin typeface="Microsoft YaHei" panose="020B0503020204020204" pitchFamily="34" charset="-122"/>
                <a:ea typeface="Microsoft YaHei" panose="020B0503020204020204" pitchFamily="34" charset="-122"/>
              </a:rPr>
              <a:t>Maintenance </a:t>
            </a:r>
            <a:r>
              <a:rPr lang="en-GB" altLang="zh-CN" dirty="0" smtClean="0">
                <a:latin typeface="Microsoft YaHei" panose="020B0503020204020204" pitchFamily="34" charset="-122"/>
                <a:ea typeface="Microsoft YaHei" panose="020B0503020204020204" pitchFamily="34" charset="-122"/>
              </a:rPr>
              <a:t>PLC </a:t>
            </a:r>
            <a:r>
              <a:rPr lang="en-GB" altLang="en-US" dirty="0" smtClean="0">
                <a:latin typeface="Microsoft YaHei" panose="020B0503020204020204" pitchFamily="34" charset="-122"/>
                <a:ea typeface="Microsoft YaHei" panose="020B0503020204020204" pitchFamily="34" charset="-122"/>
              </a:rPr>
              <a:t>return time</a:t>
            </a:r>
            <a:endParaRPr lang="en-GB" altLang="en-US" dirty="0" smtClean="0">
              <a:latin typeface="Microsoft YaHei" panose="020B0503020204020204" pitchFamily="34" charset="-122"/>
              <a:ea typeface="Microsoft YaHei" panose="020B0503020204020204" pitchFamily="34" charset="-122"/>
            </a:endParaRPr>
          </a:p>
          <a:p>
            <a:r>
              <a:rPr lang="en-GB" altLang="en-US" sz="1400" dirty="0" smtClean="0">
                <a:solidFill>
                  <a:schemeClr val="accent2">
                    <a:lumMod val="75000"/>
                  </a:schemeClr>
                </a:solidFill>
                <a:latin typeface="Microsoft YaHei" panose="020B0503020204020204" pitchFamily="34" charset="-122"/>
                <a:ea typeface="Microsoft YaHei" panose="020B0503020204020204" pitchFamily="34" charset="-122"/>
              </a:rPr>
              <a:t>SELECT * FROM AP_INI WHERE APID='CT.USBDATA' AND FNAME IN ('GET_PLC_RATE','PLC_RECVTYPE','GET_MACTYPE_TIME')</a:t>
            </a:r>
            <a:endParaRPr lang="en-GB" altLang="en-US" sz="1400" dirty="0" smtClean="0">
              <a:solidFill>
                <a:schemeClr val="accent2">
                  <a:lumMod val="75000"/>
                </a:schemeClr>
              </a:solidFill>
              <a:latin typeface="Microsoft YaHei" panose="020B0503020204020204" pitchFamily="34" charset="-122"/>
              <a:ea typeface="Microsoft YaHei" panose="020B0503020204020204" pitchFamily="34" charset="-122"/>
            </a:endParaRPr>
          </a:p>
          <a:p>
            <a:endParaRPr lang="zh-CN" altLang="en-US" dirty="0" smtClean="0">
              <a:latin typeface="Microsoft YaHei" panose="020B0503020204020204" pitchFamily="34" charset="-122"/>
              <a:ea typeface="Microsoft YaHei" panose="020B0503020204020204" pitchFamily="34" charset="-122"/>
            </a:endParaRPr>
          </a:p>
          <a:p>
            <a:endParaRPr lang="zh-CN" altLang="en-US" dirty="0" smtClean="0">
              <a:latin typeface="Microsoft YaHei" panose="020B0503020204020204" pitchFamily="34" charset="-122"/>
              <a:ea typeface="Microsoft YaHei" panose="020B0503020204020204" pitchFamily="34" charset="-122"/>
            </a:endParaRPr>
          </a:p>
          <a:p>
            <a:endParaRPr lang="zh-CN" altLang="en-US" dirty="0" smtClean="0">
              <a:latin typeface="Microsoft YaHei" panose="020B0503020204020204" pitchFamily="34" charset="-122"/>
              <a:ea typeface="Microsoft YaHei" panose="020B0503020204020204" pitchFamily="34" charset="-122"/>
            </a:endParaRPr>
          </a:p>
          <a:p>
            <a:endParaRPr lang="zh-CN" altLang="en-US" dirty="0" smtClean="0">
              <a:latin typeface="Microsoft YaHei" panose="020B0503020204020204" pitchFamily="34" charset="-122"/>
              <a:ea typeface="Microsoft YaHei" panose="020B0503020204020204" pitchFamily="34" charset="-122"/>
            </a:endParaRPr>
          </a:p>
          <a:p>
            <a:r>
              <a:rPr lang="en-GB" altLang="en-US" dirty="0" smtClean="0">
                <a:latin typeface="Microsoft YaHei" panose="020B0503020204020204" pitchFamily="34" charset="-122"/>
                <a:ea typeface="Microsoft YaHei" panose="020B0503020204020204" pitchFamily="34" charset="-122"/>
              </a:rPr>
              <a:t>    </a:t>
            </a:r>
            <a:endParaRPr lang="en-GB" altLang="en-US" dirty="0" smtClean="0">
              <a:latin typeface="Microsoft YaHei" panose="020B0503020204020204" pitchFamily="34" charset="-122"/>
              <a:ea typeface="Microsoft YaHei" panose="020B0503020204020204" pitchFamily="34" charset="-122"/>
            </a:endParaRPr>
          </a:p>
          <a:p>
            <a:r>
              <a:rPr lang="en-GB" altLang="en-US" dirty="0" smtClean="0">
                <a:latin typeface="Microsoft YaHei" panose="020B0503020204020204" pitchFamily="34" charset="-122"/>
                <a:ea typeface="Microsoft YaHei" panose="020B0503020204020204" pitchFamily="34" charset="-122"/>
              </a:rPr>
              <a:t> </a:t>
            </a:r>
            <a:r>
              <a:rPr lang="en-GB" altLang="zh-CN" dirty="0" smtClean="0">
                <a:latin typeface="Microsoft YaHei" panose="020B0503020204020204" pitchFamily="34" charset="-122"/>
                <a:ea typeface="Microsoft YaHei" panose="020B0503020204020204" pitchFamily="34" charset="-122"/>
              </a:rPr>
              <a:t>   </a:t>
            </a:r>
            <a:endParaRPr lang="en-GB" altLang="zh-CN" dirty="0" smtClean="0">
              <a:latin typeface="Microsoft YaHei" panose="020B0503020204020204" pitchFamily="34" charset="-122"/>
              <a:ea typeface="Microsoft YaHei" panose="020B0503020204020204" pitchFamily="34" charset="-122"/>
            </a:endParaRPr>
          </a:p>
        </p:txBody>
      </p:sp>
      <p:pic>
        <p:nvPicPr>
          <p:cNvPr id="2" name="圖片 1"/>
          <p:cNvPicPr>
            <a:picLocks noChangeAspect="1"/>
          </p:cNvPicPr>
          <p:nvPr/>
        </p:nvPicPr>
        <p:blipFill>
          <a:blip r:embed="rId1"/>
          <a:stretch>
            <a:fillRect/>
          </a:stretch>
        </p:blipFill>
        <p:spPr>
          <a:xfrm>
            <a:off x="285889" y="1396074"/>
            <a:ext cx="10727690" cy="1224280"/>
          </a:xfrm>
          <a:prstGeom prst="rect">
            <a:avLst/>
          </a:prstGeom>
        </p:spPr>
      </p:pic>
      <p:pic>
        <p:nvPicPr>
          <p:cNvPr id="5" name="圖片 4"/>
          <p:cNvPicPr>
            <a:picLocks noChangeAspect="1"/>
          </p:cNvPicPr>
          <p:nvPr/>
        </p:nvPicPr>
        <p:blipFill>
          <a:blip r:embed="rId2"/>
          <a:stretch>
            <a:fillRect/>
          </a:stretch>
        </p:blipFill>
        <p:spPr>
          <a:xfrm>
            <a:off x="285889" y="4127406"/>
            <a:ext cx="11480800" cy="973455"/>
          </a:xfrm>
          <a:prstGeom prst="rect">
            <a:avLst/>
          </a:prstGeom>
        </p:spPr>
      </p:pic>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方塊 2"/>
          <p:cNvSpPr txBox="1"/>
          <p:nvPr/>
        </p:nvSpPr>
        <p:spPr>
          <a:xfrm>
            <a:off x="285889" y="191493"/>
            <a:ext cx="10297671" cy="460375"/>
          </a:xfrm>
          <a:prstGeom prst="rect">
            <a:avLst/>
          </a:prstGeom>
          <a:noFill/>
        </p:spPr>
        <p:txBody>
          <a:bodyPr wrap="square" rtlCol="0">
            <a:spAutoFit/>
          </a:bodyPr>
          <a:lstStyle/>
          <a:p>
            <a:r>
              <a:rPr lang="en-GB" sz="2400" dirty="0">
                <a:latin typeface="Microsoft YaHei" panose="020B0503020204020204" pitchFamily="34" charset="-122"/>
                <a:ea typeface="Microsoft YaHei" panose="020B0503020204020204" pitchFamily="34" charset="-122"/>
                <a:sym typeface="+mn-ea"/>
              </a:rPr>
              <a:t>HSG-INSTALL SPK TO HSG- </a:t>
            </a:r>
            <a:r>
              <a:rPr lang="en-GB" altLang="en-US" sz="2400" dirty="0">
                <a:latin typeface="Microsoft YaHei" panose="020B0503020204020204" pitchFamily="34" charset="-122"/>
                <a:ea typeface="Microsoft YaHei" panose="020B0503020204020204" pitchFamily="34" charset="-122"/>
                <a:sym typeface="+mn-ea"/>
              </a:rPr>
              <a:t>hand brush station</a:t>
            </a:r>
            <a:endParaRPr lang="en-US" altLang="zh-CN" sz="2400" dirty="0">
              <a:latin typeface="Microsoft YaHei" panose="020B0503020204020204" pitchFamily="34" charset="-122"/>
              <a:ea typeface="Microsoft YaHei" panose="020B0503020204020204" pitchFamily="34" charset="-122"/>
            </a:endParaRPr>
          </a:p>
        </p:txBody>
      </p:sp>
      <p:sp>
        <p:nvSpPr>
          <p:cNvPr id="6" name="文字方塊 5"/>
          <p:cNvSpPr txBox="1"/>
          <p:nvPr/>
        </p:nvSpPr>
        <p:spPr>
          <a:xfrm>
            <a:off x="285889" y="766670"/>
            <a:ext cx="11350488" cy="5447645"/>
          </a:xfrm>
          <a:prstGeom prst="rect">
            <a:avLst/>
          </a:prstGeom>
          <a:noFill/>
        </p:spPr>
        <p:txBody>
          <a:bodyPr wrap="square" rtlCol="0">
            <a:spAutoFit/>
          </a:bodyPr>
          <a:lstStyle/>
          <a:p>
            <a:r>
              <a:rPr lang="en-GB" altLang="zh-CN" b="1" dirty="0" smtClean="0">
                <a:latin typeface="Microsoft YaHei" panose="020B0503020204020204" pitchFamily="34" charset="-122"/>
                <a:ea typeface="Microsoft YaHei" panose="020B0503020204020204" pitchFamily="34" charset="-122"/>
              </a:rPr>
              <a:t>ROUTING CONTROL </a:t>
            </a:r>
            <a:r>
              <a:rPr lang="en-GB" altLang="zh-CN" dirty="0" smtClean="0">
                <a:latin typeface="Microsoft YaHei" panose="020B0503020204020204" pitchFamily="34" charset="-122"/>
                <a:ea typeface="Microsoft YaHei" panose="020B0503020204020204" pitchFamily="34" charset="-122"/>
              </a:rPr>
              <a:t>:</a:t>
            </a:r>
            <a:endParaRPr lang="en-GB" altLang="zh-CN" dirty="0" smtClean="0">
              <a:latin typeface="Microsoft YaHei" panose="020B0503020204020204" pitchFamily="34" charset="-122"/>
              <a:ea typeface="Microsoft YaHei" panose="020B0503020204020204" pitchFamily="34" charset="-122"/>
            </a:endParaRPr>
          </a:p>
          <a:p>
            <a:r>
              <a:rPr lang="en-GB" altLang="zh-CN" sz="1400" dirty="0" smtClean="0">
                <a:solidFill>
                  <a:schemeClr val="accent2">
                    <a:lumMod val="75000"/>
                  </a:schemeClr>
                </a:solidFill>
                <a:latin typeface="Microsoft YaHei" panose="020B0503020204020204" pitchFamily="34" charset="-122"/>
                <a:ea typeface="Microsoft YaHei" panose="020B0503020204020204" pitchFamily="34" charset="-122"/>
              </a:rPr>
              <a:t>SELECT * FROM ROUTE_STEP_CHECK WHERE STEP='KAM1APH4'</a:t>
            </a:r>
            <a:endParaRPr lang="en-GB" altLang="zh-CN" sz="1400" dirty="0" smtClean="0">
              <a:solidFill>
                <a:schemeClr val="accent2">
                  <a:lumMod val="75000"/>
                </a:schemeClr>
              </a:solidFill>
              <a:latin typeface="Microsoft YaHei" panose="020B0503020204020204" pitchFamily="34" charset="-122"/>
              <a:ea typeface="Microsoft YaHei" panose="020B0503020204020204" pitchFamily="34" charset="-122"/>
            </a:endParaRPr>
          </a:p>
          <a:p>
            <a:endParaRPr lang="en-US" altLang="zh-CN" dirty="0" smtClean="0">
              <a:latin typeface="Microsoft YaHei" panose="020B0503020204020204" pitchFamily="34" charset="-122"/>
              <a:ea typeface="Microsoft YaHei" panose="020B0503020204020204" pitchFamily="34" charset="-122"/>
            </a:endParaRPr>
          </a:p>
          <a:p>
            <a:endParaRPr lang="en-US" altLang="zh-CN" dirty="0" smtClean="0">
              <a:latin typeface="Microsoft YaHei" panose="020B0503020204020204" pitchFamily="34" charset="-122"/>
              <a:ea typeface="Microsoft YaHei" panose="020B0503020204020204" pitchFamily="34" charset="-122"/>
            </a:endParaRPr>
          </a:p>
          <a:p>
            <a:r>
              <a:rPr lang="en-GB" altLang="en-US" dirty="0" smtClean="0">
                <a:latin typeface="Microsoft YaHei" panose="020B0503020204020204" pitchFamily="34" charset="-122"/>
                <a:ea typeface="Microsoft YaHei" panose="020B0503020204020204" pitchFamily="34" charset="-122"/>
              </a:rPr>
              <a:t>Set the checkpoint KAM1APTG </a:t>
            </a:r>
            <a:r>
              <a:rPr lang="en-GB" altLang="zh-CN" dirty="0" smtClean="0">
                <a:latin typeface="Microsoft YaHei" panose="020B0503020204020204" pitchFamily="34" charset="-122"/>
                <a:ea typeface="Microsoft YaHei" panose="020B0503020204020204" pitchFamily="34" charset="-122"/>
              </a:rPr>
              <a:t>PASS pass </a:t>
            </a:r>
            <a:r>
              <a:rPr lang="en-GB" altLang="en-US" dirty="0" smtClean="0">
                <a:latin typeface="Microsoft YaHei" panose="020B0503020204020204" pitchFamily="34" charset="-122"/>
                <a:ea typeface="Microsoft YaHei" panose="020B0503020204020204" pitchFamily="34" charset="-122"/>
              </a:rPr>
              <a:t>record</a:t>
            </a:r>
            <a:endParaRPr lang="en-US" altLang="zh-CN" dirty="0" smtClean="0">
              <a:latin typeface="Microsoft YaHei" panose="020B0503020204020204" pitchFamily="34" charset="-122"/>
              <a:ea typeface="Microsoft YaHei" panose="020B0503020204020204" pitchFamily="34" charset="-122"/>
            </a:endParaRPr>
          </a:p>
          <a:p>
            <a:endParaRPr lang="en-US" altLang="zh-CN" dirty="0" smtClean="0">
              <a:latin typeface="Microsoft YaHei" panose="020B0503020204020204" pitchFamily="34" charset="-122"/>
              <a:ea typeface="Microsoft YaHei" panose="020B0503020204020204" pitchFamily="34" charset="-122"/>
            </a:endParaRPr>
          </a:p>
          <a:p>
            <a:r>
              <a:rPr lang="en-GB" altLang="zh-CN" b="1" dirty="0" smtClean="0">
                <a:latin typeface="Microsoft YaHei" panose="020B0503020204020204" pitchFamily="34" charset="-122"/>
                <a:ea typeface="Microsoft YaHei" panose="020B0503020204020204" pitchFamily="34" charset="-122"/>
              </a:rPr>
              <a:t>COMDATA </a:t>
            </a:r>
            <a:r>
              <a:rPr lang="en-GB" altLang="en-US" b="1" dirty="0" smtClean="0">
                <a:latin typeface="Microsoft YaHei" panose="020B0503020204020204" pitchFamily="34" charset="-122"/>
                <a:ea typeface="Microsoft YaHei" panose="020B0503020204020204" pitchFamily="34" charset="-122"/>
              </a:rPr>
              <a:t>storage information </a:t>
            </a:r>
            <a:r>
              <a:rPr lang="en-GB" altLang="en-US" dirty="0" smtClean="0">
                <a:latin typeface="Microsoft YaHei" panose="020B0503020204020204" pitchFamily="34" charset="-122"/>
                <a:ea typeface="Microsoft YaHei" panose="020B0503020204020204" pitchFamily="34" charset="-122"/>
              </a:rPr>
              <a:t>:</a:t>
            </a:r>
            <a:endParaRPr lang="en-GB" altLang="en-US" dirty="0" smtClean="0">
              <a:latin typeface="Microsoft YaHei" panose="020B0503020204020204" pitchFamily="34" charset="-122"/>
              <a:ea typeface="Microsoft YaHei" panose="020B0503020204020204" pitchFamily="34" charset="-122"/>
            </a:endParaRPr>
          </a:p>
          <a:p>
            <a:r>
              <a:rPr lang="en-GB" altLang="en-US" sz="1400" dirty="0" smtClean="0">
                <a:solidFill>
                  <a:schemeClr val="accent2">
                    <a:lumMod val="75000"/>
                  </a:schemeClr>
                </a:solidFill>
                <a:latin typeface="Microsoft YaHei" panose="020B0503020204020204" pitchFamily="34" charset="-122"/>
                <a:ea typeface="Microsoft YaHei" panose="020B0503020204020204" pitchFamily="34" charset="-122"/>
              </a:rPr>
              <a:t>SELECT * FROM COMDATA WHERE SN='C7CGZS000XW00001M1' AND DEVICE='343443'</a:t>
            </a:r>
            <a:endParaRPr lang="en-GB" altLang="en-US" sz="1400" dirty="0" smtClean="0">
              <a:solidFill>
                <a:schemeClr val="accent2">
                  <a:lumMod val="75000"/>
                </a:schemeClr>
              </a:solidFill>
              <a:latin typeface="Microsoft YaHei" panose="020B0503020204020204" pitchFamily="34" charset="-122"/>
              <a:ea typeface="Microsoft YaHei" panose="020B0503020204020204" pitchFamily="34" charset="-122"/>
            </a:endParaRPr>
          </a:p>
          <a:p>
            <a:endParaRPr lang="en-US" altLang="zh-CN" dirty="0" smtClean="0">
              <a:latin typeface="Microsoft YaHei" panose="020B0503020204020204" pitchFamily="34" charset="-122"/>
              <a:ea typeface="Microsoft YaHei" panose="020B0503020204020204" pitchFamily="34" charset="-122"/>
            </a:endParaRPr>
          </a:p>
          <a:p>
            <a:endParaRPr lang="en-US" altLang="zh-CN" dirty="0" smtClean="0">
              <a:latin typeface="Microsoft YaHei" panose="020B0503020204020204" pitchFamily="34" charset="-122"/>
              <a:ea typeface="Microsoft YaHei" panose="020B0503020204020204" pitchFamily="34" charset="-122"/>
            </a:endParaRPr>
          </a:p>
          <a:p>
            <a:endParaRPr lang="en-US" altLang="zh-CN" dirty="0" smtClean="0">
              <a:latin typeface="Microsoft YaHei" panose="020B0503020204020204" pitchFamily="34" charset="-122"/>
              <a:ea typeface="Microsoft YaHei" panose="020B0503020204020204" pitchFamily="34" charset="-122"/>
            </a:endParaRPr>
          </a:p>
          <a:p>
            <a:endParaRPr lang="en-US" altLang="zh-CN" dirty="0">
              <a:latin typeface="Microsoft YaHei" panose="020B0503020204020204" pitchFamily="34" charset="-122"/>
              <a:ea typeface="Microsoft YaHei" panose="020B0503020204020204" pitchFamily="34" charset="-122"/>
            </a:endParaRPr>
          </a:p>
          <a:p>
            <a:r>
              <a:rPr lang="en-GB" altLang="zh-CN" b="1" dirty="0">
                <a:latin typeface="Microsoft YaHei" panose="020B0503020204020204" pitchFamily="34" charset="-122"/>
                <a:ea typeface="Microsoft YaHei" panose="020B0503020204020204" pitchFamily="34" charset="-122"/>
              </a:rPr>
              <a:t>MO_D </a:t>
            </a:r>
            <a:r>
              <a:rPr lang="en-GB" altLang="en-US" b="1" dirty="0">
                <a:latin typeface="Microsoft YaHei" panose="020B0503020204020204" pitchFamily="34" charset="-122"/>
                <a:ea typeface="Microsoft YaHei" panose="020B0503020204020204" pitchFamily="34" charset="-122"/>
              </a:rPr>
              <a:t>stop information </a:t>
            </a:r>
            <a:r>
              <a:rPr lang="en-GB" altLang="en-US" dirty="0">
                <a:latin typeface="Microsoft YaHei" panose="020B0503020204020204" pitchFamily="34" charset="-122"/>
                <a:ea typeface="Microsoft YaHei" panose="020B0503020204020204" pitchFamily="34" charset="-122"/>
              </a:rPr>
              <a:t>:</a:t>
            </a:r>
            <a:endParaRPr lang="en-GB" altLang="en-US" dirty="0">
              <a:latin typeface="Microsoft YaHei" panose="020B0503020204020204" pitchFamily="34" charset="-122"/>
              <a:ea typeface="Microsoft YaHei" panose="020B0503020204020204" pitchFamily="34" charset="-122"/>
            </a:endParaRPr>
          </a:p>
          <a:p>
            <a:r>
              <a:rPr lang="en-GB" altLang="en-US" sz="1400" dirty="0" smtClean="0">
                <a:solidFill>
                  <a:schemeClr val="accent2">
                    <a:lumMod val="75000"/>
                  </a:schemeClr>
                </a:solidFill>
                <a:latin typeface="Microsoft YaHei" panose="020B0503020204020204" pitchFamily="34" charset="-122"/>
                <a:ea typeface="Microsoft YaHei" panose="020B0503020204020204" pitchFamily="34" charset="-122"/>
              </a:rPr>
              <a:t>SELECT </a:t>
            </a:r>
            <a:r>
              <a:rPr lang="en-GB" altLang="en-US" sz="1400" dirty="0">
                <a:solidFill>
                  <a:schemeClr val="accent2">
                    <a:lumMod val="75000"/>
                  </a:schemeClr>
                </a:solidFill>
                <a:latin typeface="Microsoft YaHei" panose="020B0503020204020204" pitchFamily="34" charset="-122"/>
                <a:ea typeface="Microsoft YaHei" panose="020B0503020204020204" pitchFamily="34" charset="-122"/>
              </a:rPr>
              <a:t>* FROM MO_D WHERE ISN='C7CGZS000XW00001M1'</a:t>
            </a:r>
            <a:endParaRPr lang="en-GB" altLang="en-US" sz="1400" dirty="0">
              <a:solidFill>
                <a:schemeClr val="accent2">
                  <a:lumMod val="75000"/>
                </a:schemeClr>
              </a:solidFill>
              <a:latin typeface="Microsoft YaHei" panose="020B0503020204020204" pitchFamily="34" charset="-122"/>
              <a:ea typeface="Microsoft YaHei" panose="020B0503020204020204" pitchFamily="34" charset="-122"/>
            </a:endParaRPr>
          </a:p>
          <a:p>
            <a:endParaRPr lang="en-US" altLang="zh-CN" dirty="0" smtClean="0">
              <a:latin typeface="Microsoft YaHei" panose="020B0503020204020204" pitchFamily="34" charset="-122"/>
              <a:ea typeface="Microsoft YaHei" panose="020B0503020204020204" pitchFamily="34" charset="-122"/>
            </a:endParaRPr>
          </a:p>
          <a:p>
            <a:endParaRPr lang="en-US" altLang="zh-CN" dirty="0">
              <a:latin typeface="Microsoft YaHei" panose="020B0503020204020204" pitchFamily="34" charset="-122"/>
              <a:ea typeface="Microsoft YaHei" panose="020B0503020204020204" pitchFamily="34" charset="-122"/>
            </a:endParaRPr>
          </a:p>
          <a:p>
            <a:r>
              <a:rPr lang="en-GB" altLang="zh-CN" b="1" dirty="0">
                <a:latin typeface="Microsoft YaHei" panose="020B0503020204020204" pitchFamily="34" charset="-122"/>
                <a:ea typeface="Microsoft YaHei" panose="020B0503020204020204" pitchFamily="34" charset="-122"/>
                <a:sym typeface="+mn-ea"/>
              </a:rPr>
              <a:t>MOKP_D LINK </a:t>
            </a:r>
            <a:r>
              <a:rPr lang="en-GB" altLang="en-US" b="1" dirty="0">
                <a:latin typeface="Microsoft YaHei" panose="020B0503020204020204" pitchFamily="34" charset="-122"/>
                <a:ea typeface="Microsoft YaHei" panose="020B0503020204020204" pitchFamily="34" charset="-122"/>
                <a:sym typeface="+mn-ea"/>
              </a:rPr>
              <a:t>record </a:t>
            </a:r>
            <a:r>
              <a:rPr lang="en-GB" altLang="en-US" dirty="0">
                <a:latin typeface="Microsoft YaHei" panose="020B0503020204020204" pitchFamily="34" charset="-122"/>
                <a:ea typeface="Microsoft YaHei" panose="020B0503020204020204" pitchFamily="34" charset="-122"/>
                <a:sym typeface="+mn-ea"/>
              </a:rPr>
              <a:t>:</a:t>
            </a:r>
            <a:endParaRPr lang="en-US" altLang="zh-CN" dirty="0">
              <a:latin typeface="Microsoft YaHei" panose="020B0503020204020204" pitchFamily="34" charset="-122"/>
              <a:ea typeface="Microsoft YaHei" panose="020B0503020204020204" pitchFamily="34" charset="-122"/>
            </a:endParaRPr>
          </a:p>
          <a:p>
            <a:r>
              <a:rPr lang="en-GB" altLang="zh-CN" sz="1400" dirty="0" smtClean="0">
                <a:solidFill>
                  <a:schemeClr val="accent2">
                    <a:lumMod val="75000"/>
                  </a:schemeClr>
                </a:solidFill>
                <a:latin typeface="Microsoft YaHei" panose="020B0503020204020204" pitchFamily="34" charset="-122"/>
                <a:ea typeface="Microsoft YaHei" panose="020B0503020204020204" pitchFamily="34" charset="-122"/>
              </a:rPr>
              <a:t>SELECT </a:t>
            </a:r>
            <a:r>
              <a:rPr lang="en-GB" altLang="zh-CN" sz="1400" dirty="0">
                <a:solidFill>
                  <a:schemeClr val="accent2">
                    <a:lumMod val="75000"/>
                  </a:schemeClr>
                </a:solidFill>
                <a:latin typeface="Microsoft YaHei" panose="020B0503020204020204" pitchFamily="34" charset="-122"/>
                <a:ea typeface="Microsoft YaHei" panose="020B0503020204020204" pitchFamily="34" charset="-122"/>
              </a:rPr>
              <a:t>* FROM MOKP_D WHERE ISN='C7CGZS000XW00001M1' AND STEP='KAM1APH4'</a:t>
            </a:r>
            <a:endParaRPr lang="en-GB" altLang="zh-CN" sz="1400" dirty="0">
              <a:solidFill>
                <a:schemeClr val="accent2">
                  <a:lumMod val="75000"/>
                </a:schemeClr>
              </a:solidFill>
              <a:latin typeface="Microsoft YaHei" panose="020B0503020204020204" pitchFamily="34" charset="-122"/>
              <a:ea typeface="Microsoft YaHei" panose="020B0503020204020204" pitchFamily="34" charset="-122"/>
            </a:endParaRPr>
          </a:p>
          <a:p>
            <a:endParaRPr lang="en-US" altLang="zh-CN" dirty="0">
              <a:latin typeface="Microsoft YaHei" panose="020B0503020204020204" pitchFamily="34" charset="-122"/>
              <a:ea typeface="Microsoft YaHei" panose="020B0503020204020204" pitchFamily="34" charset="-122"/>
            </a:endParaRPr>
          </a:p>
          <a:p>
            <a:endParaRPr lang="en-US" altLang="zh-CN" dirty="0" smtClean="0">
              <a:latin typeface="Microsoft YaHei" panose="020B0503020204020204" pitchFamily="34" charset="-122"/>
              <a:ea typeface="Microsoft YaHei" panose="020B0503020204020204" pitchFamily="34" charset="-122"/>
            </a:endParaRPr>
          </a:p>
        </p:txBody>
      </p:sp>
      <p:pic>
        <p:nvPicPr>
          <p:cNvPr id="5" name="圖片 4"/>
          <p:cNvPicPr>
            <a:picLocks noChangeAspect="1"/>
          </p:cNvPicPr>
          <p:nvPr/>
        </p:nvPicPr>
        <p:blipFill>
          <a:blip r:embed="rId1"/>
          <a:stretch>
            <a:fillRect/>
          </a:stretch>
        </p:blipFill>
        <p:spPr>
          <a:xfrm>
            <a:off x="285889" y="1306308"/>
            <a:ext cx="8915400" cy="552450"/>
          </a:xfrm>
          <a:prstGeom prst="rect">
            <a:avLst/>
          </a:prstGeom>
        </p:spPr>
      </p:pic>
      <p:pic>
        <p:nvPicPr>
          <p:cNvPr id="8" name="圖片 7"/>
          <p:cNvPicPr>
            <a:picLocks noChangeAspect="1"/>
          </p:cNvPicPr>
          <p:nvPr/>
        </p:nvPicPr>
        <p:blipFill>
          <a:blip r:embed="rId2"/>
          <a:stretch>
            <a:fillRect/>
          </a:stretch>
        </p:blipFill>
        <p:spPr>
          <a:xfrm>
            <a:off x="285889" y="2895845"/>
            <a:ext cx="7800975" cy="895350"/>
          </a:xfrm>
          <a:prstGeom prst="rect">
            <a:avLst/>
          </a:prstGeom>
        </p:spPr>
      </p:pic>
      <p:pic>
        <p:nvPicPr>
          <p:cNvPr id="9" name="圖片 8"/>
          <p:cNvPicPr>
            <a:picLocks noChangeAspect="1"/>
          </p:cNvPicPr>
          <p:nvPr/>
        </p:nvPicPr>
        <p:blipFill>
          <a:blip r:embed="rId3"/>
          <a:stretch>
            <a:fillRect/>
          </a:stretch>
        </p:blipFill>
        <p:spPr>
          <a:xfrm>
            <a:off x="285889" y="4438627"/>
            <a:ext cx="10657205" cy="420370"/>
          </a:xfrm>
          <a:prstGeom prst="rect">
            <a:avLst/>
          </a:prstGeom>
        </p:spPr>
      </p:pic>
      <p:pic>
        <p:nvPicPr>
          <p:cNvPr id="7" name="圖片 6"/>
          <p:cNvPicPr>
            <a:picLocks noChangeAspect="1"/>
          </p:cNvPicPr>
          <p:nvPr/>
        </p:nvPicPr>
        <p:blipFill>
          <a:blip r:embed="rId4"/>
          <a:stretch>
            <a:fillRect/>
          </a:stretch>
        </p:blipFill>
        <p:spPr>
          <a:xfrm>
            <a:off x="285889" y="5530715"/>
            <a:ext cx="10867390" cy="495300"/>
          </a:xfrm>
          <a:prstGeom prst="rect">
            <a:avLst/>
          </a:prstGeom>
        </p:spPr>
      </p:pic>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方塊 2"/>
          <p:cNvSpPr txBox="1"/>
          <p:nvPr/>
        </p:nvSpPr>
        <p:spPr>
          <a:xfrm>
            <a:off x="339090" y="191770"/>
            <a:ext cx="10338435" cy="460375"/>
          </a:xfrm>
          <a:prstGeom prst="rect">
            <a:avLst/>
          </a:prstGeom>
          <a:noFill/>
        </p:spPr>
        <p:txBody>
          <a:bodyPr wrap="square" rtlCol="0">
            <a:spAutoFit/>
          </a:bodyPr>
          <a:lstStyle/>
          <a:p>
            <a:r>
              <a:rPr lang="en-GB" altLang="en-US" sz="2400" dirty="0">
                <a:latin typeface="Microsoft YaHei" panose="020B0503020204020204" pitchFamily="34" charset="-122"/>
                <a:ea typeface="Microsoft YaHei" panose="020B0503020204020204" pitchFamily="34" charset="-122"/>
              </a:rPr>
              <a:t>- </a:t>
            </a:r>
            <a:r>
              <a:rPr lang="en-GB" sz="2400" dirty="0">
                <a:latin typeface="Microsoft YaHei" panose="020B0503020204020204" pitchFamily="34" charset="-122"/>
                <a:ea typeface="Microsoft YaHei" panose="020B0503020204020204" pitchFamily="34" charset="-122"/>
              </a:rPr>
              <a:t>PASTE MW &amp; PMU </a:t>
            </a:r>
            <a:r>
              <a:rPr lang="en-GB" sz="2400" dirty="0" smtClean="0">
                <a:latin typeface="Microsoft YaHei" panose="020B0503020204020204" pitchFamily="34" charset="-122"/>
                <a:ea typeface="Microsoft YaHei" panose="020B0503020204020204" pitchFamily="34" charset="-122"/>
              </a:rPr>
              <a:t>FOAM-STARFIGHT </a:t>
            </a:r>
            <a:r>
              <a:rPr lang="en-GB" altLang="en-US" sz="2400" dirty="0" smtClean="0">
                <a:latin typeface="Microsoft YaHei" panose="020B0503020204020204" pitchFamily="34" charset="-122"/>
                <a:ea typeface="Microsoft YaHei" panose="020B0503020204020204" pitchFamily="34" charset="-122"/>
              </a:rPr>
              <a:t>Station</a:t>
            </a:r>
            <a:endParaRPr lang="en-GB" altLang="en-US" sz="2400" dirty="0" smtClean="0">
              <a:latin typeface="Microsoft YaHei" panose="020B0503020204020204" pitchFamily="34" charset="-122"/>
              <a:ea typeface="Microsoft YaHei" panose="020B0503020204020204" pitchFamily="34" charset="-122"/>
            </a:endParaRPr>
          </a:p>
        </p:txBody>
      </p:sp>
      <p:sp>
        <p:nvSpPr>
          <p:cNvPr id="6" name="文字方塊 5"/>
          <p:cNvSpPr txBox="1"/>
          <p:nvPr/>
        </p:nvSpPr>
        <p:spPr>
          <a:xfrm>
            <a:off x="339090" y="3393571"/>
            <a:ext cx="11350488" cy="2739211"/>
          </a:xfrm>
          <a:prstGeom prst="rect">
            <a:avLst/>
          </a:prstGeom>
          <a:noFill/>
        </p:spPr>
        <p:txBody>
          <a:bodyPr wrap="square" rtlCol="0">
            <a:spAutoFit/>
          </a:bodyPr>
          <a:lstStyle/>
          <a:p>
            <a:r>
              <a:rPr lang="en-GB" altLang="zh-CN" b="1" dirty="0" smtClean="0">
                <a:latin typeface="Microsoft YaHei" panose="020B0503020204020204" pitchFamily="34" charset="-122"/>
                <a:ea typeface="Microsoft YaHei" panose="020B0503020204020204" pitchFamily="34" charset="-122"/>
              </a:rPr>
              <a:t>DEVICE </a:t>
            </a:r>
            <a:r>
              <a:rPr lang="en-GB" altLang="en-US" b="1" dirty="0" smtClean="0">
                <a:latin typeface="Microsoft YaHei" panose="020B0503020204020204" pitchFamily="34" charset="-122"/>
                <a:ea typeface="Microsoft YaHei" panose="020B0503020204020204" pitchFamily="34" charset="-122"/>
              </a:rPr>
              <a:t>settings</a:t>
            </a:r>
            <a:endParaRPr lang="en-US" altLang="zh-CN" dirty="0" smtClean="0">
              <a:latin typeface="Microsoft YaHei" panose="020B0503020204020204" pitchFamily="34" charset="-122"/>
              <a:ea typeface="Microsoft YaHei" panose="020B0503020204020204" pitchFamily="34" charset="-122"/>
            </a:endParaRPr>
          </a:p>
          <a:p>
            <a:r>
              <a:rPr lang="en-GB" altLang="zh-CN" sz="1400" dirty="0" smtClean="0">
                <a:solidFill>
                  <a:schemeClr val="accent2">
                    <a:lumMod val="75000"/>
                  </a:schemeClr>
                </a:solidFill>
                <a:latin typeface="Microsoft YaHei" panose="020B0503020204020204" pitchFamily="34" charset="-122"/>
                <a:ea typeface="Microsoft YaHei" panose="020B0503020204020204" pitchFamily="34" charset="-122"/>
              </a:rPr>
              <a:t>SELECT * FROM DEVICE WHERE DEVICE='308223'</a:t>
            </a:r>
            <a:endParaRPr lang="en-GB" altLang="zh-CN" sz="1400" dirty="0" smtClean="0">
              <a:solidFill>
                <a:schemeClr val="accent2">
                  <a:lumMod val="75000"/>
                </a:schemeClr>
              </a:solidFill>
              <a:latin typeface="Microsoft YaHei" panose="020B0503020204020204" pitchFamily="34" charset="-122"/>
              <a:ea typeface="Microsoft YaHei" panose="020B0503020204020204" pitchFamily="34" charset="-122"/>
            </a:endParaRPr>
          </a:p>
          <a:p>
            <a:endParaRPr lang="en-US" altLang="zh-CN" dirty="0">
              <a:latin typeface="Microsoft YaHei" panose="020B0503020204020204" pitchFamily="34" charset="-122"/>
              <a:ea typeface="Microsoft YaHei" panose="020B0503020204020204" pitchFamily="34" charset="-122"/>
            </a:endParaRPr>
          </a:p>
          <a:p>
            <a:endParaRPr lang="en-US" altLang="zh-CN" b="1" dirty="0" smtClean="0">
              <a:latin typeface="Microsoft JhengHei" panose="020B0604030504040204" charset="-120"/>
              <a:ea typeface="Microsoft JhengHei" panose="020B0604030504040204" charset="-120"/>
              <a:cs typeface="Microsoft JhengHei" panose="020B0604030504040204" charset="-120"/>
            </a:endParaRPr>
          </a:p>
          <a:p>
            <a:endParaRPr lang="en-US" altLang="zh-CN" b="1" dirty="0" smtClean="0">
              <a:latin typeface="Microsoft JhengHei" panose="020B0604030504040204" charset="-120"/>
              <a:ea typeface="Microsoft JhengHei" panose="020B0604030504040204" charset="-120"/>
              <a:cs typeface="Microsoft JhengHei" panose="020B0604030504040204" charset="-120"/>
            </a:endParaRPr>
          </a:p>
          <a:p>
            <a:r>
              <a:rPr lang="en-GB" altLang="zh-CN" b="1" dirty="0" smtClean="0">
                <a:latin typeface="Microsoft JhengHei" panose="020B0604030504040204" charset="-120"/>
                <a:ea typeface="Microsoft JhengHei" panose="020B0604030504040204" charset="-120"/>
                <a:cs typeface="Microsoft JhengHei" panose="020B0604030504040204" charset="-120"/>
              </a:rPr>
              <a:t>ALLDEV </a:t>
            </a:r>
            <a:r>
              <a:rPr lang="en-GB" altLang="en-US" b="1" dirty="0" smtClean="0">
                <a:latin typeface="Microsoft JhengHei" panose="020B0604030504040204" charset="-120"/>
                <a:ea typeface="Microsoft JhengHei" panose="020B0604030504040204" charset="-120"/>
                <a:cs typeface="Microsoft JhengHei" panose="020B0604030504040204" charset="-120"/>
              </a:rPr>
              <a:t>settings</a:t>
            </a:r>
            <a:endParaRPr lang="en-US" altLang="zh-CN" dirty="0" smtClean="0">
              <a:latin typeface="Microsoft YaHei" panose="020B0503020204020204" pitchFamily="34" charset="-122"/>
              <a:ea typeface="Microsoft YaHei" panose="020B0503020204020204" pitchFamily="34" charset="-122"/>
            </a:endParaRPr>
          </a:p>
          <a:p>
            <a:r>
              <a:rPr lang="en-GB" altLang="zh-CN" sz="1400" dirty="0" smtClean="0">
                <a:solidFill>
                  <a:schemeClr val="accent2">
                    <a:lumMod val="75000"/>
                  </a:schemeClr>
                </a:solidFill>
                <a:latin typeface="Microsoft YaHei" panose="020B0503020204020204" pitchFamily="34" charset="-122"/>
                <a:ea typeface="Microsoft YaHei" panose="020B0503020204020204" pitchFamily="34" charset="-122"/>
              </a:rPr>
              <a:t>SELECT * FROM ALLDEV WHERE DEVALUE='308223'</a:t>
            </a:r>
            <a:endParaRPr lang="en-GB" altLang="zh-CN" sz="1400" dirty="0" smtClean="0">
              <a:solidFill>
                <a:schemeClr val="accent2">
                  <a:lumMod val="75000"/>
                </a:schemeClr>
              </a:solidFill>
              <a:latin typeface="Microsoft YaHei" panose="020B0503020204020204" pitchFamily="34" charset="-122"/>
              <a:ea typeface="Microsoft YaHei" panose="020B0503020204020204" pitchFamily="34" charset="-122"/>
            </a:endParaRPr>
          </a:p>
          <a:p>
            <a:endParaRPr lang="en-US" altLang="zh-CN" b="1" dirty="0" smtClean="0">
              <a:latin typeface="Microsoft YaHei" panose="020B0503020204020204" pitchFamily="34" charset="-122"/>
              <a:ea typeface="Microsoft YaHei" panose="020B0503020204020204" pitchFamily="34" charset="-122"/>
            </a:endParaRPr>
          </a:p>
          <a:p>
            <a:endParaRPr lang="en-US" altLang="zh-CN" b="1" dirty="0" smtClean="0">
              <a:latin typeface="Microsoft YaHei" panose="020B0503020204020204" pitchFamily="34" charset="-122"/>
              <a:ea typeface="Microsoft YaHei" panose="020B0503020204020204" pitchFamily="34" charset="-122"/>
            </a:endParaRPr>
          </a:p>
          <a:p>
            <a:endParaRPr lang="en-US" altLang="zh-CN" b="1" dirty="0" smtClean="0">
              <a:latin typeface="Microsoft YaHei" panose="020B0503020204020204" pitchFamily="34" charset="-122"/>
              <a:ea typeface="Microsoft YaHei" panose="020B0503020204020204" pitchFamily="34" charset="-122"/>
            </a:endParaRPr>
          </a:p>
        </p:txBody>
      </p:sp>
      <p:pic>
        <p:nvPicPr>
          <p:cNvPr id="2" name="圖片 1"/>
          <p:cNvPicPr>
            <a:picLocks noChangeAspect="1"/>
          </p:cNvPicPr>
          <p:nvPr/>
        </p:nvPicPr>
        <p:blipFill>
          <a:blip r:embed="rId1"/>
          <a:stretch>
            <a:fillRect/>
          </a:stretch>
        </p:blipFill>
        <p:spPr>
          <a:xfrm>
            <a:off x="339090" y="5357318"/>
            <a:ext cx="11005185" cy="541655"/>
          </a:xfrm>
          <a:prstGeom prst="rect">
            <a:avLst/>
          </a:prstGeom>
        </p:spPr>
      </p:pic>
      <p:pic>
        <p:nvPicPr>
          <p:cNvPr id="4" name="圖片 3"/>
          <p:cNvPicPr>
            <a:picLocks noChangeAspect="1"/>
          </p:cNvPicPr>
          <p:nvPr/>
        </p:nvPicPr>
        <p:blipFill>
          <a:blip r:embed="rId2"/>
          <a:stretch>
            <a:fillRect/>
          </a:stretch>
        </p:blipFill>
        <p:spPr>
          <a:xfrm>
            <a:off x="339090" y="4158246"/>
            <a:ext cx="11109960" cy="478790"/>
          </a:xfrm>
          <a:prstGeom prst="rect">
            <a:avLst/>
          </a:prstGeom>
        </p:spPr>
      </p:pic>
      <p:sp>
        <p:nvSpPr>
          <p:cNvPr id="7" name="文字方塊 6"/>
          <p:cNvSpPr txBox="1"/>
          <p:nvPr/>
        </p:nvSpPr>
        <p:spPr>
          <a:xfrm>
            <a:off x="396885" y="794479"/>
            <a:ext cx="9451653" cy="2031325"/>
          </a:xfrm>
          <a:prstGeom prst="rect">
            <a:avLst/>
          </a:prstGeom>
          <a:noFill/>
        </p:spPr>
        <p:txBody>
          <a:bodyPr wrap="square" rtlCol="0">
            <a:spAutoFit/>
          </a:bodyPr>
          <a:lstStyle/>
          <a:p>
            <a:r>
              <a:rPr lang="en-GB" altLang="en-US" b="1" dirty="0" smtClean="0">
                <a:latin typeface="Microsoft YaHei" panose="020B0503020204020204" pitchFamily="34" charset="-122"/>
                <a:ea typeface="Microsoft YaHei" panose="020B0503020204020204" pitchFamily="34" charset="-122"/>
              </a:rPr>
              <a:t>Site name </a:t>
            </a:r>
            <a:r>
              <a:rPr lang="en-GB" altLang="zh-CN" b="1" dirty="0" smtClean="0">
                <a:latin typeface="Microsoft YaHei" panose="020B0503020204020204" pitchFamily="34" charset="-122"/>
                <a:ea typeface="Microsoft YaHei" panose="020B0503020204020204" pitchFamily="34" charset="-122"/>
              </a:rPr>
              <a:t>: </a:t>
            </a:r>
            <a:r>
              <a:rPr lang="en-GB" altLang="zh-CN" dirty="0" smtClean="0">
                <a:latin typeface="Microsoft YaHei" panose="020B0503020204020204" pitchFamily="34" charset="-122"/>
                <a:ea typeface="Microsoft YaHei" panose="020B0503020204020204" pitchFamily="34" charset="-122"/>
              </a:rPr>
              <a:t>UPC</a:t>
            </a:r>
            <a:endParaRPr lang="en-GB" altLang="zh-CN" dirty="0" smtClean="0">
              <a:latin typeface="Microsoft YaHei" panose="020B0503020204020204" pitchFamily="34" charset="-122"/>
              <a:ea typeface="Microsoft YaHei" panose="020B0503020204020204" pitchFamily="34" charset="-122"/>
            </a:endParaRPr>
          </a:p>
          <a:p>
            <a:r>
              <a:rPr lang="en-GB" altLang="en-US" b="1" dirty="0" smtClean="0">
                <a:latin typeface="Microsoft YaHei" panose="020B0503020204020204" pitchFamily="34" charset="-122"/>
                <a:ea typeface="Microsoft YaHei" panose="020B0503020204020204" pitchFamily="34" charset="-122"/>
              </a:rPr>
              <a:t>Position function </a:t>
            </a:r>
            <a:r>
              <a:rPr lang="en-GB" altLang="zh-CN" b="1" dirty="0" smtClean="0">
                <a:latin typeface="Microsoft YaHei" panose="020B0503020204020204" pitchFamily="34" charset="-122"/>
                <a:ea typeface="Microsoft YaHei" panose="020B0503020204020204" pitchFamily="34" charset="-122"/>
              </a:rPr>
              <a:t>:</a:t>
            </a:r>
            <a:endParaRPr lang="en-GB" altLang="zh-CN" b="1" dirty="0" smtClean="0">
              <a:latin typeface="Microsoft YaHei" panose="020B0503020204020204" pitchFamily="34" charset="-122"/>
              <a:ea typeface="Microsoft YaHei" panose="020B0503020204020204" pitchFamily="34" charset="-122"/>
            </a:endParaRPr>
          </a:p>
          <a:p>
            <a:pPr marL="285750" indent="-285750">
              <a:buFont typeface="Arial" panose="020B0604020202020204" pitchFamily="34" charset="0"/>
              <a:buChar char="•"/>
            </a:pPr>
            <a:r>
              <a:rPr lang="en-GB" altLang="zh-TW" dirty="0" smtClean="0">
                <a:latin typeface="Microsoft YaHei" panose="020B0503020204020204" pitchFamily="34" charset="-122"/>
                <a:ea typeface="Microsoft YaHei" panose="020B0503020204020204" pitchFamily="34" charset="-122"/>
              </a:rPr>
              <a:t>STARFIGHT </a:t>
            </a:r>
            <a:r>
              <a:rPr lang="en-GB" altLang="en-US" dirty="0" smtClean="0">
                <a:latin typeface="Microsoft YaHei" panose="020B0503020204020204" pitchFamily="34" charset="-122"/>
                <a:ea typeface="Microsoft YaHei" panose="020B0503020204020204" pitchFamily="34" charset="-122"/>
              </a:rPr>
              <a:t>automated station</a:t>
            </a:r>
            <a:endParaRPr lang="en-US" altLang="zh-CN" dirty="0" smtClean="0">
              <a:latin typeface="Microsoft YaHei" panose="020B0503020204020204" pitchFamily="34" charset="-122"/>
              <a:ea typeface="Microsoft YaHei" panose="020B0503020204020204" pitchFamily="34" charset="-122"/>
            </a:endParaRPr>
          </a:p>
          <a:p>
            <a:pPr marL="285750" indent="-285750">
              <a:buFont typeface="Arial" panose="020B0604020202020204" pitchFamily="34" charset="0"/>
              <a:buChar char="•"/>
            </a:pPr>
            <a:r>
              <a:rPr lang="en-GB" altLang="zh-CN" dirty="0" smtClean="0">
                <a:latin typeface="Microsoft YaHei" panose="020B0503020204020204" pitchFamily="34" charset="-122"/>
                <a:ea typeface="Microsoft YaHei" panose="020B0503020204020204" pitchFamily="34" charset="-122"/>
              </a:rPr>
              <a:t>QUERY HSG </a:t>
            </a:r>
            <a:r>
              <a:rPr lang="en-GB" altLang="en-US" dirty="0" smtClean="0">
                <a:latin typeface="Microsoft YaHei" panose="020B0503020204020204" pitchFamily="34" charset="-122"/>
                <a:ea typeface="Microsoft YaHei" panose="020B0503020204020204" pitchFamily="34" charset="-122"/>
              </a:rPr>
              <a:t>color</a:t>
            </a:r>
            <a:endParaRPr lang="en-US" altLang="zh-CN" dirty="0" smtClean="0">
              <a:latin typeface="Microsoft YaHei" panose="020B0503020204020204" pitchFamily="34" charset="-122"/>
              <a:ea typeface="Microsoft YaHei" panose="020B0503020204020204" pitchFamily="34" charset="-122"/>
            </a:endParaRPr>
          </a:p>
          <a:p>
            <a:pPr marL="285750" indent="-285750">
              <a:buFont typeface="Arial" panose="020B0604020202020204" pitchFamily="34" charset="0"/>
              <a:buChar char="•"/>
            </a:pPr>
            <a:r>
              <a:rPr lang="en-GB" altLang="zh-CN" dirty="0" smtClean="0">
                <a:latin typeface="Microsoft YaHei" panose="020B0503020204020204" pitchFamily="34" charset="-122"/>
                <a:ea typeface="Microsoft YaHei" panose="020B0503020204020204" pitchFamily="34" charset="-122"/>
              </a:rPr>
              <a:t>QUERY K/NK</a:t>
            </a:r>
            <a:endParaRPr lang="en-GB" altLang="zh-CN" dirty="0" smtClean="0">
              <a:latin typeface="Microsoft YaHei" panose="020B0503020204020204" pitchFamily="34" charset="-122"/>
              <a:ea typeface="Microsoft YaHei" panose="020B0503020204020204" pitchFamily="34" charset="-122"/>
            </a:endParaRPr>
          </a:p>
          <a:p>
            <a:pPr marL="285750" indent="-285750">
              <a:buFont typeface="Arial" panose="020B0604020202020204" pitchFamily="34" charset="0"/>
              <a:buChar char="•"/>
            </a:pPr>
            <a:r>
              <a:rPr lang="en-GB" altLang="zh-TW" dirty="0" smtClean="0">
                <a:latin typeface="Microsoft YaHei" panose="020B0503020204020204" pitchFamily="34" charset="-122"/>
                <a:ea typeface="Microsoft YaHei" panose="020B0503020204020204" pitchFamily="34" charset="-122"/>
              </a:rPr>
              <a:t>ROUTING CONTROL </a:t>
            </a:r>
            <a:r>
              <a:rPr lang="en-GB" altLang="en-US" dirty="0" smtClean="0">
                <a:latin typeface="Microsoft YaHei" panose="020B0503020204020204" pitchFamily="34" charset="-122"/>
                <a:ea typeface="Microsoft YaHei" panose="020B0503020204020204" pitchFamily="34" charset="-122"/>
              </a:rPr>
              <a:t>stuck</a:t>
            </a:r>
            <a:endParaRPr lang="en-US" altLang="zh-CN" dirty="0" smtClean="0">
              <a:latin typeface="Microsoft YaHei" panose="020B0503020204020204" pitchFamily="34" charset="-122"/>
              <a:ea typeface="Microsoft YaHei" panose="020B0503020204020204" pitchFamily="34" charset="-122"/>
            </a:endParaRPr>
          </a:p>
          <a:p>
            <a:pPr marL="285750" indent="-285750">
              <a:buFont typeface="Arial" panose="020B0604020202020204" pitchFamily="34" charset="0"/>
              <a:buChar char="•"/>
            </a:pPr>
            <a:r>
              <a:rPr lang="en-GB" altLang="zh-TW" dirty="0" smtClean="0">
                <a:latin typeface="Microsoft YaHei" panose="020B0503020204020204" pitchFamily="34" charset="-122"/>
                <a:ea typeface="Microsoft YaHei" panose="020B0503020204020204" pitchFamily="34" charset="-122"/>
              </a:rPr>
              <a:t>CHK ROUTE </a:t>
            </a:r>
            <a:r>
              <a:rPr lang="en-GB" altLang="en-US" dirty="0" smtClean="0">
                <a:latin typeface="Microsoft YaHei" panose="020B0503020204020204" pitchFamily="34" charset="-122"/>
                <a:ea typeface="Microsoft YaHei" panose="020B0503020204020204" pitchFamily="34" charset="-122"/>
              </a:rPr>
              <a:t>passing station</a:t>
            </a:r>
            <a:endParaRPr lang="zh-TW" altLang="en-US" dirty="0">
              <a:latin typeface="Microsoft YaHei" panose="020B0503020204020204" pitchFamily="34" charset="-122"/>
              <a:ea typeface="Microsoft YaHei" panose="020B0503020204020204" pitchFamily="34" charset="-122"/>
            </a:endParaRPr>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74130" y="681717"/>
            <a:ext cx="10563068" cy="5909310"/>
          </a:xfrm>
          <a:prstGeom prst="rect">
            <a:avLst/>
          </a:prstGeom>
        </p:spPr>
        <p:txBody>
          <a:bodyPr wrap="square">
            <a:spAutoFit/>
          </a:bodyPr>
          <a:lstStyle/>
          <a:p>
            <a:r>
              <a:rPr lang="en-GB" altLang="zh-CN" b="1" dirty="0">
                <a:latin typeface="Microsoft YaHei" panose="020B0503020204020204" pitchFamily="34" charset="-122"/>
                <a:ea typeface="Microsoft YaHei" panose="020B0503020204020204" pitchFamily="34" charset="-122"/>
              </a:rPr>
              <a:t>QUERY </a:t>
            </a:r>
            <a:r>
              <a:rPr lang="en-GB" altLang="en-US" b="1" dirty="0">
                <a:latin typeface="Microsoft YaHei" panose="020B0503020204020204" pitchFamily="34" charset="-122"/>
                <a:ea typeface="Microsoft YaHei" panose="020B0503020204020204" pitchFamily="34" charset="-122"/>
              </a:rPr>
              <a:t>parameters</a:t>
            </a:r>
            <a:endParaRPr lang="en-US" altLang="zh-CN" dirty="0">
              <a:latin typeface="Microsoft YaHei" panose="020B0503020204020204" pitchFamily="34" charset="-122"/>
              <a:ea typeface="Microsoft YaHei" panose="020B0503020204020204" pitchFamily="34" charset="-122"/>
            </a:endParaRPr>
          </a:p>
          <a:p>
            <a:r>
              <a:rPr lang="en-GB" altLang="zh-CN" sz="1400" dirty="0">
                <a:latin typeface="Microsoft YaHei" panose="020B0503020204020204" pitchFamily="34" charset="-122"/>
                <a:ea typeface="Microsoft YaHei" panose="020B0503020204020204" pitchFamily="34" charset="-122"/>
              </a:rPr>
              <a:t>{</a:t>
            </a:r>
            <a:endParaRPr lang="en-GB" altLang="zh-CN" sz="1400" dirty="0">
              <a:latin typeface="Microsoft YaHei" panose="020B0503020204020204" pitchFamily="34" charset="-122"/>
              <a:ea typeface="Microsoft YaHei" panose="020B0503020204020204" pitchFamily="34" charset="-122"/>
            </a:endParaRPr>
          </a:p>
          <a:p>
            <a:r>
              <a:rPr lang="en-GB" altLang="zh-CN" sz="1400" dirty="0">
                <a:latin typeface="Microsoft YaHei" panose="020B0503020204020204" pitchFamily="34" charset="-122"/>
                <a:ea typeface="Microsoft YaHei" panose="020B0503020204020204" pitchFamily="34" charset="-122"/>
              </a:rPr>
              <a:t>" </a:t>
            </a:r>
            <a:r>
              <a:rPr lang="en-GB" altLang="zh-CN" sz="1400" dirty="0" err="1">
                <a:latin typeface="Microsoft YaHei" panose="020B0503020204020204" pitchFamily="34" charset="-122"/>
                <a:ea typeface="Microsoft YaHei" panose="020B0503020204020204" pitchFamily="34" charset="-122"/>
              </a:rPr>
              <a:t>c":"QUERY_RECORD </a:t>
            </a:r>
            <a:r>
              <a:rPr lang="en-GB" altLang="zh-CN" sz="1400" dirty="0">
                <a:latin typeface="Microsoft YaHei" panose="020B0503020204020204" pitchFamily="34" charset="-122"/>
                <a:ea typeface="Microsoft YaHei" panose="020B0503020204020204" pitchFamily="34" charset="-122"/>
              </a:rPr>
              <a:t>",</a:t>
            </a:r>
            <a:endParaRPr lang="en-GB" altLang="zh-CN" sz="1400" dirty="0">
              <a:latin typeface="Microsoft YaHei" panose="020B0503020204020204" pitchFamily="34" charset="-122"/>
              <a:ea typeface="Microsoft YaHei" panose="020B0503020204020204" pitchFamily="34" charset="-122"/>
            </a:endParaRPr>
          </a:p>
          <a:p>
            <a:r>
              <a:rPr lang="en-GB" altLang="zh-CN" sz="1400" dirty="0">
                <a:latin typeface="Microsoft YaHei" panose="020B0503020204020204" pitchFamily="34" charset="-122"/>
                <a:ea typeface="Microsoft YaHei" panose="020B0503020204020204" pitchFamily="34" charset="-122"/>
              </a:rPr>
              <a:t>"station_id":" </a:t>
            </a:r>
            <a:r>
              <a:rPr lang="en-GB" altLang="zh-CN" sz="1400" dirty="0">
                <a:latin typeface="Microsoft YaHei" panose="020B0503020204020204" pitchFamily="34" charset="-122"/>
                <a:ea typeface="Microsoft YaHei" panose="020B0503020204020204" pitchFamily="34" charset="-122"/>
                <a:sym typeface="+mn-ea"/>
              </a:rPr>
              <a:t>PGPD_F03-4FHC-03_1_PASTE-MW-PMU-FOAM </a:t>
            </a:r>
            <a:r>
              <a:rPr lang="en-GB" altLang="zh-CN" sz="1400" dirty="0">
                <a:latin typeface="Microsoft YaHei" panose="020B0503020204020204" pitchFamily="34" charset="-122"/>
                <a:ea typeface="Microsoft YaHei" panose="020B0503020204020204" pitchFamily="34" charset="-122"/>
              </a:rPr>
              <a:t>",</a:t>
            </a:r>
            <a:endParaRPr lang="en-GB" altLang="zh-CN" sz="1400" dirty="0">
              <a:latin typeface="Microsoft YaHei" panose="020B0503020204020204" pitchFamily="34" charset="-122"/>
              <a:ea typeface="Microsoft YaHei" panose="020B0503020204020204" pitchFamily="34" charset="-122"/>
            </a:endParaRPr>
          </a:p>
          <a:p>
            <a:r>
              <a:rPr lang="en-GB" altLang="zh-CN" sz="1400" dirty="0">
                <a:latin typeface="Microsoft YaHei" panose="020B0503020204020204" pitchFamily="34" charset="-122"/>
                <a:ea typeface="Microsoft YaHei" panose="020B0503020204020204" pitchFamily="34" charset="-122"/>
              </a:rPr>
              <a:t>"p":" </a:t>
            </a:r>
            <a:r>
              <a:rPr lang="en-GB" altLang="zh-CN" sz="1400" dirty="0" err="1">
                <a:latin typeface="Microsoft YaHei" panose="020B0503020204020204" pitchFamily="34" charset="-122"/>
                <a:ea typeface="Microsoft YaHei" panose="020B0503020204020204" pitchFamily="34" charset="-122"/>
              </a:rPr>
              <a:t>vsn_color;unit_process_check;category </a:t>
            </a:r>
            <a:r>
              <a:rPr lang="en-GB" altLang="zh-CN" sz="1400" dirty="0">
                <a:latin typeface="Microsoft YaHei" panose="020B0503020204020204" pitchFamily="34" charset="-122"/>
                <a:ea typeface="Microsoft YaHei" panose="020B0503020204020204" pitchFamily="34" charset="-122"/>
              </a:rPr>
              <a:t>;", </a:t>
            </a:r>
            <a:r>
              <a:rPr lang="en-GB" altLang="zh-CN" sz="1400" dirty="0">
                <a:solidFill>
                  <a:srgbClr val="FF0000"/>
                </a:solidFill>
                <a:latin typeface="Microsoft YaHei" panose="020B0503020204020204" pitchFamily="34" charset="-122"/>
                <a:ea typeface="Microsoft YaHei" panose="020B0503020204020204" pitchFamily="34" charset="-122"/>
              </a:rPr>
              <a:t>( </a:t>
            </a:r>
            <a:r>
              <a:rPr lang="en-GB" altLang="en-US" sz="1400" dirty="0">
                <a:solidFill>
                  <a:srgbClr val="FF0000"/>
                </a:solidFill>
                <a:latin typeface="Microsoft YaHei" panose="020B0503020204020204" pitchFamily="34" charset="-122"/>
                <a:ea typeface="Microsoft YaHei" panose="020B0503020204020204" pitchFamily="34" charset="-122"/>
              </a:rPr>
              <a:t>multiple </a:t>
            </a:r>
            <a:r>
              <a:rPr lang="en-GB" altLang="zh-CN" sz="1400" dirty="0">
                <a:solidFill>
                  <a:srgbClr val="FF0000"/>
                </a:solidFill>
                <a:latin typeface="Microsoft YaHei" panose="020B0503020204020204" pitchFamily="34" charset="-122"/>
                <a:ea typeface="Microsoft YaHei" panose="020B0503020204020204" pitchFamily="34" charset="-122"/>
              </a:rPr>
              <a:t>; </a:t>
            </a:r>
            <a:r>
              <a:rPr lang="en-GB" altLang="en-US" sz="1400" dirty="0">
                <a:solidFill>
                  <a:srgbClr val="FF0000"/>
                </a:solidFill>
                <a:latin typeface="Microsoft YaHei" panose="020B0503020204020204" pitchFamily="34" charset="-122"/>
                <a:ea typeface="Microsoft YaHei" panose="020B0503020204020204" pitchFamily="34" charset="-122"/>
              </a:rPr>
              <a:t>separated </a:t>
            </a:r>
            <a:r>
              <a:rPr lang="en-GB" altLang="zh-CN" sz="1400" dirty="0">
                <a:solidFill>
                  <a:srgbClr val="FF0000"/>
                </a:solidFill>
                <a:latin typeface="Microsoft YaHei" panose="020B0503020204020204" pitchFamily="34" charset="-122"/>
                <a:ea typeface="Microsoft YaHei" panose="020B0503020204020204" pitchFamily="34" charset="-122"/>
              </a:rPr>
              <a:t>)</a:t>
            </a:r>
            <a:endParaRPr lang="en-GB" altLang="zh-CN" sz="1400" dirty="0">
              <a:solidFill>
                <a:srgbClr val="FF0000"/>
              </a:solidFill>
              <a:latin typeface="Microsoft YaHei" panose="020B0503020204020204" pitchFamily="34" charset="-122"/>
              <a:ea typeface="Microsoft YaHei" panose="020B0503020204020204" pitchFamily="34" charset="-122"/>
            </a:endParaRPr>
          </a:p>
          <a:p>
            <a:r>
              <a:rPr lang="en-GB" altLang="zh-CN" sz="1400" dirty="0">
                <a:latin typeface="Microsoft YaHei" panose="020B0503020204020204" pitchFamily="34" charset="-122"/>
                <a:ea typeface="Microsoft YaHei" panose="020B0503020204020204" pitchFamily="34" charset="-122"/>
              </a:rPr>
              <a:t>"sn":"C7CGZR00ENJ00001M5"</a:t>
            </a:r>
            <a:endParaRPr lang="en-GB" altLang="zh-CN" sz="1400" dirty="0">
              <a:latin typeface="Microsoft YaHei" panose="020B0503020204020204" pitchFamily="34" charset="-122"/>
              <a:ea typeface="Microsoft YaHei" panose="020B0503020204020204" pitchFamily="34" charset="-122"/>
            </a:endParaRPr>
          </a:p>
          <a:p>
            <a:r>
              <a:rPr lang="en-GB" altLang="zh-CN" sz="1400" dirty="0" smtClean="0">
                <a:latin typeface="Microsoft YaHei" panose="020B0503020204020204" pitchFamily="34" charset="-122"/>
                <a:ea typeface="Microsoft YaHei" panose="020B0503020204020204" pitchFamily="34" charset="-122"/>
              </a:rPr>
              <a:t>}</a:t>
            </a:r>
            <a:endParaRPr lang="en-GB" altLang="zh-CN" sz="1400" dirty="0" smtClean="0">
              <a:latin typeface="Microsoft YaHei" panose="020B0503020204020204" pitchFamily="34" charset="-122"/>
              <a:ea typeface="Microsoft YaHei" panose="020B0503020204020204" pitchFamily="34" charset="-122"/>
            </a:endParaRPr>
          </a:p>
          <a:p>
            <a:r>
              <a:rPr lang="en-GB" altLang="zh-CN" dirty="0" smtClean="0">
                <a:latin typeface="Microsoft YaHei" panose="020B0503020204020204" pitchFamily="34" charset="-122"/>
                <a:ea typeface="Microsoft YaHei" panose="020B0503020204020204" pitchFamily="34" charset="-122"/>
              </a:rPr>
              <a:t>CHK VSN COLOR</a:t>
            </a:r>
            <a:endParaRPr lang="en-GB" altLang="zh-CN" dirty="0" smtClean="0">
              <a:latin typeface="Microsoft YaHei" panose="020B0503020204020204" pitchFamily="34" charset="-122"/>
              <a:ea typeface="Microsoft YaHei" panose="020B0503020204020204" pitchFamily="34" charset="-122"/>
            </a:endParaRPr>
          </a:p>
          <a:p>
            <a:r>
              <a:rPr lang="en-GB" altLang="zh-CN" dirty="0" smtClean="0">
                <a:latin typeface="Microsoft YaHei" panose="020B0503020204020204" pitchFamily="34" charset="-122"/>
                <a:ea typeface="Microsoft YaHei" panose="020B0503020204020204" pitchFamily="34" charset="-122"/>
              </a:rPr>
              <a:t>CHK UOP</a:t>
            </a:r>
            <a:endParaRPr lang="en-GB" altLang="zh-CN" dirty="0" smtClean="0">
              <a:latin typeface="Microsoft YaHei" panose="020B0503020204020204" pitchFamily="34" charset="-122"/>
              <a:ea typeface="Microsoft YaHei" panose="020B0503020204020204" pitchFamily="34" charset="-122"/>
            </a:endParaRPr>
          </a:p>
          <a:p>
            <a:r>
              <a:rPr lang="en-GB" altLang="zh-CN" dirty="0" smtClean="0">
                <a:latin typeface="Microsoft YaHei" panose="020B0503020204020204" pitchFamily="34" charset="-122"/>
                <a:ea typeface="Microsoft YaHei" panose="020B0503020204020204" pitchFamily="34" charset="-122"/>
              </a:rPr>
              <a:t>CHK KOL/NOKOL</a:t>
            </a:r>
            <a:endParaRPr lang="en-US" altLang="zh-CN" dirty="0">
              <a:latin typeface="Microsoft YaHei" panose="020B0503020204020204" pitchFamily="34" charset="-122"/>
              <a:ea typeface="Microsoft YaHei" panose="020B0503020204020204" pitchFamily="34" charset="-122"/>
            </a:endParaRPr>
          </a:p>
          <a:p>
            <a:endParaRPr lang="en-US" altLang="zh-CN" sz="1400" dirty="0" smtClean="0">
              <a:latin typeface="Microsoft YaHei" panose="020B0503020204020204" pitchFamily="34" charset="-122"/>
              <a:ea typeface="Microsoft YaHei" panose="020B0503020204020204" pitchFamily="34" charset="-122"/>
            </a:endParaRPr>
          </a:p>
          <a:p>
            <a:r>
              <a:rPr lang="en-GB" altLang="zh-TW" b="1" dirty="0">
                <a:latin typeface="Microsoft YaHei" panose="020B0503020204020204" pitchFamily="34" charset="-122"/>
                <a:ea typeface="Microsoft YaHei" panose="020B0503020204020204" pitchFamily="34" charset="-122"/>
              </a:rPr>
              <a:t>ADD </a:t>
            </a:r>
            <a:r>
              <a:rPr lang="en-GB" altLang="en-US" b="1" dirty="0">
                <a:latin typeface="Microsoft YaHei" panose="020B0503020204020204" pitchFamily="34" charset="-122"/>
                <a:ea typeface="Microsoft YaHei" panose="020B0503020204020204" pitchFamily="34" charset="-122"/>
              </a:rPr>
              <a:t>parameters</a:t>
            </a:r>
            <a:endParaRPr lang="zh-CN" altLang="en-US" dirty="0">
              <a:latin typeface="Microsoft YaHei" panose="020B0503020204020204" pitchFamily="34" charset="-122"/>
              <a:ea typeface="Microsoft YaHei" panose="020B0503020204020204" pitchFamily="34" charset="-122"/>
            </a:endParaRPr>
          </a:p>
          <a:p>
            <a:r>
              <a:rPr lang="en-GB" altLang="zh-CN" sz="1400" dirty="0">
                <a:latin typeface="Microsoft YaHei" panose="020B0503020204020204" pitchFamily="34" charset="-122"/>
                <a:ea typeface="Microsoft YaHei" panose="020B0503020204020204" pitchFamily="34" charset="-122"/>
              </a:rPr>
              <a:t>{</a:t>
            </a:r>
            <a:endParaRPr lang="en-GB" altLang="zh-CN" sz="1400" dirty="0">
              <a:latin typeface="Microsoft YaHei" panose="020B0503020204020204" pitchFamily="34" charset="-122"/>
              <a:ea typeface="Microsoft YaHei" panose="020B0503020204020204" pitchFamily="34" charset="-122"/>
            </a:endParaRPr>
          </a:p>
          <a:p>
            <a:r>
              <a:rPr lang="en-GB" altLang="zh-CN" sz="1400" dirty="0">
                <a:latin typeface="Microsoft YaHei" panose="020B0503020204020204" pitchFamily="34" charset="-122"/>
                <a:ea typeface="Microsoft YaHei" panose="020B0503020204020204" pitchFamily="34" charset="-122"/>
              </a:rPr>
              <a:t>c = " </a:t>
            </a:r>
            <a:r>
              <a:rPr lang="en-GB" altLang="zh-CN" sz="1400" dirty="0" err="1">
                <a:latin typeface="Microsoft YaHei" panose="020B0503020204020204" pitchFamily="34" charset="-122"/>
                <a:ea typeface="Microsoft YaHei" panose="020B0503020204020204" pitchFamily="34" charset="-122"/>
              </a:rPr>
              <a:t>add_record </a:t>
            </a:r>
            <a:r>
              <a:rPr lang="en-GB" altLang="zh-CN" sz="1400" dirty="0">
                <a:latin typeface="Microsoft YaHei" panose="020B0503020204020204" pitchFamily="34" charset="-122"/>
                <a:ea typeface="Microsoft YaHei" panose="020B0503020204020204" pitchFamily="34" charset="-122"/>
              </a:rPr>
              <a:t>",</a:t>
            </a:r>
            <a:endParaRPr lang="en-GB" altLang="zh-CN" sz="1400" dirty="0">
              <a:latin typeface="Microsoft YaHei" panose="020B0503020204020204" pitchFamily="34" charset="-122"/>
              <a:ea typeface="Microsoft YaHei" panose="020B0503020204020204" pitchFamily="34" charset="-122"/>
            </a:endParaRPr>
          </a:p>
          <a:p>
            <a:r>
              <a:rPr lang="en-GB" altLang="zh-CN" sz="1400" dirty="0">
                <a:latin typeface="Microsoft YaHei" panose="020B0503020204020204" pitchFamily="34" charset="-122"/>
                <a:ea typeface="Microsoft YaHei" panose="020B0503020204020204" pitchFamily="34" charset="-122"/>
              </a:rPr>
              <a:t>    </a:t>
            </a:r>
            <a:r>
              <a:rPr lang="en-GB" altLang="zh-CN" sz="1400" dirty="0" err="1">
                <a:latin typeface="Microsoft YaHei" panose="020B0503020204020204" pitchFamily="34" charset="-122"/>
                <a:ea typeface="Microsoft YaHei" panose="020B0503020204020204" pitchFamily="34" charset="-122"/>
              </a:rPr>
              <a:t>sn </a:t>
            </a:r>
            <a:r>
              <a:rPr lang="en-GB" altLang="zh-CN" sz="1400" dirty="0">
                <a:latin typeface="Microsoft YaHei" panose="020B0503020204020204" pitchFamily="34" charset="-122"/>
                <a:ea typeface="Microsoft YaHei" panose="020B0503020204020204" pitchFamily="34" charset="-122"/>
              </a:rPr>
              <a:t>= "C7CGZR00ENJ00001M5",</a:t>
            </a:r>
            <a:endParaRPr lang="en-GB" altLang="zh-CN" sz="1400" dirty="0">
              <a:latin typeface="Microsoft YaHei" panose="020B0503020204020204" pitchFamily="34" charset="-122"/>
              <a:ea typeface="Microsoft YaHei" panose="020B0503020204020204" pitchFamily="34" charset="-122"/>
            </a:endParaRPr>
          </a:p>
          <a:p>
            <a:r>
              <a:rPr lang="en-GB" altLang="zh-CN" sz="1400" dirty="0">
                <a:latin typeface="Microsoft YaHei" panose="020B0503020204020204" pitchFamily="34" charset="-122"/>
                <a:ea typeface="Microsoft YaHei" panose="020B0503020204020204" pitchFamily="34" charset="-122"/>
              </a:rPr>
              <a:t>    </a:t>
            </a:r>
            <a:r>
              <a:rPr lang="en-GB" altLang="zh-CN" sz="1400" dirty="0" err="1">
                <a:latin typeface="Microsoft YaHei" panose="020B0503020204020204" pitchFamily="34" charset="-122"/>
                <a:ea typeface="Microsoft YaHei" panose="020B0503020204020204" pitchFamily="34" charset="-122"/>
              </a:rPr>
              <a:t>station_id </a:t>
            </a:r>
            <a:r>
              <a:rPr lang="en-GB" altLang="zh-CN" sz="1400" dirty="0">
                <a:latin typeface="Microsoft YaHei" panose="020B0503020204020204" pitchFamily="34" charset="-122"/>
                <a:ea typeface="Microsoft YaHei" panose="020B0503020204020204" pitchFamily="34" charset="-122"/>
              </a:rPr>
              <a:t>= "PGPD_F03-4FHC-03_1_PASTE-MW-PMU-FOAM",</a:t>
            </a:r>
            <a:endParaRPr lang="en-GB" altLang="zh-CN" sz="1400" dirty="0">
              <a:latin typeface="Microsoft YaHei" panose="020B0503020204020204" pitchFamily="34" charset="-122"/>
              <a:ea typeface="Microsoft YaHei" panose="020B0503020204020204" pitchFamily="34" charset="-122"/>
            </a:endParaRPr>
          </a:p>
          <a:p>
            <a:r>
              <a:rPr lang="en-GB" altLang="zh-CN" sz="1400" dirty="0">
                <a:latin typeface="Microsoft YaHei" panose="020B0503020204020204" pitchFamily="34" charset="-122"/>
                <a:ea typeface="Microsoft YaHei" panose="020B0503020204020204" pitchFamily="34" charset="-122"/>
              </a:rPr>
              <a:t>    </a:t>
            </a:r>
            <a:r>
              <a:rPr lang="en-GB" altLang="zh-CN" sz="1400" dirty="0" err="1">
                <a:latin typeface="Microsoft YaHei" panose="020B0503020204020204" pitchFamily="34" charset="-122"/>
                <a:ea typeface="Microsoft YaHei" panose="020B0503020204020204" pitchFamily="34" charset="-122"/>
              </a:rPr>
              <a:t>test_station_name </a:t>
            </a:r>
            <a:r>
              <a:rPr lang="en-GB" altLang="zh-CN" sz="1400" dirty="0">
                <a:latin typeface="Microsoft YaHei" panose="020B0503020204020204" pitchFamily="34" charset="-122"/>
                <a:ea typeface="Microsoft YaHei" panose="020B0503020204020204" pitchFamily="34" charset="-122"/>
              </a:rPr>
              <a:t>="PASTE-MW-PMU-FOAM",</a:t>
            </a:r>
            <a:endParaRPr lang="en-GB" altLang="zh-CN" sz="1400" dirty="0">
              <a:latin typeface="Microsoft YaHei" panose="020B0503020204020204" pitchFamily="34" charset="-122"/>
              <a:ea typeface="Microsoft YaHei" panose="020B0503020204020204" pitchFamily="34" charset="-122"/>
            </a:endParaRPr>
          </a:p>
          <a:p>
            <a:r>
              <a:rPr lang="en-GB" altLang="zh-CN" sz="1400" dirty="0">
                <a:latin typeface="Microsoft YaHei" panose="020B0503020204020204" pitchFamily="34" charset="-122"/>
                <a:ea typeface="Microsoft YaHei" panose="020B0503020204020204" pitchFamily="34" charset="-122"/>
              </a:rPr>
              <a:t>    </a:t>
            </a:r>
            <a:r>
              <a:rPr lang="en-GB" altLang="zh-CN" sz="1400" dirty="0" err="1">
                <a:latin typeface="Microsoft YaHei" panose="020B0503020204020204" pitchFamily="34" charset="-122"/>
                <a:ea typeface="Microsoft YaHei" panose="020B0503020204020204" pitchFamily="34" charset="-122"/>
              </a:rPr>
              <a:t>start_time </a:t>
            </a:r>
            <a:r>
              <a:rPr lang="en-GB" altLang="zh-CN" sz="1400" dirty="0">
                <a:latin typeface="Microsoft YaHei" panose="020B0503020204020204" pitchFamily="34" charset="-122"/>
                <a:ea typeface="Microsoft YaHei" panose="020B0503020204020204" pitchFamily="34" charset="-122"/>
              </a:rPr>
              <a:t>= "2023-10-16 14:19:02",</a:t>
            </a:r>
            <a:endParaRPr lang="en-GB" altLang="zh-CN" sz="1400" dirty="0">
              <a:latin typeface="Microsoft YaHei" panose="020B0503020204020204" pitchFamily="34" charset="-122"/>
              <a:ea typeface="Microsoft YaHei" panose="020B0503020204020204" pitchFamily="34" charset="-122"/>
            </a:endParaRPr>
          </a:p>
          <a:p>
            <a:r>
              <a:rPr lang="en-GB" altLang="zh-CN" sz="1400" dirty="0">
                <a:latin typeface="Microsoft YaHei" panose="020B0503020204020204" pitchFamily="34" charset="-122"/>
                <a:ea typeface="Microsoft YaHei" panose="020B0503020204020204" pitchFamily="34" charset="-122"/>
              </a:rPr>
              <a:t>    </a:t>
            </a:r>
            <a:r>
              <a:rPr lang="en-GB" altLang="zh-CN" sz="1400" dirty="0" err="1">
                <a:latin typeface="Microsoft YaHei" panose="020B0503020204020204" pitchFamily="34" charset="-122"/>
                <a:ea typeface="Microsoft YaHei" panose="020B0503020204020204" pitchFamily="34" charset="-122"/>
              </a:rPr>
              <a:t>stop_time </a:t>
            </a:r>
            <a:r>
              <a:rPr lang="en-GB" altLang="zh-CN" sz="1400" dirty="0">
                <a:latin typeface="Microsoft YaHei" panose="020B0503020204020204" pitchFamily="34" charset="-122"/>
                <a:ea typeface="Microsoft YaHei" panose="020B0503020204020204" pitchFamily="34" charset="-122"/>
              </a:rPr>
              <a:t>= "2023-10-16 14:19:05",</a:t>
            </a:r>
            <a:endParaRPr lang="en-GB" altLang="zh-CN" sz="1400" dirty="0">
              <a:latin typeface="Microsoft YaHei" panose="020B0503020204020204" pitchFamily="34" charset="-122"/>
              <a:ea typeface="Microsoft YaHei" panose="020B0503020204020204" pitchFamily="34" charset="-122"/>
            </a:endParaRPr>
          </a:p>
          <a:p>
            <a:r>
              <a:rPr lang="en-GB" altLang="zh-CN" sz="1400" dirty="0">
                <a:latin typeface="Microsoft YaHei" panose="020B0503020204020204" pitchFamily="34" charset="-122"/>
                <a:ea typeface="Microsoft YaHei" panose="020B0503020204020204" pitchFamily="34" charset="-122"/>
              </a:rPr>
              <a:t>result = "pass",</a:t>
            </a:r>
            <a:endParaRPr lang="en-GB" altLang="zh-CN" sz="1400" dirty="0">
              <a:latin typeface="Microsoft YaHei" panose="020B0503020204020204" pitchFamily="34" charset="-122"/>
              <a:ea typeface="Microsoft YaHei" panose="020B0503020204020204" pitchFamily="34" charset="-122"/>
            </a:endParaRPr>
          </a:p>
          <a:p>
            <a:r>
              <a:rPr lang="en-GB" altLang="zh-CN" sz="1400" dirty="0">
                <a:latin typeface="Microsoft YaHei" panose="020B0503020204020204" pitchFamily="34" charset="-122"/>
                <a:ea typeface="Microsoft YaHei" panose="020B0503020204020204" pitchFamily="34" charset="-122"/>
              </a:rPr>
              <a:t>product = " </a:t>
            </a:r>
            <a:r>
              <a:rPr lang="en-GB" altLang="zh-CN" sz="1400" dirty="0" err="1">
                <a:latin typeface="Microsoft YaHei" panose="020B0503020204020204" pitchFamily="34" charset="-122"/>
                <a:ea typeface="Microsoft YaHei" panose="020B0503020204020204" pitchFamily="34" charset="-122"/>
              </a:rPr>
              <a:t>Kangol </a:t>
            </a:r>
            <a:r>
              <a:rPr lang="en-GB" altLang="zh-CN" sz="1400" dirty="0">
                <a:latin typeface="Microsoft YaHei" panose="020B0503020204020204" pitchFamily="34" charset="-122"/>
                <a:ea typeface="Microsoft YaHei" panose="020B0503020204020204" pitchFamily="34" charset="-122"/>
              </a:rPr>
              <a:t>",</a:t>
            </a:r>
            <a:endParaRPr lang="en-GB" altLang="zh-CN" sz="1400" dirty="0">
              <a:latin typeface="Microsoft YaHei" panose="020B0503020204020204" pitchFamily="34" charset="-122"/>
              <a:ea typeface="Microsoft YaHei" panose="020B0503020204020204" pitchFamily="34" charset="-122"/>
            </a:endParaRPr>
          </a:p>
          <a:p>
            <a:r>
              <a:rPr lang="en-GB" altLang="zh-CN" sz="1400" dirty="0">
                <a:latin typeface="Microsoft YaHei" panose="020B0503020204020204" pitchFamily="34" charset="-122"/>
                <a:ea typeface="Microsoft YaHei" panose="020B0503020204020204" pitchFamily="34" charset="-122"/>
              </a:rPr>
              <a:t>    </a:t>
            </a:r>
            <a:r>
              <a:rPr lang="en-GB" altLang="zh-CN" sz="1400" dirty="0" err="1">
                <a:latin typeface="Microsoft YaHei" panose="020B0503020204020204" pitchFamily="34" charset="-122"/>
                <a:ea typeface="Microsoft YaHei" panose="020B0503020204020204" pitchFamily="34" charset="-122"/>
              </a:rPr>
              <a:t>mac_address </a:t>
            </a:r>
            <a:r>
              <a:rPr lang="en-GB" altLang="zh-CN" sz="1400" dirty="0">
                <a:latin typeface="Microsoft YaHei" panose="020B0503020204020204" pitchFamily="34" charset="-122"/>
                <a:ea typeface="Microsoft YaHei" panose="020B0503020204020204" pitchFamily="34" charset="-122"/>
              </a:rPr>
              <a:t>= "CC-82-7F-30-7F-1C"</a:t>
            </a:r>
            <a:endParaRPr lang="en-GB" altLang="zh-CN" sz="1400" dirty="0">
              <a:latin typeface="Microsoft YaHei" panose="020B0503020204020204" pitchFamily="34" charset="-122"/>
              <a:ea typeface="Microsoft YaHei" panose="020B0503020204020204" pitchFamily="34" charset="-122"/>
            </a:endParaRPr>
          </a:p>
          <a:p>
            <a:r>
              <a:rPr lang="en-GB" altLang="zh-CN" sz="1400" dirty="0" smtClean="0">
                <a:latin typeface="Microsoft YaHei" panose="020B0503020204020204" pitchFamily="34" charset="-122"/>
                <a:ea typeface="Microsoft YaHei" panose="020B0503020204020204" pitchFamily="34" charset="-122"/>
              </a:rPr>
              <a:t>}</a:t>
            </a:r>
            <a:endParaRPr lang="en-US" altLang="zh-CN" sz="1400" dirty="0">
              <a:latin typeface="Microsoft YaHei" panose="020B0503020204020204" pitchFamily="34" charset="-122"/>
              <a:ea typeface="Microsoft YaHei" panose="020B0503020204020204" pitchFamily="34" charset="-122"/>
            </a:endParaRPr>
          </a:p>
          <a:p>
            <a:r>
              <a:rPr lang="en-GB" altLang="zh-CN" dirty="0">
                <a:latin typeface="Microsoft YaHei" panose="020B0503020204020204" pitchFamily="34" charset="-122"/>
                <a:ea typeface="Microsoft YaHei" panose="020B0503020204020204" pitchFamily="34" charset="-122"/>
              </a:rPr>
              <a:t>MO_D </a:t>
            </a:r>
            <a:r>
              <a:rPr lang="en-GB" altLang="en-US" dirty="0">
                <a:latin typeface="Microsoft YaHei" panose="020B0503020204020204" pitchFamily="34" charset="-122"/>
                <a:ea typeface="Microsoft YaHei" panose="020B0503020204020204" pitchFamily="34" charset="-122"/>
              </a:rPr>
              <a:t>transfers and stores </a:t>
            </a:r>
            <a:r>
              <a:rPr lang="en-GB" altLang="zh-CN" dirty="0">
                <a:latin typeface="Microsoft YaHei" panose="020B0503020204020204" pitchFamily="34" charset="-122"/>
                <a:ea typeface="Microsoft YaHei" panose="020B0503020204020204" pitchFamily="34" charset="-122"/>
              </a:rPr>
              <a:t>MO_ROUTE_PDCA </a:t>
            </a:r>
            <a:r>
              <a:rPr lang="en-GB" altLang="en-US" dirty="0">
                <a:latin typeface="Microsoft YaHei" panose="020B0503020204020204" pitchFamily="34" charset="-122"/>
                <a:ea typeface="Microsoft YaHei" panose="020B0503020204020204" pitchFamily="34" charset="-122"/>
              </a:rPr>
              <a:t>records</a:t>
            </a:r>
            <a:endParaRPr lang="en-GB" altLang="en-US" dirty="0">
              <a:latin typeface="Microsoft YaHei" panose="020B0503020204020204" pitchFamily="34" charset="-122"/>
              <a:ea typeface="Microsoft YaHei" panose="020B0503020204020204" pitchFamily="34" charset="-122"/>
            </a:endParaRPr>
          </a:p>
          <a:p>
            <a:endParaRPr lang="en-US" altLang="zh-CN" dirty="0">
              <a:latin typeface="Microsoft YaHei" panose="020B0503020204020204" pitchFamily="34" charset="-122"/>
              <a:ea typeface="Microsoft YaHei" panose="020B0503020204020204" pitchFamily="34" charset="-122"/>
            </a:endParaRPr>
          </a:p>
        </p:txBody>
      </p:sp>
      <p:sp>
        <p:nvSpPr>
          <p:cNvPr id="3" name="文字方塊 2"/>
          <p:cNvSpPr txBox="1"/>
          <p:nvPr/>
        </p:nvSpPr>
        <p:spPr>
          <a:xfrm>
            <a:off x="285889" y="191493"/>
            <a:ext cx="10297671" cy="829945"/>
          </a:xfrm>
          <a:prstGeom prst="rect">
            <a:avLst/>
          </a:prstGeom>
          <a:noFill/>
        </p:spPr>
        <p:txBody>
          <a:bodyPr wrap="square" rtlCol="0">
            <a:spAutoFit/>
          </a:bodyPr>
          <a:lstStyle/>
          <a:p>
            <a:r>
              <a:rPr lang="en-GB" sz="2400" dirty="0">
                <a:latin typeface="Microsoft YaHei" panose="020B0503020204020204" pitchFamily="34" charset="-122"/>
                <a:ea typeface="Microsoft YaHei" panose="020B0503020204020204" pitchFamily="34" charset="-122"/>
                <a:sym typeface="+mn-ea"/>
              </a:rPr>
              <a:t>HSG-PASTE MW &amp; </a:t>
            </a:r>
            <a:r>
              <a:rPr lang="en-GB" altLang="en-US" sz="2400" dirty="0">
                <a:latin typeface="Microsoft YaHei" panose="020B0503020204020204" pitchFamily="34" charset="-122"/>
                <a:ea typeface="Microsoft YaHei" panose="020B0503020204020204" pitchFamily="34" charset="-122"/>
                <a:sym typeface="+mn-ea"/>
              </a:rPr>
              <a:t>PMU </a:t>
            </a:r>
            <a:r>
              <a:rPr lang="en-GB" sz="2400" dirty="0" smtClean="0">
                <a:latin typeface="Microsoft YaHei" panose="020B0503020204020204" pitchFamily="34" charset="-122"/>
                <a:ea typeface="Microsoft YaHei" panose="020B0503020204020204" pitchFamily="34" charset="-122"/>
                <a:sym typeface="+mn-ea"/>
              </a:rPr>
              <a:t>FOAM- </a:t>
            </a:r>
            <a:r>
              <a:rPr lang="en-GB" altLang="zh-TW" sz="2400" dirty="0" smtClean="0">
                <a:latin typeface="Microsoft YaHei" panose="020B0503020204020204" pitchFamily="34" charset="-122"/>
                <a:ea typeface="Microsoft YaHei" panose="020B0503020204020204" pitchFamily="34" charset="-122"/>
              </a:rPr>
              <a:t>STARFIGHT </a:t>
            </a:r>
            <a:r>
              <a:rPr lang="en-GB" altLang="en-US" sz="2400" dirty="0" smtClean="0">
                <a:latin typeface="Microsoft YaHei" panose="020B0503020204020204" pitchFamily="34" charset="-122"/>
                <a:ea typeface="Microsoft YaHei" panose="020B0503020204020204" pitchFamily="34" charset="-122"/>
                <a:sym typeface="+mn-ea"/>
              </a:rPr>
              <a:t>Station</a:t>
            </a:r>
            <a:endParaRPr lang="zh-CN" altLang="en-US" sz="2400" dirty="0">
              <a:latin typeface="Microsoft YaHei" panose="020B0503020204020204" pitchFamily="34" charset="-122"/>
              <a:ea typeface="Microsoft YaHei" panose="020B0503020204020204" pitchFamily="34" charset="-122"/>
            </a:endParaRPr>
          </a:p>
          <a:p>
            <a:endParaRPr lang="en-US" altLang="zh-CN" sz="2400" dirty="0">
              <a:latin typeface="Microsoft YaHei" panose="020B0503020204020204" pitchFamily="34" charset="-122"/>
              <a:ea typeface="Microsoft YaHei" panose="020B0503020204020204" pitchFamily="34" charset="-122"/>
            </a:endParaRPr>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方塊 2"/>
          <p:cNvSpPr txBox="1"/>
          <p:nvPr/>
        </p:nvSpPr>
        <p:spPr>
          <a:xfrm>
            <a:off x="285889" y="191493"/>
            <a:ext cx="10297671" cy="829945"/>
          </a:xfrm>
          <a:prstGeom prst="rect">
            <a:avLst/>
          </a:prstGeom>
          <a:noFill/>
        </p:spPr>
        <p:txBody>
          <a:bodyPr wrap="square" rtlCol="0">
            <a:spAutoFit/>
          </a:bodyPr>
          <a:lstStyle/>
          <a:p>
            <a:r>
              <a:rPr lang="en-GB" sz="2400" dirty="0">
                <a:latin typeface="Microsoft YaHei" panose="020B0503020204020204" pitchFamily="34" charset="-122"/>
                <a:ea typeface="Microsoft YaHei" panose="020B0503020204020204" pitchFamily="34" charset="-122"/>
                <a:sym typeface="+mn-ea"/>
              </a:rPr>
              <a:t>HSG-PASTE MW &amp; </a:t>
            </a:r>
            <a:r>
              <a:rPr lang="en-GB" altLang="en-US" sz="2400" dirty="0">
                <a:latin typeface="Microsoft YaHei" panose="020B0503020204020204" pitchFamily="34" charset="-122"/>
                <a:ea typeface="Microsoft YaHei" panose="020B0503020204020204" pitchFamily="34" charset="-122"/>
                <a:sym typeface="+mn-ea"/>
              </a:rPr>
              <a:t>PMU </a:t>
            </a:r>
            <a:r>
              <a:rPr lang="en-GB" sz="2400" dirty="0" smtClean="0">
                <a:latin typeface="Microsoft YaHei" panose="020B0503020204020204" pitchFamily="34" charset="-122"/>
                <a:ea typeface="Microsoft YaHei" panose="020B0503020204020204" pitchFamily="34" charset="-122"/>
                <a:sym typeface="+mn-ea"/>
              </a:rPr>
              <a:t>FOAM- </a:t>
            </a:r>
            <a:r>
              <a:rPr lang="en-GB" altLang="zh-TW" sz="2400" dirty="0" smtClean="0">
                <a:latin typeface="Microsoft YaHei" panose="020B0503020204020204" pitchFamily="34" charset="-122"/>
                <a:ea typeface="Microsoft YaHei" panose="020B0503020204020204" pitchFamily="34" charset="-122"/>
              </a:rPr>
              <a:t>STARFIGHT </a:t>
            </a:r>
            <a:r>
              <a:rPr lang="en-GB" altLang="en-US" sz="2400" dirty="0" smtClean="0">
                <a:latin typeface="Microsoft YaHei" panose="020B0503020204020204" pitchFamily="34" charset="-122"/>
                <a:ea typeface="Microsoft YaHei" panose="020B0503020204020204" pitchFamily="34" charset="-122"/>
                <a:sym typeface="+mn-ea"/>
              </a:rPr>
              <a:t>Station</a:t>
            </a:r>
            <a:endParaRPr lang="zh-CN" altLang="en-US" sz="2400" dirty="0">
              <a:latin typeface="Microsoft YaHei" panose="020B0503020204020204" pitchFamily="34" charset="-122"/>
              <a:ea typeface="Microsoft YaHei" panose="020B0503020204020204" pitchFamily="34" charset="-122"/>
            </a:endParaRPr>
          </a:p>
          <a:p>
            <a:endParaRPr lang="en-US" altLang="zh-CN" sz="2400" dirty="0">
              <a:latin typeface="Microsoft YaHei" panose="020B0503020204020204" pitchFamily="34" charset="-122"/>
              <a:ea typeface="Microsoft YaHei" panose="020B0503020204020204" pitchFamily="34" charset="-122"/>
            </a:endParaRPr>
          </a:p>
        </p:txBody>
      </p:sp>
      <p:sp>
        <p:nvSpPr>
          <p:cNvPr id="6" name="文字方塊 5"/>
          <p:cNvSpPr txBox="1"/>
          <p:nvPr/>
        </p:nvSpPr>
        <p:spPr>
          <a:xfrm>
            <a:off x="285889" y="852170"/>
            <a:ext cx="11447780" cy="4832092"/>
          </a:xfrm>
          <a:prstGeom prst="rect">
            <a:avLst/>
          </a:prstGeom>
          <a:noFill/>
        </p:spPr>
        <p:txBody>
          <a:bodyPr wrap="square" rtlCol="0">
            <a:spAutoFit/>
          </a:bodyPr>
          <a:lstStyle/>
          <a:p>
            <a:r>
              <a:rPr lang="en-GB" altLang="zh-CN" b="1" dirty="0" smtClean="0">
                <a:latin typeface="Microsoft YaHei" panose="020B0503020204020204" pitchFamily="34" charset="-122"/>
                <a:ea typeface="Microsoft YaHei" panose="020B0503020204020204" pitchFamily="34" charset="-122"/>
                <a:sym typeface="+mn-ea"/>
              </a:rPr>
              <a:t>vsn_color </a:t>
            </a:r>
            <a:r>
              <a:rPr lang="en-GB" altLang="en-US" b="1" dirty="0" smtClean="0">
                <a:latin typeface="Microsoft YaHei" panose="020B0503020204020204" pitchFamily="34" charset="-122"/>
                <a:ea typeface="Microsoft YaHei" panose="020B0503020204020204" pitchFamily="34" charset="-122"/>
                <a:sym typeface="+mn-ea"/>
              </a:rPr>
              <a:t>parameter logic:</a:t>
            </a:r>
            <a:endParaRPr lang="zh-CN" altLang="en-US" dirty="0" smtClean="0">
              <a:latin typeface="Microsoft YaHei" panose="020B0503020204020204" pitchFamily="34" charset="-122"/>
              <a:ea typeface="Microsoft YaHei" panose="020B0503020204020204" pitchFamily="34" charset="-122"/>
              <a:sym typeface="+mn-ea"/>
            </a:endParaRPr>
          </a:p>
          <a:p>
            <a:r>
              <a:rPr lang="en-GB" altLang="en-US" dirty="0" smtClean="0">
                <a:latin typeface="Microsoft YaHei" panose="020B0503020204020204" pitchFamily="34" charset="-122"/>
                <a:ea typeface="Microsoft YaHei" panose="020B0503020204020204" pitchFamily="34" charset="-122"/>
                <a:sym typeface="+mn-ea"/>
              </a:rPr>
              <a:t>Find the </a:t>
            </a:r>
            <a:r>
              <a:rPr lang="en-GB" altLang="zh-CN" dirty="0" smtClean="0">
                <a:latin typeface="Microsoft YaHei" panose="020B0503020204020204" pitchFamily="34" charset="-122"/>
                <a:ea typeface="Microsoft YaHei" panose="020B0503020204020204" pitchFamily="34" charset="-122"/>
                <a:sym typeface="+mn-ea"/>
              </a:rPr>
              <a:t>CUSTITEMSP </a:t>
            </a:r>
            <a:r>
              <a:rPr lang="en-GB" altLang="en-US" dirty="0" smtClean="0">
                <a:latin typeface="Microsoft YaHei" panose="020B0503020204020204" pitchFamily="34" charset="-122"/>
                <a:ea typeface="Microsoft YaHei" panose="020B0503020204020204" pitchFamily="34" charset="-122"/>
                <a:sym typeface="+mn-ea"/>
              </a:rPr>
              <a:t>field of </a:t>
            </a:r>
            <a:r>
              <a:rPr lang="en-GB" altLang="zh-CN" dirty="0" smtClean="0">
                <a:latin typeface="Microsoft YaHei" panose="020B0503020204020204" pitchFamily="34" charset="-122"/>
                <a:ea typeface="Microsoft YaHei" panose="020B0503020204020204" pitchFamily="34" charset="-122"/>
                <a:sym typeface="+mn-ea"/>
              </a:rPr>
              <a:t>ITEM through the ISN </a:t>
            </a:r>
            <a:r>
              <a:rPr lang="en-GB" altLang="en-US" dirty="0" smtClean="0">
                <a:latin typeface="Microsoft YaHei" panose="020B0503020204020204" pitchFamily="34" charset="-122"/>
                <a:ea typeface="Microsoft YaHei" panose="020B0503020204020204" pitchFamily="34" charset="-122"/>
                <a:sym typeface="+mn-ea"/>
              </a:rPr>
              <a:t>in the parameter (the length of the </a:t>
            </a:r>
            <a:r>
              <a:rPr lang="en-GB" altLang="zh-CN" dirty="0" smtClean="0">
                <a:latin typeface="Microsoft YaHei" panose="020B0503020204020204" pitchFamily="34" charset="-122"/>
                <a:ea typeface="Microsoft YaHei" panose="020B0503020204020204" pitchFamily="34" charset="-122"/>
                <a:sym typeface="+mn-ea"/>
              </a:rPr>
              <a:t>CUSTITEMSP </a:t>
            </a:r>
            <a:r>
              <a:rPr lang="en-GB" altLang="en-US" dirty="0" smtClean="0">
                <a:latin typeface="Microsoft YaHei" panose="020B0503020204020204" pitchFamily="34" charset="-122"/>
                <a:ea typeface="Microsoft YaHei" panose="020B0503020204020204" pitchFamily="34" charset="-122"/>
                <a:sym typeface="+mn-ea"/>
              </a:rPr>
              <a:t>field is </a:t>
            </a:r>
            <a:r>
              <a:rPr lang="en-GB" altLang="zh-CN" dirty="0" smtClean="0">
                <a:latin typeface="Microsoft YaHei" panose="020B0503020204020204" pitchFamily="34" charset="-122"/>
                <a:ea typeface="Microsoft YaHei" panose="020B0503020204020204" pitchFamily="34" charset="-122"/>
                <a:sym typeface="+mn-ea"/>
              </a:rPr>
              <a:t>5 , the first 4 digits </a:t>
            </a:r>
            <a:r>
              <a:rPr lang="en-GB" altLang="en-US" dirty="0" smtClean="0">
                <a:latin typeface="Microsoft YaHei" panose="020B0503020204020204" pitchFamily="34" charset="-122"/>
                <a:ea typeface="Microsoft YaHei" panose="020B0503020204020204" pitchFamily="34" charset="-122"/>
                <a:sym typeface="+mn-ea"/>
              </a:rPr>
              <a:t>are intercepted , the length is </a:t>
            </a:r>
            <a:r>
              <a:rPr lang="en-GB" altLang="zh-CN" dirty="0" smtClean="0">
                <a:latin typeface="Microsoft YaHei" panose="020B0503020204020204" pitchFamily="34" charset="-122"/>
                <a:ea typeface="Microsoft YaHei" panose="020B0503020204020204" pitchFamily="34" charset="-122"/>
                <a:sym typeface="+mn-ea"/>
              </a:rPr>
              <a:t>7 , the first 7 </a:t>
            </a:r>
            <a:r>
              <a:rPr lang="en-GB" altLang="en-US" dirty="0" smtClean="0">
                <a:latin typeface="Microsoft YaHei" panose="020B0503020204020204" pitchFamily="34" charset="-122"/>
                <a:ea typeface="Microsoft YaHei" panose="020B0503020204020204" pitchFamily="34" charset="-122"/>
                <a:sym typeface="+mn-ea"/>
              </a:rPr>
              <a:t>digits are intercepted , the length is </a:t>
            </a:r>
            <a:r>
              <a:rPr lang="en-GB" altLang="zh-CN" dirty="0" smtClean="0">
                <a:latin typeface="Microsoft YaHei" panose="020B0503020204020204" pitchFamily="34" charset="-122"/>
                <a:ea typeface="Microsoft YaHei" panose="020B0503020204020204" pitchFamily="34" charset="-122"/>
                <a:sym typeface="+mn-ea"/>
              </a:rPr>
              <a:t>8 , the first 7 digits </a:t>
            </a:r>
            <a:r>
              <a:rPr lang="en-GB" altLang="en-US" dirty="0" smtClean="0">
                <a:latin typeface="Microsoft YaHei" panose="020B0503020204020204" pitchFamily="34" charset="-122"/>
                <a:ea typeface="Microsoft YaHei" panose="020B0503020204020204" pitchFamily="34" charset="-122"/>
                <a:sym typeface="+mn-ea"/>
              </a:rPr>
              <a:t>are intercepted , the length is not </a:t>
            </a:r>
            <a:r>
              <a:rPr lang="en-GB" altLang="zh-CN" dirty="0" smtClean="0">
                <a:latin typeface="Microsoft YaHei" panose="020B0503020204020204" pitchFamily="34" charset="-122"/>
                <a:ea typeface="Microsoft YaHei" panose="020B0503020204020204" pitchFamily="34" charset="-122"/>
                <a:sym typeface="+mn-ea"/>
              </a:rPr>
              <a:t>5 </a:t>
            </a:r>
            <a:r>
              <a:rPr lang="en-GB" altLang="en-US" dirty="0" smtClean="0">
                <a:latin typeface="Microsoft YaHei" panose="020B0503020204020204" pitchFamily="34" charset="-122"/>
                <a:ea typeface="Microsoft YaHei" panose="020B0503020204020204" pitchFamily="34" charset="-122"/>
                <a:sym typeface="+mn-ea"/>
              </a:rPr>
              <a:t>, </a:t>
            </a:r>
            <a:r>
              <a:rPr lang="en-GB" altLang="zh-CN" dirty="0" smtClean="0">
                <a:latin typeface="Microsoft YaHei" panose="020B0503020204020204" pitchFamily="34" charset="-122"/>
                <a:ea typeface="Microsoft YaHei" panose="020B0503020204020204" pitchFamily="34" charset="-122"/>
                <a:sym typeface="+mn-ea"/>
              </a:rPr>
              <a:t>7 </a:t>
            </a:r>
            <a:r>
              <a:rPr lang="en-GB" altLang="en-US" dirty="0" smtClean="0">
                <a:latin typeface="Microsoft YaHei" panose="020B0503020204020204" pitchFamily="34" charset="-122"/>
                <a:ea typeface="Microsoft YaHei" panose="020B0503020204020204" pitchFamily="34" charset="-122"/>
                <a:sym typeface="+mn-ea"/>
              </a:rPr>
              <a:t>, </a:t>
            </a:r>
            <a:r>
              <a:rPr lang="en-GB" altLang="zh-CN" dirty="0" smtClean="0">
                <a:latin typeface="Microsoft YaHei" panose="020B0503020204020204" pitchFamily="34" charset="-122"/>
                <a:ea typeface="Microsoft YaHei" panose="020B0503020204020204" pitchFamily="34" charset="-122"/>
                <a:sym typeface="+mn-ea"/>
              </a:rPr>
              <a:t>8 </a:t>
            </a:r>
            <a:r>
              <a:rPr lang="en-GB" altLang="en-US" dirty="0" smtClean="0">
                <a:latin typeface="Microsoft YaHei" panose="020B0503020204020204" pitchFamily="34" charset="-122"/>
                <a:ea typeface="Microsoft YaHei" panose="020B0503020204020204" pitchFamily="34" charset="-122"/>
                <a:sym typeface="+mn-ea"/>
              </a:rPr>
              <a:t>then returns empty),</a:t>
            </a:r>
            <a:endParaRPr lang="en-GB" altLang="en-US" dirty="0" smtClean="0">
              <a:latin typeface="Microsoft YaHei" panose="020B0503020204020204" pitchFamily="34" charset="-122"/>
              <a:ea typeface="Microsoft YaHei" panose="020B0503020204020204" pitchFamily="34" charset="-122"/>
              <a:sym typeface="+mn-ea"/>
            </a:endParaRPr>
          </a:p>
          <a:p>
            <a:r>
              <a:rPr lang="en-GB" altLang="zh-CN" sz="1400" dirty="0" smtClean="0">
                <a:solidFill>
                  <a:schemeClr val="accent2">
                    <a:lumMod val="75000"/>
                  </a:schemeClr>
                </a:solidFill>
                <a:latin typeface="Microsoft YaHei" panose="020B0503020204020204" pitchFamily="34" charset="-122"/>
                <a:ea typeface="Microsoft YaHei" panose="020B0503020204020204" pitchFamily="34" charset="-122"/>
                <a:sym typeface="+mn-ea"/>
              </a:rPr>
              <a:t>SELECT CUSTITEMSP FROM ITEM WHERE ITEM=(SELECT ITEM FROM ISN WHERE ISN='' );</a:t>
            </a:r>
            <a:endParaRPr lang="en-GB" altLang="zh-CN" sz="1400" dirty="0" smtClean="0">
              <a:solidFill>
                <a:schemeClr val="accent2">
                  <a:lumMod val="75000"/>
                </a:schemeClr>
              </a:solidFill>
              <a:latin typeface="Microsoft YaHei" panose="020B0503020204020204" pitchFamily="34" charset="-122"/>
              <a:ea typeface="Microsoft YaHei" panose="020B0503020204020204" pitchFamily="34" charset="-122"/>
              <a:sym typeface="+mn-ea"/>
            </a:endParaRPr>
          </a:p>
          <a:p>
            <a:endParaRPr lang="en-US" altLang="zh-CN" sz="1400" dirty="0" smtClean="0">
              <a:solidFill>
                <a:schemeClr val="accent2">
                  <a:lumMod val="75000"/>
                </a:schemeClr>
              </a:solidFill>
              <a:latin typeface="Microsoft YaHei" panose="020B0503020204020204" pitchFamily="34" charset="-122"/>
              <a:ea typeface="Microsoft YaHei" panose="020B0503020204020204" pitchFamily="34" charset="-122"/>
              <a:sym typeface="+mn-ea"/>
            </a:endParaRPr>
          </a:p>
          <a:p>
            <a:r>
              <a:rPr lang="en-GB" altLang="en-US" dirty="0" smtClean="0">
                <a:latin typeface="Microsoft YaHei" panose="020B0503020204020204" pitchFamily="34" charset="-122"/>
                <a:ea typeface="Microsoft YaHei" panose="020B0503020204020204" pitchFamily="34" charset="-122"/>
                <a:sym typeface="+mn-ea"/>
              </a:rPr>
              <a:t>Then substitute the </a:t>
            </a:r>
            <a:r>
              <a:rPr lang="en-GB" altLang="zh-CN" dirty="0" smtClean="0">
                <a:latin typeface="Microsoft YaHei" panose="020B0503020204020204" pitchFamily="34" charset="-122"/>
                <a:ea typeface="Microsoft YaHei" panose="020B0503020204020204" pitchFamily="34" charset="-122"/>
                <a:sym typeface="+mn-ea"/>
              </a:rPr>
              <a:t>CUSTITEMSP field into MODEL_D </a:t>
            </a:r>
            <a:r>
              <a:rPr lang="en-GB" altLang="en-US" dirty="0" smtClean="0">
                <a:latin typeface="Microsoft YaHei" panose="020B0503020204020204" pitchFamily="34" charset="-122"/>
                <a:ea typeface="Microsoft YaHei" panose="020B0503020204020204" pitchFamily="34" charset="-122"/>
                <a:sym typeface="+mn-ea"/>
              </a:rPr>
              <a:t>to find the color.</a:t>
            </a:r>
            <a:endParaRPr lang="en-GB" altLang="en-US" dirty="0" smtClean="0">
              <a:latin typeface="Microsoft YaHei" panose="020B0503020204020204" pitchFamily="34" charset="-122"/>
              <a:ea typeface="Microsoft YaHei" panose="020B0503020204020204" pitchFamily="34" charset="-122"/>
              <a:sym typeface="+mn-ea"/>
            </a:endParaRPr>
          </a:p>
          <a:p>
            <a:r>
              <a:rPr lang="en-GB" altLang="en-US" sz="1400" dirty="0" smtClean="0">
                <a:solidFill>
                  <a:schemeClr val="accent2">
                    <a:lumMod val="75000"/>
                  </a:schemeClr>
                </a:solidFill>
                <a:latin typeface="Microsoft YaHei" panose="020B0503020204020204" pitchFamily="34" charset="-122"/>
                <a:ea typeface="Microsoft YaHei" panose="020B0503020204020204" pitchFamily="34" charset="-122"/>
                <a:sym typeface="+mn-ea"/>
              </a:rPr>
              <a:t>SELECT </a:t>
            </a:r>
            <a:r>
              <a:rPr lang="en-GB" altLang="zh-CN" sz="1400" dirty="0" smtClean="0">
                <a:solidFill>
                  <a:schemeClr val="accent2">
                    <a:lumMod val="75000"/>
                  </a:schemeClr>
                </a:solidFill>
                <a:latin typeface="Microsoft YaHei" panose="020B0503020204020204" pitchFamily="34" charset="-122"/>
                <a:ea typeface="Microsoft YaHei" panose="020B0503020204020204" pitchFamily="34" charset="-122"/>
                <a:sym typeface="+mn-ea"/>
              </a:rPr>
              <a:t>ATTRINFO </a:t>
            </a:r>
            <a:r>
              <a:rPr lang="en-GB" altLang="en-US" sz="1400" dirty="0" smtClean="0">
                <a:solidFill>
                  <a:schemeClr val="accent2">
                    <a:lumMod val="75000"/>
                  </a:schemeClr>
                </a:solidFill>
                <a:latin typeface="Microsoft YaHei" panose="020B0503020204020204" pitchFamily="34" charset="-122"/>
                <a:ea typeface="Microsoft YaHei" panose="020B0503020204020204" pitchFamily="34" charset="-122"/>
                <a:sym typeface="+mn-ea"/>
              </a:rPr>
              <a:t>FROM MODEL_D WHERE ATTRID='COLOR' </a:t>
            </a:r>
            <a:r>
              <a:rPr lang="en-GB" altLang="zh-CN" sz="1400" dirty="0" smtClean="0">
                <a:solidFill>
                  <a:schemeClr val="accent2">
                    <a:lumMod val="75000"/>
                  </a:schemeClr>
                </a:solidFill>
                <a:latin typeface="Microsoft YaHei" panose="020B0503020204020204" pitchFamily="34" charset="-122"/>
                <a:ea typeface="Microsoft YaHei" panose="020B0503020204020204" pitchFamily="34" charset="-122"/>
                <a:sym typeface="+mn-ea"/>
              </a:rPr>
              <a:t>AND MODELID='CUSTITEMSP'</a:t>
            </a:r>
            <a:endParaRPr lang="en-GB" altLang="zh-CN" sz="1400" dirty="0" smtClean="0">
              <a:solidFill>
                <a:schemeClr val="accent2">
                  <a:lumMod val="75000"/>
                </a:schemeClr>
              </a:solidFill>
              <a:latin typeface="Microsoft YaHei" panose="020B0503020204020204" pitchFamily="34" charset="-122"/>
              <a:ea typeface="Microsoft YaHei" panose="020B0503020204020204" pitchFamily="34" charset="-122"/>
              <a:sym typeface="+mn-ea"/>
            </a:endParaRPr>
          </a:p>
          <a:p>
            <a:endParaRPr lang="en-US" altLang="zh-CN" dirty="0" smtClean="0">
              <a:latin typeface="Microsoft YaHei" panose="020B0503020204020204" pitchFamily="34" charset="-122"/>
              <a:ea typeface="Microsoft YaHei" panose="020B0503020204020204" pitchFamily="34" charset="-122"/>
              <a:sym typeface="+mn-ea"/>
            </a:endParaRPr>
          </a:p>
          <a:p>
            <a:endParaRPr lang="en-US" altLang="zh-CN" dirty="0" smtClean="0">
              <a:latin typeface="Microsoft YaHei" panose="020B0503020204020204" pitchFamily="34" charset="-122"/>
              <a:ea typeface="Microsoft YaHei" panose="020B0503020204020204" pitchFamily="34" charset="-122"/>
              <a:sym typeface="+mn-ea"/>
            </a:endParaRPr>
          </a:p>
          <a:p>
            <a:endParaRPr lang="en-US" altLang="zh-CN" dirty="0" smtClean="0">
              <a:latin typeface="Microsoft YaHei" panose="020B0503020204020204" pitchFamily="34" charset="-122"/>
              <a:ea typeface="Microsoft YaHei" panose="020B0503020204020204" pitchFamily="34" charset="-122"/>
              <a:sym typeface="+mn-ea"/>
            </a:endParaRPr>
          </a:p>
          <a:p>
            <a:endParaRPr lang="en-US" altLang="zh-CN" dirty="0" smtClean="0">
              <a:latin typeface="Microsoft YaHei" panose="020B0503020204020204" pitchFamily="34" charset="-122"/>
              <a:ea typeface="Microsoft YaHei" panose="020B0503020204020204" pitchFamily="34" charset="-122"/>
              <a:sym typeface="+mn-ea"/>
            </a:endParaRPr>
          </a:p>
          <a:p>
            <a:r>
              <a:rPr lang="en-GB" altLang="zh-CN" b="1" dirty="0" smtClean="0">
                <a:latin typeface="Microsoft YaHei" panose="020B0503020204020204" pitchFamily="34" charset="-122"/>
                <a:ea typeface="Microsoft YaHei" panose="020B0503020204020204" pitchFamily="34" charset="-122"/>
                <a:sym typeface="+mn-ea"/>
              </a:rPr>
              <a:t>unit_process_check </a:t>
            </a:r>
            <a:r>
              <a:rPr lang="en-GB" altLang="en-US" b="1" dirty="0" smtClean="0">
                <a:latin typeface="Microsoft YaHei" panose="020B0503020204020204" pitchFamily="34" charset="-122"/>
                <a:ea typeface="Microsoft YaHei" panose="020B0503020204020204" pitchFamily="34" charset="-122"/>
                <a:sym typeface="+mn-ea"/>
              </a:rPr>
              <a:t>parameter logic</a:t>
            </a:r>
            <a:endParaRPr lang="zh-CN" altLang="en-US" dirty="0" smtClean="0">
              <a:latin typeface="Microsoft YaHei" panose="020B0503020204020204" pitchFamily="34" charset="-122"/>
              <a:ea typeface="Microsoft YaHei" panose="020B0503020204020204" pitchFamily="34" charset="-122"/>
              <a:sym typeface="+mn-ea"/>
            </a:endParaRPr>
          </a:p>
          <a:p>
            <a:r>
              <a:rPr lang="en-GB" altLang="en-US" dirty="0" smtClean="0">
                <a:latin typeface="Microsoft YaHei" panose="020B0503020204020204" pitchFamily="34" charset="-122"/>
                <a:ea typeface="Microsoft YaHei" panose="020B0503020204020204" pitchFamily="34" charset="-122"/>
                <a:sym typeface="+mn-ea"/>
              </a:rPr>
              <a:t>Check </a:t>
            </a:r>
            <a:r>
              <a:rPr lang="en-GB" altLang="zh-CN" dirty="0" smtClean="0">
                <a:latin typeface="Microsoft YaHei" panose="020B0503020204020204" pitchFamily="34" charset="-122"/>
                <a:ea typeface="Microsoft YaHei" panose="020B0503020204020204" pitchFamily="34" charset="-122"/>
                <a:sym typeface="+mn-ea"/>
              </a:rPr>
              <a:t>UOP </a:t>
            </a:r>
            <a:r>
              <a:rPr lang="en-GB" altLang="en-US" dirty="0" smtClean="0">
                <a:latin typeface="Microsoft YaHei" panose="020B0503020204020204" pitchFamily="34" charset="-122"/>
                <a:ea typeface="Microsoft YaHei" panose="020B0503020204020204" pitchFamily="34" charset="-122"/>
                <a:sym typeface="+mn-ea"/>
              </a:rPr>
              <a:t>with </a:t>
            </a:r>
            <a:r>
              <a:rPr lang="en-GB" altLang="zh-CN" dirty="0" smtClean="0">
                <a:latin typeface="Microsoft YaHei" panose="020B0503020204020204" pitchFamily="34" charset="-122"/>
                <a:ea typeface="Microsoft YaHei" panose="020B0503020204020204" pitchFamily="34" charset="-122"/>
                <a:sym typeface="+mn-ea"/>
              </a:rPr>
              <a:t>ROUTE_STEP_CHECK </a:t>
            </a:r>
            <a:r>
              <a:rPr lang="en-GB" altLang="en-US" dirty="0" smtClean="0">
                <a:latin typeface="Microsoft YaHei" panose="020B0503020204020204" pitchFamily="34" charset="-122"/>
                <a:ea typeface="Microsoft YaHei" panose="020B0503020204020204" pitchFamily="34" charset="-122"/>
                <a:sym typeface="+mn-ea"/>
              </a:rPr>
              <a:t>and </a:t>
            </a:r>
            <a:r>
              <a:rPr lang="en-GB" altLang="zh-CN" dirty="0" smtClean="0">
                <a:latin typeface="Microsoft YaHei" panose="020B0503020204020204" pitchFamily="34" charset="-122"/>
                <a:ea typeface="Microsoft YaHei" panose="020B0503020204020204" pitchFamily="34" charset="-122"/>
                <a:sym typeface="+mn-ea"/>
              </a:rPr>
              <a:t>ALLDEV_CFG</a:t>
            </a:r>
            <a:endParaRPr lang="en-GB" altLang="zh-CN" dirty="0" smtClean="0">
              <a:latin typeface="Microsoft YaHei" panose="020B0503020204020204" pitchFamily="34" charset="-122"/>
              <a:ea typeface="Microsoft YaHei" panose="020B0503020204020204" pitchFamily="34" charset="-122"/>
              <a:sym typeface="+mn-ea"/>
            </a:endParaRPr>
          </a:p>
          <a:p>
            <a:r>
              <a:rPr lang="en-GB" altLang="en-US" dirty="0" smtClean="0">
                <a:latin typeface="Microsoft YaHei" panose="020B0503020204020204" pitchFamily="34" charset="-122"/>
                <a:ea typeface="Microsoft YaHei" panose="020B0503020204020204" pitchFamily="34" charset="-122"/>
                <a:sym typeface="+mn-ea"/>
              </a:rPr>
              <a:t>The line body where </a:t>
            </a:r>
            <a:r>
              <a:rPr lang="en-GB" altLang="zh-CN" dirty="0" smtClean="0">
                <a:latin typeface="Microsoft YaHei" panose="020B0503020204020204" pitchFamily="34" charset="-122"/>
                <a:ea typeface="Microsoft YaHei" panose="020B0503020204020204" pitchFamily="34" charset="-122"/>
                <a:sym typeface="+mn-ea"/>
              </a:rPr>
              <a:t>ALLDEV_CFG </a:t>
            </a:r>
            <a:r>
              <a:rPr lang="en-GB" altLang="en-US" dirty="0" smtClean="0">
                <a:latin typeface="Microsoft YaHei" panose="020B0503020204020204" pitchFamily="34" charset="-122"/>
                <a:ea typeface="Microsoft YaHei" panose="020B0503020204020204" pitchFamily="34" charset="-122"/>
                <a:sym typeface="+mn-ea"/>
              </a:rPr>
              <a:t>table </a:t>
            </a:r>
            <a:r>
              <a:rPr lang="en-GB" altLang="zh-CN" dirty="0" smtClean="0">
                <a:latin typeface="Microsoft YaHei" panose="020B0503020204020204" pitchFamily="34" charset="-122"/>
                <a:ea typeface="Microsoft YaHei" panose="020B0503020204020204" pitchFamily="34" charset="-122"/>
                <a:sym typeface="+mn-ea"/>
              </a:rPr>
              <a:t>DEVICE is located sets STATUS </a:t>
            </a:r>
            <a:r>
              <a:rPr lang="en-GB" altLang="en-US" dirty="0" smtClean="0">
                <a:latin typeface="Microsoft YaHei" panose="020B0503020204020204" pitchFamily="34" charset="-122"/>
                <a:ea typeface="Microsoft YaHei" panose="020B0503020204020204" pitchFamily="34" charset="-122"/>
                <a:sym typeface="+mn-ea"/>
              </a:rPr>
              <a:t>to </a:t>
            </a:r>
            <a:r>
              <a:rPr lang="en-GB" altLang="zh-CN" dirty="0" smtClean="0">
                <a:latin typeface="Microsoft YaHei" panose="020B0503020204020204" pitchFamily="34" charset="-122"/>
                <a:ea typeface="Microsoft YaHei" panose="020B0503020204020204" pitchFamily="34" charset="-122"/>
                <a:sym typeface="+mn-ea"/>
              </a:rPr>
              <a:t>1 </a:t>
            </a:r>
            <a:r>
              <a:rPr lang="en-GB" altLang="en-US" dirty="0" smtClean="0">
                <a:latin typeface="Microsoft YaHei" panose="020B0503020204020204" pitchFamily="34" charset="-122"/>
                <a:ea typeface="Microsoft YaHei" panose="020B0503020204020204" pitchFamily="34" charset="-122"/>
                <a:sym typeface="+mn-ea"/>
              </a:rPr>
              <a:t>and </a:t>
            </a:r>
            <a:r>
              <a:rPr lang="en-GB" altLang="zh-CN" dirty="0" smtClean="0">
                <a:latin typeface="Microsoft YaHei" panose="020B0503020204020204" pitchFamily="34" charset="-122"/>
                <a:ea typeface="Microsoft YaHei" panose="020B0503020204020204" pitchFamily="34" charset="-122"/>
                <a:sym typeface="+mn-ea"/>
              </a:rPr>
              <a:t>UOP </a:t>
            </a:r>
            <a:r>
              <a:rPr lang="en-GB" altLang="en-US" dirty="0" smtClean="0">
                <a:latin typeface="Microsoft YaHei" panose="020B0503020204020204" pitchFamily="34" charset="-122"/>
                <a:ea typeface="Microsoft YaHei" panose="020B0503020204020204" pitchFamily="34" charset="-122"/>
                <a:sym typeface="+mn-ea"/>
              </a:rPr>
              <a:t>is enabled.</a:t>
            </a:r>
            <a:endParaRPr lang="en-GB" altLang="en-US" dirty="0" smtClean="0">
              <a:latin typeface="Microsoft YaHei" panose="020B0503020204020204" pitchFamily="34" charset="-122"/>
              <a:ea typeface="Microsoft YaHei" panose="020B0503020204020204" pitchFamily="34" charset="-122"/>
              <a:sym typeface="+mn-ea"/>
            </a:endParaRPr>
          </a:p>
          <a:p>
            <a:r>
              <a:rPr lang="en-GB" altLang="zh-CN" sz="1400" dirty="0" smtClean="0">
                <a:solidFill>
                  <a:schemeClr val="accent2">
                    <a:lumMod val="75000"/>
                  </a:schemeClr>
                </a:solidFill>
                <a:latin typeface="Microsoft YaHei" panose="020B0503020204020204" pitchFamily="34" charset="-122"/>
                <a:ea typeface="Microsoft YaHei" panose="020B0503020204020204" pitchFamily="34" charset="-122"/>
                <a:sym typeface="+mn-ea"/>
              </a:rPr>
              <a:t>SELECT * FROM ALLDEV_CFG WHERE M_KEY='PGPD_F03-4FHC-03'</a:t>
            </a:r>
            <a:endParaRPr lang="en-GB" altLang="zh-CN" sz="1400" dirty="0" smtClean="0">
              <a:solidFill>
                <a:schemeClr val="accent2">
                  <a:lumMod val="75000"/>
                </a:schemeClr>
              </a:solidFill>
              <a:latin typeface="Microsoft YaHei" panose="020B0503020204020204" pitchFamily="34" charset="-122"/>
              <a:ea typeface="Microsoft YaHei" panose="020B0503020204020204" pitchFamily="34" charset="-122"/>
              <a:sym typeface="+mn-ea"/>
            </a:endParaRPr>
          </a:p>
          <a:p>
            <a:endParaRPr lang="en-US" altLang="zh-CN" dirty="0" smtClean="0">
              <a:latin typeface="Microsoft YaHei" panose="020B0503020204020204" pitchFamily="34" charset="-122"/>
              <a:ea typeface="Microsoft YaHei" panose="020B0503020204020204" pitchFamily="34" charset="-122"/>
              <a:sym typeface="+mn-ea"/>
            </a:endParaRPr>
          </a:p>
          <a:p>
            <a:endParaRPr lang="en-US" altLang="zh-CN" dirty="0" smtClean="0">
              <a:latin typeface="Microsoft YaHei" panose="020B0503020204020204" pitchFamily="34" charset="-122"/>
              <a:ea typeface="Microsoft YaHei" panose="020B0503020204020204" pitchFamily="34" charset="-122"/>
              <a:sym typeface="+mn-ea"/>
            </a:endParaRPr>
          </a:p>
          <a:p>
            <a:endParaRPr lang="zh-CN" altLang="en-US" dirty="0" smtClean="0">
              <a:latin typeface="Microsoft YaHei" panose="020B0503020204020204" pitchFamily="34" charset="-122"/>
              <a:ea typeface="Microsoft YaHei" panose="020B0503020204020204" pitchFamily="34" charset="-122"/>
              <a:sym typeface="+mn-ea"/>
            </a:endParaRPr>
          </a:p>
        </p:txBody>
      </p:sp>
      <p:pic>
        <p:nvPicPr>
          <p:cNvPr id="5" name="圖片 4"/>
          <p:cNvPicPr>
            <a:picLocks noChangeAspect="1"/>
          </p:cNvPicPr>
          <p:nvPr/>
        </p:nvPicPr>
        <p:blipFill>
          <a:blip r:embed="rId1"/>
          <a:stretch>
            <a:fillRect/>
          </a:stretch>
        </p:blipFill>
        <p:spPr>
          <a:xfrm>
            <a:off x="285889" y="2591630"/>
            <a:ext cx="10941744" cy="1005205"/>
          </a:xfrm>
          <a:prstGeom prst="rect">
            <a:avLst/>
          </a:prstGeom>
        </p:spPr>
      </p:pic>
      <p:pic>
        <p:nvPicPr>
          <p:cNvPr id="8" name="圖片 7"/>
          <p:cNvPicPr>
            <a:picLocks noChangeAspect="1"/>
          </p:cNvPicPr>
          <p:nvPr/>
        </p:nvPicPr>
        <p:blipFill>
          <a:blip r:embed="rId2"/>
          <a:stretch>
            <a:fillRect/>
          </a:stretch>
        </p:blipFill>
        <p:spPr>
          <a:xfrm>
            <a:off x="285889" y="4809204"/>
            <a:ext cx="11156950" cy="715645"/>
          </a:xfrm>
          <a:prstGeom prst="rect">
            <a:avLst/>
          </a:prstGeom>
        </p:spPr>
      </p:pic>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方塊 2"/>
          <p:cNvSpPr txBox="1"/>
          <p:nvPr/>
        </p:nvSpPr>
        <p:spPr>
          <a:xfrm>
            <a:off x="285889" y="191493"/>
            <a:ext cx="10297671" cy="460375"/>
          </a:xfrm>
          <a:prstGeom prst="rect">
            <a:avLst/>
          </a:prstGeom>
          <a:noFill/>
        </p:spPr>
        <p:txBody>
          <a:bodyPr wrap="square" rtlCol="0">
            <a:spAutoFit/>
          </a:bodyPr>
          <a:lstStyle/>
          <a:p>
            <a:r>
              <a:rPr lang="en-GB" sz="2400" dirty="0">
                <a:latin typeface="Microsoft YaHei" panose="020B0503020204020204" pitchFamily="34" charset="-122"/>
                <a:ea typeface="Microsoft YaHei" panose="020B0503020204020204" pitchFamily="34" charset="-122"/>
                <a:sym typeface="+mn-ea"/>
              </a:rPr>
              <a:t>HSG-PASTE MW &amp; </a:t>
            </a:r>
            <a:r>
              <a:rPr lang="en-GB" altLang="en-US" sz="2400" dirty="0">
                <a:latin typeface="Microsoft YaHei" panose="020B0503020204020204" pitchFamily="34" charset="-122"/>
                <a:ea typeface="Microsoft YaHei" panose="020B0503020204020204" pitchFamily="34" charset="-122"/>
                <a:sym typeface="+mn-ea"/>
              </a:rPr>
              <a:t>PMU </a:t>
            </a:r>
            <a:r>
              <a:rPr lang="en-GB" sz="2400" dirty="0" smtClean="0">
                <a:latin typeface="Microsoft YaHei" panose="020B0503020204020204" pitchFamily="34" charset="-122"/>
                <a:ea typeface="Microsoft YaHei" panose="020B0503020204020204" pitchFamily="34" charset="-122"/>
                <a:sym typeface="+mn-ea"/>
              </a:rPr>
              <a:t>FOAM- </a:t>
            </a:r>
            <a:r>
              <a:rPr lang="en-GB" altLang="zh-TW" sz="2400" dirty="0" smtClean="0">
                <a:latin typeface="Microsoft YaHei" panose="020B0503020204020204" pitchFamily="34" charset="-122"/>
                <a:ea typeface="Microsoft YaHei" panose="020B0503020204020204" pitchFamily="34" charset="-122"/>
              </a:rPr>
              <a:t>STARFIGHT </a:t>
            </a:r>
            <a:r>
              <a:rPr lang="en-GB" altLang="en-US" sz="2400" dirty="0" smtClean="0">
                <a:latin typeface="Microsoft YaHei" panose="020B0503020204020204" pitchFamily="34" charset="-122"/>
                <a:ea typeface="Microsoft YaHei" panose="020B0503020204020204" pitchFamily="34" charset="-122"/>
                <a:sym typeface="+mn-ea"/>
              </a:rPr>
              <a:t>Station</a:t>
            </a:r>
            <a:endParaRPr lang="en-US" altLang="zh-CN" sz="2400" dirty="0">
              <a:latin typeface="Microsoft YaHei" panose="020B0503020204020204" pitchFamily="34" charset="-122"/>
              <a:ea typeface="Microsoft YaHei" panose="020B0503020204020204" pitchFamily="34" charset="-122"/>
            </a:endParaRPr>
          </a:p>
        </p:txBody>
      </p:sp>
      <p:sp>
        <p:nvSpPr>
          <p:cNvPr id="6" name="文字方塊 5"/>
          <p:cNvSpPr txBox="1"/>
          <p:nvPr/>
        </p:nvSpPr>
        <p:spPr>
          <a:xfrm>
            <a:off x="244612" y="760591"/>
            <a:ext cx="11792490" cy="3724096"/>
          </a:xfrm>
          <a:prstGeom prst="rect">
            <a:avLst/>
          </a:prstGeom>
          <a:noFill/>
        </p:spPr>
        <p:txBody>
          <a:bodyPr wrap="square" rtlCol="0">
            <a:spAutoFit/>
          </a:bodyPr>
          <a:lstStyle/>
          <a:p>
            <a:r>
              <a:rPr lang="en-GB" b="1" dirty="0" smtClean="0">
                <a:latin typeface="Microsoft YaHei" panose="020B0503020204020204" pitchFamily="34" charset="-122"/>
                <a:ea typeface="Microsoft YaHei" panose="020B0503020204020204" pitchFamily="34" charset="-122"/>
                <a:sym typeface="+mn-ea"/>
              </a:rPr>
              <a:t>ROUTE_STEP_CHECK </a:t>
            </a:r>
            <a:r>
              <a:rPr lang="en-GB" altLang="en-US" b="1" dirty="0" smtClean="0">
                <a:latin typeface="Microsoft YaHei" panose="020B0503020204020204" pitchFamily="34" charset="-122"/>
                <a:ea typeface="Microsoft YaHei" panose="020B0503020204020204" pitchFamily="34" charset="-122"/>
                <a:sym typeface="+mn-ea"/>
              </a:rPr>
              <a:t>setting block</a:t>
            </a:r>
            <a:endParaRPr lang="en-US" altLang="zh-CN" dirty="0" smtClean="0">
              <a:latin typeface="Microsoft YaHei" panose="020B0503020204020204" pitchFamily="34" charset="-122"/>
              <a:ea typeface="Microsoft YaHei" panose="020B0503020204020204" pitchFamily="34" charset="-122"/>
              <a:sym typeface="+mn-ea"/>
            </a:endParaRPr>
          </a:p>
          <a:p>
            <a:r>
              <a:rPr lang="en-GB" altLang="en-US" sz="1400" dirty="0" smtClean="0">
                <a:solidFill>
                  <a:schemeClr val="accent2">
                    <a:lumMod val="75000"/>
                  </a:schemeClr>
                </a:solidFill>
                <a:latin typeface="Microsoft YaHei" panose="020B0503020204020204" pitchFamily="34" charset="-122"/>
                <a:ea typeface="Microsoft YaHei" panose="020B0503020204020204" pitchFamily="34" charset="-122"/>
                <a:sym typeface="+mn-ea"/>
              </a:rPr>
              <a:t>SELECT * FROM ROUTE_STEP_CHECK WHERE STEP='KAM1TUPC'</a:t>
            </a:r>
            <a:endParaRPr lang="en-GB" altLang="en-US" sz="1400" dirty="0" smtClean="0">
              <a:solidFill>
                <a:schemeClr val="accent2">
                  <a:lumMod val="75000"/>
                </a:schemeClr>
              </a:solidFill>
              <a:latin typeface="Microsoft YaHei" panose="020B0503020204020204" pitchFamily="34" charset="-122"/>
              <a:ea typeface="Microsoft YaHei" panose="020B0503020204020204" pitchFamily="34" charset="-122"/>
              <a:sym typeface="+mn-ea"/>
            </a:endParaRPr>
          </a:p>
          <a:p>
            <a:endParaRPr lang="en-US" altLang="zh-CN" dirty="0" smtClean="0">
              <a:latin typeface="Microsoft YaHei" panose="020B0503020204020204" pitchFamily="34" charset="-122"/>
              <a:ea typeface="Microsoft YaHei" panose="020B0503020204020204" pitchFamily="34" charset="-122"/>
              <a:sym typeface="+mn-ea"/>
            </a:endParaRPr>
          </a:p>
          <a:p>
            <a:endParaRPr lang="en-US" altLang="zh-CN" dirty="0" smtClean="0">
              <a:latin typeface="Microsoft YaHei" panose="020B0503020204020204" pitchFamily="34" charset="-122"/>
              <a:ea typeface="Microsoft YaHei" panose="020B0503020204020204" pitchFamily="34" charset="-122"/>
              <a:sym typeface="+mn-ea"/>
            </a:endParaRPr>
          </a:p>
          <a:p>
            <a:r>
              <a:rPr lang="en-GB" altLang="en-US" dirty="0" smtClean="0">
                <a:latin typeface="Microsoft YaHei" panose="020B0503020204020204" pitchFamily="34" charset="-122"/>
                <a:ea typeface="Microsoft YaHei" panose="020B0503020204020204" pitchFamily="34" charset="-122"/>
                <a:sym typeface="+mn-ea"/>
              </a:rPr>
              <a:t>As shown in the figure, set </a:t>
            </a:r>
            <a:r>
              <a:rPr lang="en-GB" altLang="zh-CN" dirty="0" smtClean="0">
                <a:latin typeface="Microsoft YaHei" panose="020B0503020204020204" pitchFamily="34" charset="-122"/>
                <a:ea typeface="Microsoft YaHei" panose="020B0503020204020204" pitchFamily="34" charset="-122"/>
                <a:sym typeface="+mn-ea"/>
              </a:rPr>
              <a:t>3M01C; 3M02C; 3M03C; </a:t>
            </a:r>
            <a:r>
              <a:rPr lang="en-GB" altLang="en-US" dirty="0" smtClean="0">
                <a:latin typeface="Microsoft YaHei" panose="020B0503020204020204" pitchFamily="34" charset="-122"/>
                <a:ea typeface="Microsoft YaHei" panose="020B0503020204020204" pitchFamily="34" charset="-122"/>
                <a:sym typeface="+mn-ea"/>
              </a:rPr>
              <a:t>the card shutdown machine must have KAM1AAI1 station record</a:t>
            </a:r>
            <a:endParaRPr lang="en-GB" altLang="en-US" dirty="0" smtClean="0">
              <a:latin typeface="Microsoft YaHei" panose="020B0503020204020204" pitchFamily="34" charset="-122"/>
              <a:ea typeface="Microsoft YaHei" panose="020B0503020204020204" pitchFamily="34" charset="-122"/>
              <a:sym typeface="+mn-ea"/>
            </a:endParaRPr>
          </a:p>
          <a:p>
            <a:endParaRPr lang="en-US" altLang="zh-CN" dirty="0" smtClean="0">
              <a:latin typeface="Microsoft YaHei" panose="020B0503020204020204" pitchFamily="34" charset="-122"/>
              <a:ea typeface="Microsoft YaHei" panose="020B0503020204020204" pitchFamily="34" charset="-122"/>
              <a:sym typeface="+mn-ea"/>
            </a:endParaRPr>
          </a:p>
          <a:p>
            <a:endParaRPr lang="en-US" altLang="zh-CN" dirty="0" smtClean="0">
              <a:latin typeface="Microsoft YaHei" panose="020B0503020204020204" pitchFamily="34" charset="-122"/>
              <a:ea typeface="Microsoft YaHei" panose="020B0503020204020204" pitchFamily="34" charset="-122"/>
              <a:sym typeface="+mn-ea"/>
            </a:endParaRPr>
          </a:p>
          <a:p>
            <a:endParaRPr lang="en-US" altLang="zh-CN" dirty="0" smtClean="0">
              <a:latin typeface="Microsoft YaHei" panose="020B0503020204020204" pitchFamily="34" charset="-122"/>
              <a:ea typeface="Microsoft YaHei" panose="020B0503020204020204" pitchFamily="34" charset="-122"/>
              <a:sym typeface="+mn-ea"/>
            </a:endParaRPr>
          </a:p>
          <a:p>
            <a:endParaRPr lang="en-US" altLang="zh-CN" dirty="0" smtClean="0">
              <a:latin typeface="Microsoft YaHei" panose="020B0503020204020204" pitchFamily="34" charset="-122"/>
              <a:ea typeface="Microsoft YaHei" panose="020B0503020204020204" pitchFamily="34" charset="-122"/>
              <a:sym typeface="+mn-ea"/>
            </a:endParaRPr>
          </a:p>
          <a:p>
            <a:r>
              <a:rPr lang="en-GB" altLang="zh-CN" b="1" dirty="0" smtClean="0">
                <a:latin typeface="Microsoft YaHei" panose="020B0503020204020204" pitchFamily="34" charset="-122"/>
                <a:ea typeface="Microsoft YaHei" panose="020B0503020204020204" pitchFamily="34" charset="-122"/>
                <a:sym typeface="+mn-ea"/>
              </a:rPr>
              <a:t>category </a:t>
            </a:r>
            <a:r>
              <a:rPr lang="en-GB" altLang="en-US" b="1" dirty="0" smtClean="0">
                <a:latin typeface="Microsoft YaHei" panose="020B0503020204020204" pitchFamily="34" charset="-122"/>
                <a:ea typeface="Microsoft YaHei" panose="020B0503020204020204" pitchFamily="34" charset="-122"/>
                <a:sym typeface="+mn-ea"/>
              </a:rPr>
              <a:t>parameter logic</a:t>
            </a:r>
            <a:endParaRPr lang="zh-CN" altLang="en-US" dirty="0" smtClean="0">
              <a:latin typeface="Microsoft YaHei" panose="020B0503020204020204" pitchFamily="34" charset="-122"/>
              <a:ea typeface="Microsoft YaHei" panose="020B0503020204020204" pitchFamily="34" charset="-122"/>
              <a:sym typeface="+mn-ea"/>
            </a:endParaRPr>
          </a:p>
          <a:p>
            <a:r>
              <a:rPr lang="en-GB" altLang="en-US" sz="1400" dirty="0" smtClean="0">
                <a:solidFill>
                  <a:schemeClr val="accent2">
                    <a:lumMod val="75000"/>
                  </a:schemeClr>
                </a:solidFill>
                <a:latin typeface="Microsoft YaHei" panose="020B0503020204020204" pitchFamily="34" charset="-122"/>
                <a:ea typeface="Microsoft YaHei" panose="020B0503020204020204" pitchFamily="34" charset="-122"/>
                <a:sym typeface="+mn-ea"/>
              </a:rPr>
              <a:t>SELECT ITEM INTO V_ITEM FROM ISN WHERE ISN=P_ISN;</a:t>
            </a:r>
            <a:endParaRPr lang="en-GB" altLang="en-US" sz="1400" dirty="0" smtClean="0">
              <a:solidFill>
                <a:schemeClr val="accent2">
                  <a:lumMod val="75000"/>
                </a:schemeClr>
              </a:solidFill>
              <a:latin typeface="Microsoft YaHei" panose="020B0503020204020204" pitchFamily="34" charset="-122"/>
              <a:ea typeface="Microsoft YaHei" panose="020B0503020204020204" pitchFamily="34" charset="-122"/>
              <a:sym typeface="+mn-ea"/>
            </a:endParaRPr>
          </a:p>
          <a:p>
            <a:r>
              <a:rPr lang="en-GB" altLang="en-US" sz="1400" dirty="0" smtClean="0">
                <a:solidFill>
                  <a:schemeClr val="accent2">
                    <a:lumMod val="75000"/>
                  </a:schemeClr>
                </a:solidFill>
                <a:latin typeface="Microsoft YaHei" panose="020B0503020204020204" pitchFamily="34" charset="-122"/>
                <a:ea typeface="Microsoft YaHei" panose="020B0503020204020204" pitchFamily="34" charset="-122"/>
                <a:sym typeface="+mn-ea"/>
              </a:rPr>
              <a:t>SELECT MODEL,MACTYPE INTO V_MODEL,V_MACTYPE FROM ITEM WHERE ITEM=V_ITEM;</a:t>
            </a:r>
            <a:endParaRPr lang="en-GB" altLang="en-US" sz="1400" dirty="0" smtClean="0">
              <a:solidFill>
                <a:schemeClr val="accent2">
                  <a:lumMod val="75000"/>
                </a:schemeClr>
              </a:solidFill>
              <a:latin typeface="Microsoft YaHei" panose="020B0503020204020204" pitchFamily="34" charset="-122"/>
              <a:ea typeface="Microsoft YaHei" panose="020B0503020204020204" pitchFamily="34" charset="-122"/>
              <a:sym typeface="+mn-ea"/>
            </a:endParaRPr>
          </a:p>
          <a:p>
            <a:r>
              <a:rPr lang="en-GB" altLang="en-US" sz="1400" dirty="0" smtClean="0">
                <a:solidFill>
                  <a:schemeClr val="accent2">
                    <a:lumMod val="75000"/>
                  </a:schemeClr>
                </a:solidFill>
                <a:latin typeface="Microsoft YaHei" panose="020B0503020204020204" pitchFamily="34" charset="-122"/>
                <a:ea typeface="Microsoft YaHei" panose="020B0503020204020204" pitchFamily="34" charset="-122"/>
                <a:sym typeface="+mn-ea"/>
              </a:rPr>
              <a:t>SELECT ATTRINFO INTO P_CAVER FROM MODEL_D WHERE ATTRID='CATEGORY_MAPPING' AND MODELID=V_MODEL||'_'||V_MACTYPE;</a:t>
            </a:r>
            <a:endParaRPr lang="en-GB" altLang="en-US" sz="1400" dirty="0" smtClean="0">
              <a:solidFill>
                <a:schemeClr val="accent2">
                  <a:lumMod val="75000"/>
                </a:schemeClr>
              </a:solidFill>
              <a:latin typeface="Microsoft YaHei" panose="020B0503020204020204" pitchFamily="34" charset="-122"/>
              <a:ea typeface="Microsoft YaHei" panose="020B0503020204020204" pitchFamily="34" charset="-122"/>
              <a:sym typeface="+mn-ea"/>
            </a:endParaRPr>
          </a:p>
          <a:p>
            <a:endParaRPr lang="en-US" altLang="zh-CN" dirty="0" smtClean="0">
              <a:latin typeface="Microsoft YaHei" panose="020B0503020204020204" pitchFamily="34" charset="-122"/>
              <a:ea typeface="Microsoft YaHei" panose="020B0503020204020204" pitchFamily="34" charset="-122"/>
            </a:endParaRPr>
          </a:p>
        </p:txBody>
      </p:sp>
      <p:pic>
        <p:nvPicPr>
          <p:cNvPr id="2" name="圖片 1"/>
          <p:cNvPicPr>
            <a:picLocks noChangeAspect="1"/>
          </p:cNvPicPr>
          <p:nvPr/>
        </p:nvPicPr>
        <p:blipFill>
          <a:blip r:embed="rId1"/>
          <a:stretch>
            <a:fillRect/>
          </a:stretch>
        </p:blipFill>
        <p:spPr>
          <a:xfrm>
            <a:off x="326707" y="4128752"/>
            <a:ext cx="11230610" cy="981075"/>
          </a:xfrm>
          <a:prstGeom prst="rect">
            <a:avLst/>
          </a:prstGeom>
        </p:spPr>
      </p:pic>
      <p:pic>
        <p:nvPicPr>
          <p:cNvPr id="4" name="圖片 3"/>
          <p:cNvPicPr>
            <a:picLocks noChangeAspect="1"/>
          </p:cNvPicPr>
          <p:nvPr/>
        </p:nvPicPr>
        <p:blipFill>
          <a:blip r:embed="rId2"/>
          <a:stretch>
            <a:fillRect/>
          </a:stretch>
        </p:blipFill>
        <p:spPr>
          <a:xfrm>
            <a:off x="288925" y="1385731"/>
            <a:ext cx="11306175" cy="400050"/>
          </a:xfrm>
          <a:prstGeom prst="rect">
            <a:avLst/>
          </a:prstGeom>
        </p:spPr>
      </p:pic>
      <p:pic>
        <p:nvPicPr>
          <p:cNvPr id="5" name="圖片 4"/>
          <p:cNvPicPr>
            <a:picLocks noChangeAspect="1"/>
          </p:cNvPicPr>
          <p:nvPr/>
        </p:nvPicPr>
        <p:blipFill>
          <a:blip r:embed="rId3"/>
          <a:stretch>
            <a:fillRect/>
          </a:stretch>
        </p:blipFill>
        <p:spPr>
          <a:xfrm>
            <a:off x="285889" y="2201056"/>
            <a:ext cx="7799705" cy="908050"/>
          </a:xfrm>
          <a:prstGeom prst="rect">
            <a:avLst/>
          </a:prstGeom>
        </p:spPr>
      </p:pic>
      <p:pic>
        <p:nvPicPr>
          <p:cNvPr id="7" name="圖片 6"/>
          <p:cNvPicPr>
            <a:picLocks noChangeAspect="1"/>
          </p:cNvPicPr>
          <p:nvPr/>
        </p:nvPicPr>
        <p:blipFill>
          <a:blip r:embed="rId4"/>
          <a:stretch>
            <a:fillRect/>
          </a:stretch>
        </p:blipFill>
        <p:spPr>
          <a:xfrm>
            <a:off x="326707" y="5109827"/>
            <a:ext cx="8618967" cy="617273"/>
          </a:xfrm>
          <a:prstGeom prst="rect">
            <a:avLst/>
          </a:prstGeom>
        </p:spPr>
      </p:pic>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方塊 2"/>
          <p:cNvSpPr txBox="1"/>
          <p:nvPr/>
        </p:nvSpPr>
        <p:spPr>
          <a:xfrm>
            <a:off x="285889" y="191493"/>
            <a:ext cx="10297671" cy="460375"/>
          </a:xfrm>
          <a:prstGeom prst="rect">
            <a:avLst/>
          </a:prstGeom>
          <a:noFill/>
        </p:spPr>
        <p:txBody>
          <a:bodyPr wrap="square" rtlCol="0">
            <a:spAutoFit/>
          </a:bodyPr>
          <a:lstStyle/>
          <a:p>
            <a:r>
              <a:rPr lang="en-GB" sz="2400" dirty="0">
                <a:latin typeface="Microsoft YaHei" panose="020B0503020204020204" pitchFamily="34" charset="-122"/>
                <a:ea typeface="Microsoft YaHei" panose="020B0503020204020204" pitchFamily="34" charset="-122"/>
              </a:rPr>
              <a:t>HSG-DP2- </a:t>
            </a:r>
            <a:r>
              <a:rPr lang="en-GB" altLang="en-US" sz="2400" dirty="0">
                <a:latin typeface="Microsoft YaHei" panose="020B0503020204020204" pitchFamily="34" charset="-122"/>
                <a:ea typeface="Microsoft YaHei" panose="020B0503020204020204" pitchFamily="34" charset="-122"/>
                <a:sym typeface="+mn-ea"/>
              </a:rPr>
              <a:t>Test Station</a:t>
            </a:r>
            <a:endParaRPr lang="zh-CN" altLang="en-US" sz="2400" dirty="0">
              <a:latin typeface="Microsoft YaHei" panose="020B0503020204020204" pitchFamily="34" charset="-122"/>
              <a:ea typeface="Microsoft YaHei" panose="020B0503020204020204" pitchFamily="34" charset="-122"/>
            </a:endParaRPr>
          </a:p>
        </p:txBody>
      </p:sp>
      <p:sp>
        <p:nvSpPr>
          <p:cNvPr id="6" name="文字方塊 5"/>
          <p:cNvSpPr txBox="1"/>
          <p:nvPr/>
        </p:nvSpPr>
        <p:spPr>
          <a:xfrm>
            <a:off x="396885" y="2854324"/>
            <a:ext cx="11350488" cy="4401205"/>
          </a:xfrm>
          <a:prstGeom prst="rect">
            <a:avLst/>
          </a:prstGeom>
          <a:noFill/>
        </p:spPr>
        <p:txBody>
          <a:bodyPr wrap="square" rtlCol="0">
            <a:spAutoFit/>
          </a:bodyPr>
          <a:lstStyle/>
          <a:p>
            <a:r>
              <a:rPr lang="en-GB" altLang="zh-CN" b="1" dirty="0" smtClean="0">
                <a:latin typeface="Microsoft YaHei" panose="020B0503020204020204" pitchFamily="34" charset="-122"/>
                <a:ea typeface="Microsoft YaHei" panose="020B0503020204020204" pitchFamily="34" charset="-122"/>
                <a:sym typeface="+mn-ea"/>
              </a:rPr>
              <a:t>DEVICE </a:t>
            </a:r>
            <a:r>
              <a:rPr lang="en-GB" altLang="en-US" b="1" dirty="0" smtClean="0">
                <a:latin typeface="Microsoft YaHei" panose="020B0503020204020204" pitchFamily="34" charset="-122"/>
                <a:ea typeface="Microsoft YaHei" panose="020B0503020204020204" pitchFamily="34" charset="-122"/>
                <a:sym typeface="+mn-ea"/>
              </a:rPr>
              <a:t>settings</a:t>
            </a:r>
            <a:endParaRPr lang="zh-CN" altLang="en-US" dirty="0" smtClean="0">
              <a:latin typeface="Microsoft YaHei" panose="020B0503020204020204" pitchFamily="34" charset="-122"/>
              <a:ea typeface="Microsoft YaHei" panose="020B0503020204020204" pitchFamily="34" charset="-122"/>
              <a:sym typeface="+mn-ea"/>
            </a:endParaRPr>
          </a:p>
          <a:p>
            <a:r>
              <a:rPr lang="en-GB" altLang="zh-CN" sz="1400" dirty="0" smtClean="0">
                <a:solidFill>
                  <a:schemeClr val="accent2">
                    <a:lumMod val="75000"/>
                  </a:schemeClr>
                </a:solidFill>
                <a:latin typeface="Microsoft YaHei" panose="020B0503020204020204" pitchFamily="34" charset="-122"/>
                <a:ea typeface="Microsoft YaHei" panose="020B0503020204020204" pitchFamily="34" charset="-122"/>
              </a:rPr>
              <a:t>SELECT * FROM DEVICE WHERE DEVICE='304752'</a:t>
            </a:r>
            <a:endParaRPr lang="en-GB" altLang="zh-CN" sz="1400" dirty="0" smtClean="0">
              <a:solidFill>
                <a:schemeClr val="accent2">
                  <a:lumMod val="75000"/>
                </a:schemeClr>
              </a:solidFill>
              <a:latin typeface="Microsoft YaHei" panose="020B0503020204020204" pitchFamily="34" charset="-122"/>
              <a:ea typeface="Microsoft YaHei" panose="020B0503020204020204" pitchFamily="34" charset="-122"/>
            </a:endParaRPr>
          </a:p>
          <a:p>
            <a:endParaRPr lang="en-US" altLang="zh-CN" dirty="0">
              <a:latin typeface="Microsoft YaHei" panose="020B0503020204020204" pitchFamily="34" charset="-122"/>
              <a:ea typeface="Microsoft YaHei" panose="020B0503020204020204" pitchFamily="34" charset="-122"/>
            </a:endParaRPr>
          </a:p>
          <a:p>
            <a:endParaRPr lang="en-US" altLang="zh-CN" dirty="0">
              <a:latin typeface="Microsoft YaHei" panose="020B0503020204020204" pitchFamily="34" charset="-122"/>
              <a:ea typeface="Microsoft YaHei" panose="020B0503020204020204" pitchFamily="34" charset="-122"/>
            </a:endParaRPr>
          </a:p>
          <a:p>
            <a:endParaRPr lang="en-US" altLang="zh-CN" dirty="0" smtClean="0">
              <a:latin typeface="Microsoft JhengHei" panose="020B0604030504040204" charset="-120"/>
              <a:ea typeface="Microsoft JhengHei" panose="020B0604030504040204" charset="-120"/>
              <a:cs typeface="Microsoft JhengHei" panose="020B0604030504040204" charset="-120"/>
              <a:sym typeface="+mn-ea"/>
            </a:endParaRPr>
          </a:p>
          <a:p>
            <a:r>
              <a:rPr lang="en-GB" altLang="zh-CN" b="1" dirty="0" smtClean="0">
                <a:latin typeface="Microsoft JhengHei" panose="020B0604030504040204" charset="-120"/>
                <a:ea typeface="Microsoft JhengHei" panose="020B0604030504040204" charset="-120"/>
                <a:cs typeface="Microsoft JhengHei" panose="020B0604030504040204" charset="-120"/>
                <a:sym typeface="+mn-ea"/>
              </a:rPr>
              <a:t>ALLDEV </a:t>
            </a:r>
            <a:r>
              <a:rPr lang="en-GB" altLang="en-US" b="1" dirty="0" smtClean="0">
                <a:latin typeface="Microsoft JhengHei" panose="020B0604030504040204" charset="-120"/>
                <a:ea typeface="Microsoft JhengHei" panose="020B0604030504040204" charset="-120"/>
                <a:cs typeface="Microsoft JhengHei" panose="020B0604030504040204" charset="-120"/>
                <a:sym typeface="+mn-ea"/>
              </a:rPr>
              <a:t>settings</a:t>
            </a:r>
            <a:endParaRPr lang="en-US" altLang="zh-CN" dirty="0" smtClean="0">
              <a:latin typeface="Microsoft YaHei" panose="020B0503020204020204" pitchFamily="34" charset="-122"/>
              <a:ea typeface="Microsoft YaHei" panose="020B0503020204020204" pitchFamily="34" charset="-122"/>
            </a:endParaRPr>
          </a:p>
          <a:p>
            <a:r>
              <a:rPr lang="en-GB" altLang="zh-CN" sz="1400" dirty="0" smtClean="0">
                <a:solidFill>
                  <a:schemeClr val="accent2">
                    <a:lumMod val="75000"/>
                  </a:schemeClr>
                </a:solidFill>
                <a:latin typeface="Microsoft YaHei" panose="020B0503020204020204" pitchFamily="34" charset="-122"/>
                <a:ea typeface="Microsoft YaHei" panose="020B0503020204020204" pitchFamily="34" charset="-122"/>
                <a:sym typeface="+mn-ea"/>
              </a:rPr>
              <a:t>SELECT * FROM ALLDEV WHERE DEVALUE='304752'</a:t>
            </a:r>
            <a:endParaRPr lang="en-US" altLang="zh-CN" sz="1400" dirty="0" smtClean="0">
              <a:solidFill>
                <a:schemeClr val="accent2">
                  <a:lumMod val="75000"/>
                </a:schemeClr>
              </a:solidFill>
              <a:latin typeface="Microsoft YaHei" panose="020B0503020204020204" pitchFamily="34" charset="-122"/>
              <a:ea typeface="Microsoft YaHei" panose="020B0503020204020204" pitchFamily="34" charset="-122"/>
            </a:endParaRPr>
          </a:p>
          <a:p>
            <a:endParaRPr lang="en-US" altLang="zh-CN" dirty="0" smtClean="0">
              <a:latin typeface="Microsoft YaHei" panose="020B0503020204020204" pitchFamily="34" charset="-122"/>
              <a:ea typeface="Microsoft YaHei" panose="020B0503020204020204" pitchFamily="34" charset="-122"/>
            </a:endParaRPr>
          </a:p>
          <a:p>
            <a:endParaRPr lang="en-US" altLang="zh-CN" dirty="0">
              <a:latin typeface="Microsoft YaHei" panose="020B0503020204020204" pitchFamily="34" charset="-122"/>
              <a:ea typeface="Microsoft YaHei" panose="020B0503020204020204" pitchFamily="34" charset="-122"/>
            </a:endParaRPr>
          </a:p>
          <a:p>
            <a:endParaRPr lang="en-US" altLang="zh-CN" dirty="0" smtClean="0">
              <a:latin typeface="Microsoft YaHei" panose="020B0503020204020204" pitchFamily="34" charset="-122"/>
              <a:ea typeface="Microsoft YaHei" panose="020B0503020204020204" pitchFamily="34" charset="-122"/>
            </a:endParaRPr>
          </a:p>
          <a:p>
            <a:endParaRPr lang="en-US" altLang="zh-CN" dirty="0" smtClean="0">
              <a:latin typeface="Microsoft YaHei" panose="020B0503020204020204" pitchFamily="34" charset="-122"/>
              <a:ea typeface="Microsoft YaHei" panose="020B0503020204020204" pitchFamily="34" charset="-122"/>
            </a:endParaRPr>
          </a:p>
          <a:p>
            <a:endParaRPr lang="en-US" altLang="zh-CN" dirty="0" smtClean="0">
              <a:latin typeface="Microsoft YaHei" panose="020B0503020204020204" pitchFamily="34" charset="-122"/>
              <a:ea typeface="Microsoft YaHei" panose="020B0503020204020204" pitchFamily="34" charset="-122"/>
            </a:endParaRPr>
          </a:p>
          <a:p>
            <a:endParaRPr lang="en-US" altLang="zh-CN" dirty="0" smtClean="0">
              <a:latin typeface="Microsoft YaHei" panose="020B0503020204020204" pitchFamily="34" charset="-122"/>
              <a:ea typeface="Microsoft YaHei" panose="020B0503020204020204" pitchFamily="34" charset="-122"/>
            </a:endParaRPr>
          </a:p>
          <a:p>
            <a:endParaRPr lang="en-US" altLang="zh-CN" dirty="0" smtClean="0">
              <a:latin typeface="Microsoft YaHei" panose="020B0503020204020204" pitchFamily="34" charset="-122"/>
              <a:ea typeface="Microsoft YaHei" panose="020B0503020204020204" pitchFamily="34" charset="-122"/>
            </a:endParaRPr>
          </a:p>
          <a:p>
            <a:endParaRPr lang="en-US" altLang="zh-CN" dirty="0" smtClean="0">
              <a:latin typeface="Microsoft YaHei" panose="020B0503020204020204" pitchFamily="34" charset="-122"/>
              <a:ea typeface="Microsoft YaHei" panose="020B0503020204020204" pitchFamily="34" charset="-122"/>
            </a:endParaRPr>
          </a:p>
          <a:p>
            <a:endParaRPr lang="en-US" altLang="zh-CN" dirty="0" smtClean="0">
              <a:latin typeface="Microsoft YaHei" panose="020B0503020204020204" pitchFamily="34" charset="-122"/>
              <a:ea typeface="Microsoft YaHei" panose="020B0503020204020204" pitchFamily="34" charset="-122"/>
            </a:endParaRPr>
          </a:p>
        </p:txBody>
      </p:sp>
      <p:pic>
        <p:nvPicPr>
          <p:cNvPr id="4" name="圖片 3"/>
          <p:cNvPicPr>
            <a:picLocks noChangeAspect="1"/>
          </p:cNvPicPr>
          <p:nvPr/>
        </p:nvPicPr>
        <p:blipFill>
          <a:blip r:embed="rId1"/>
          <a:stretch>
            <a:fillRect/>
          </a:stretch>
        </p:blipFill>
        <p:spPr>
          <a:xfrm>
            <a:off x="396885" y="4861658"/>
            <a:ext cx="10990580" cy="582930"/>
          </a:xfrm>
          <a:prstGeom prst="rect">
            <a:avLst/>
          </a:prstGeom>
        </p:spPr>
      </p:pic>
      <p:pic>
        <p:nvPicPr>
          <p:cNvPr id="5" name="圖片 4"/>
          <p:cNvPicPr>
            <a:picLocks noChangeAspect="1"/>
          </p:cNvPicPr>
          <p:nvPr/>
        </p:nvPicPr>
        <p:blipFill>
          <a:blip r:embed="rId2"/>
          <a:stretch>
            <a:fillRect/>
          </a:stretch>
        </p:blipFill>
        <p:spPr>
          <a:xfrm>
            <a:off x="396885" y="3550135"/>
            <a:ext cx="11400790" cy="506730"/>
          </a:xfrm>
          <a:prstGeom prst="rect">
            <a:avLst/>
          </a:prstGeom>
        </p:spPr>
      </p:pic>
      <p:sp>
        <p:nvSpPr>
          <p:cNvPr id="7" name="文字方塊 6"/>
          <p:cNvSpPr txBox="1"/>
          <p:nvPr/>
        </p:nvSpPr>
        <p:spPr>
          <a:xfrm>
            <a:off x="396885" y="794479"/>
            <a:ext cx="9451653" cy="1754326"/>
          </a:xfrm>
          <a:prstGeom prst="rect">
            <a:avLst/>
          </a:prstGeom>
          <a:noFill/>
        </p:spPr>
        <p:txBody>
          <a:bodyPr wrap="square" rtlCol="0">
            <a:spAutoFit/>
          </a:bodyPr>
          <a:lstStyle/>
          <a:p>
            <a:r>
              <a:rPr lang="en-GB" altLang="en-US" b="1" dirty="0" smtClean="0">
                <a:latin typeface="Microsoft YaHei" panose="020B0503020204020204" pitchFamily="34" charset="-122"/>
                <a:ea typeface="Microsoft YaHei" panose="020B0503020204020204" pitchFamily="34" charset="-122"/>
              </a:rPr>
              <a:t>Station Name </a:t>
            </a:r>
            <a:r>
              <a:rPr lang="en-GB" altLang="zh-CN" b="1" dirty="0" smtClean="0">
                <a:latin typeface="Microsoft YaHei" panose="020B0503020204020204" pitchFamily="34" charset="-122"/>
                <a:ea typeface="Microsoft YaHei" panose="020B0503020204020204" pitchFamily="34" charset="-122"/>
              </a:rPr>
              <a:t>: </a:t>
            </a:r>
            <a:r>
              <a:rPr lang="en-GB" altLang="zh-CN" dirty="0" smtClean="0">
                <a:latin typeface="Microsoft YaHei" panose="020B0503020204020204" pitchFamily="34" charset="-122"/>
                <a:ea typeface="Microsoft YaHei" panose="020B0503020204020204" pitchFamily="34" charset="-122"/>
              </a:rPr>
              <a:t>JEE</a:t>
            </a:r>
            <a:endParaRPr lang="en-GB" altLang="zh-CN" dirty="0" smtClean="0">
              <a:latin typeface="Microsoft YaHei" panose="020B0503020204020204" pitchFamily="34" charset="-122"/>
              <a:ea typeface="Microsoft YaHei" panose="020B0503020204020204" pitchFamily="34" charset="-122"/>
            </a:endParaRPr>
          </a:p>
          <a:p>
            <a:r>
              <a:rPr lang="en-GB" altLang="en-US" b="1" dirty="0" smtClean="0">
                <a:latin typeface="Microsoft YaHei" panose="020B0503020204020204" pitchFamily="34" charset="-122"/>
                <a:ea typeface="Microsoft YaHei" panose="020B0503020204020204" pitchFamily="34" charset="-122"/>
              </a:rPr>
              <a:t>Position function </a:t>
            </a:r>
            <a:r>
              <a:rPr lang="en-GB" altLang="zh-CN" b="1" dirty="0" smtClean="0">
                <a:latin typeface="Microsoft YaHei" panose="020B0503020204020204" pitchFamily="34" charset="-122"/>
                <a:ea typeface="Microsoft YaHei" panose="020B0503020204020204" pitchFamily="34" charset="-122"/>
              </a:rPr>
              <a:t>:</a:t>
            </a:r>
            <a:endParaRPr lang="en-GB" altLang="zh-CN" b="1" dirty="0" smtClean="0">
              <a:latin typeface="Microsoft YaHei" panose="020B0503020204020204" pitchFamily="34" charset="-122"/>
              <a:ea typeface="Microsoft YaHei" panose="020B0503020204020204" pitchFamily="34" charset="-122"/>
            </a:endParaRPr>
          </a:p>
          <a:p>
            <a:pPr marL="285750" indent="-285750">
              <a:buFont typeface="Arial" panose="020B0604020202020204" pitchFamily="34" charset="0"/>
              <a:buChar char="•"/>
            </a:pPr>
            <a:r>
              <a:rPr lang="en-GB" altLang="zh-TW" dirty="0" smtClean="0">
                <a:latin typeface="Microsoft YaHei" panose="020B0503020204020204" pitchFamily="34" charset="-122"/>
                <a:ea typeface="Microsoft YaHei" panose="020B0503020204020204" pitchFamily="34" charset="-122"/>
              </a:rPr>
              <a:t>BOBCAT </a:t>
            </a:r>
            <a:r>
              <a:rPr lang="en-GB" altLang="en-US" dirty="0" smtClean="0">
                <a:latin typeface="Microsoft YaHei" panose="020B0503020204020204" pitchFamily="34" charset="-122"/>
                <a:ea typeface="Microsoft YaHei" panose="020B0503020204020204" pitchFamily="34" charset="-122"/>
              </a:rPr>
              <a:t>test station</a:t>
            </a:r>
            <a:endParaRPr lang="en-US" altLang="zh-CN" dirty="0" smtClean="0">
              <a:latin typeface="Microsoft YaHei" panose="020B0503020204020204" pitchFamily="34" charset="-122"/>
              <a:ea typeface="Microsoft YaHei" panose="020B0503020204020204" pitchFamily="34" charset="-122"/>
            </a:endParaRPr>
          </a:p>
          <a:p>
            <a:pPr marL="285750" indent="-285750">
              <a:buFont typeface="Arial" panose="020B0604020202020204" pitchFamily="34" charset="0"/>
              <a:buChar char="•"/>
            </a:pPr>
            <a:r>
              <a:rPr lang="en-GB" altLang="zh-TW" dirty="0" smtClean="0">
                <a:latin typeface="Microsoft YaHei" panose="020B0503020204020204" pitchFamily="34" charset="-122"/>
                <a:ea typeface="Microsoft YaHei" panose="020B0503020204020204" pitchFamily="34" charset="-122"/>
              </a:rPr>
              <a:t>ROUTING CONTROL </a:t>
            </a:r>
            <a:r>
              <a:rPr lang="en-GB" altLang="en-US" dirty="0" smtClean="0">
                <a:latin typeface="Microsoft YaHei" panose="020B0503020204020204" pitchFamily="34" charset="-122"/>
                <a:ea typeface="Microsoft YaHei" panose="020B0503020204020204" pitchFamily="34" charset="-122"/>
              </a:rPr>
              <a:t>stuck</a:t>
            </a:r>
            <a:endParaRPr lang="en-US" altLang="zh-CN" dirty="0" smtClean="0">
              <a:latin typeface="Microsoft YaHei" panose="020B0503020204020204" pitchFamily="34" charset="-122"/>
              <a:ea typeface="Microsoft YaHei" panose="020B0503020204020204" pitchFamily="34" charset="-122"/>
            </a:endParaRPr>
          </a:p>
          <a:p>
            <a:pPr marL="285750" indent="-285750">
              <a:buFont typeface="Arial" panose="020B0604020202020204" pitchFamily="34" charset="0"/>
              <a:buChar char="•"/>
            </a:pPr>
            <a:r>
              <a:rPr lang="en-GB" altLang="zh-TW" dirty="0" smtClean="0">
                <a:latin typeface="Microsoft YaHei" panose="020B0503020204020204" pitchFamily="34" charset="-122"/>
                <a:ea typeface="Microsoft YaHei" panose="020B0503020204020204" pitchFamily="34" charset="-122"/>
              </a:rPr>
              <a:t>CHK ROUTE </a:t>
            </a:r>
            <a:r>
              <a:rPr lang="en-GB" altLang="en-US" dirty="0" smtClean="0">
                <a:latin typeface="Microsoft YaHei" panose="020B0503020204020204" pitchFamily="34" charset="-122"/>
                <a:ea typeface="Microsoft YaHei" panose="020B0503020204020204" pitchFamily="34" charset="-122"/>
              </a:rPr>
              <a:t>passing station</a:t>
            </a:r>
            <a:endParaRPr lang="en-US" altLang="zh-CN" dirty="0" smtClean="0">
              <a:latin typeface="Microsoft YaHei" panose="020B0503020204020204" pitchFamily="34" charset="-122"/>
              <a:ea typeface="Microsoft YaHei" panose="020B0503020204020204" pitchFamily="34" charset="-122"/>
            </a:endParaRPr>
          </a:p>
          <a:p>
            <a:pPr marL="285750" indent="-285750">
              <a:buFont typeface="Arial" panose="020B0604020202020204" pitchFamily="34" charset="0"/>
              <a:buChar char="•"/>
            </a:pPr>
            <a:r>
              <a:rPr lang="en-GB" altLang="zh-CN" dirty="0" smtClean="0">
                <a:latin typeface="Microsoft YaHei" panose="020B0503020204020204" pitchFamily="34" charset="-122"/>
                <a:ea typeface="Microsoft YaHei" panose="020B0503020204020204" pitchFamily="34" charset="-122"/>
              </a:rPr>
              <a:t>REWORK </a:t>
            </a:r>
            <a:r>
              <a:rPr lang="en-GB" altLang="en-US" dirty="0" smtClean="0">
                <a:latin typeface="Microsoft YaHei" panose="020B0503020204020204" pitchFamily="34" charset="-122"/>
                <a:ea typeface="Microsoft YaHei" panose="020B0503020204020204" pitchFamily="34" charset="-122"/>
              </a:rPr>
              <a:t>under specified </a:t>
            </a:r>
            <a:r>
              <a:rPr lang="en-GB" altLang="zh-CN" dirty="0" smtClean="0">
                <a:latin typeface="Microsoft YaHei" panose="020B0503020204020204" pitchFamily="34" charset="-122"/>
                <a:ea typeface="Microsoft YaHei" panose="020B0503020204020204" pitchFamily="34" charset="-122"/>
              </a:rPr>
              <a:t>FAIL item</a:t>
            </a:r>
            <a:endParaRPr lang="zh-TW" altLang="en-US" dirty="0">
              <a:latin typeface="Microsoft YaHei" panose="020B0503020204020204" pitchFamily="34" charset="-122"/>
              <a:ea typeface="Microsoft YaHei" panose="020B0503020204020204" pitchFamily="34" charset="-122"/>
            </a:endParaRPr>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09440" y="875888"/>
            <a:ext cx="992964" cy="369332"/>
          </a:xfrm>
          <a:prstGeom prst="rect">
            <a:avLst/>
          </a:prstGeom>
        </p:spPr>
        <p:txBody>
          <a:bodyPr wrap="none">
            <a:spAutoFit/>
          </a:bodyPr>
          <a:lstStyle/>
          <a:p>
            <a:r>
              <a:rPr lang="en-GB" altLang="zh-CN" b="1" dirty="0" smtClean="0">
                <a:latin typeface="Microsoft YaHei" panose="020B0503020204020204" pitchFamily="34" charset="-122"/>
                <a:ea typeface="Microsoft YaHei" panose="020B0503020204020204" pitchFamily="34" charset="-122"/>
              </a:rPr>
              <a:t>QUERY</a:t>
            </a:r>
            <a:endParaRPr lang="en-US" altLang="zh-CN" dirty="0" smtClean="0">
              <a:latin typeface="Microsoft YaHei" panose="020B0503020204020204" pitchFamily="34" charset="-122"/>
              <a:ea typeface="Microsoft YaHei" panose="020B0503020204020204" pitchFamily="34" charset="-122"/>
            </a:endParaRPr>
          </a:p>
        </p:txBody>
      </p:sp>
      <p:sp>
        <p:nvSpPr>
          <p:cNvPr id="3" name="矩形 2"/>
          <p:cNvSpPr/>
          <p:nvPr/>
        </p:nvSpPr>
        <p:spPr>
          <a:xfrm>
            <a:off x="409440" y="3175238"/>
            <a:ext cx="723275" cy="369332"/>
          </a:xfrm>
          <a:prstGeom prst="rect">
            <a:avLst/>
          </a:prstGeom>
        </p:spPr>
        <p:txBody>
          <a:bodyPr wrap="none">
            <a:spAutoFit/>
          </a:bodyPr>
          <a:lstStyle/>
          <a:p>
            <a:r>
              <a:rPr lang="en-GB" altLang="zh-CN" b="1" dirty="0" smtClean="0">
                <a:latin typeface="Microsoft YaHei" panose="020B0503020204020204" pitchFamily="34" charset="-122"/>
                <a:ea typeface="Microsoft YaHei" panose="020B0503020204020204" pitchFamily="34" charset="-122"/>
                <a:sym typeface="+mn-ea"/>
              </a:rPr>
              <a:t>ADD</a:t>
            </a:r>
            <a:endParaRPr lang="en-US" altLang="zh-CN" dirty="0" smtClean="0">
              <a:latin typeface="Microsoft YaHei" panose="020B0503020204020204" pitchFamily="34" charset="-122"/>
              <a:ea typeface="Microsoft YaHei" panose="020B0503020204020204" pitchFamily="34" charset="-122"/>
            </a:endParaRPr>
          </a:p>
        </p:txBody>
      </p:sp>
      <p:sp>
        <p:nvSpPr>
          <p:cNvPr id="4" name="文字方塊 3"/>
          <p:cNvSpPr txBox="1"/>
          <p:nvPr/>
        </p:nvSpPr>
        <p:spPr>
          <a:xfrm>
            <a:off x="285889" y="191493"/>
            <a:ext cx="10297671" cy="460375"/>
          </a:xfrm>
          <a:prstGeom prst="rect">
            <a:avLst/>
          </a:prstGeom>
          <a:noFill/>
        </p:spPr>
        <p:txBody>
          <a:bodyPr wrap="square" rtlCol="0">
            <a:spAutoFit/>
          </a:bodyPr>
          <a:lstStyle/>
          <a:p>
            <a:r>
              <a:rPr lang="en-GB" sz="2400" dirty="0">
                <a:latin typeface="Microsoft YaHei" panose="020B0503020204020204" pitchFamily="34" charset="-122"/>
                <a:ea typeface="Microsoft YaHei" panose="020B0503020204020204" pitchFamily="34" charset="-122"/>
              </a:rPr>
              <a:t>HSG-DP2- </a:t>
            </a:r>
            <a:r>
              <a:rPr lang="en-GB" altLang="en-US" sz="2400" dirty="0">
                <a:latin typeface="Microsoft YaHei" panose="020B0503020204020204" pitchFamily="34" charset="-122"/>
                <a:ea typeface="Microsoft YaHei" panose="020B0503020204020204" pitchFamily="34" charset="-122"/>
                <a:sym typeface="+mn-ea"/>
              </a:rPr>
              <a:t>Test Station</a:t>
            </a:r>
            <a:endParaRPr lang="zh-CN" altLang="en-US" sz="2400" dirty="0">
              <a:latin typeface="Microsoft YaHei" panose="020B0503020204020204" pitchFamily="34" charset="-122"/>
              <a:ea typeface="Microsoft YaHei" panose="020B0503020204020204" pitchFamily="34" charset="-122"/>
            </a:endParaRPr>
          </a:p>
        </p:txBody>
      </p:sp>
      <p:pic>
        <p:nvPicPr>
          <p:cNvPr id="5" name="圖片 4"/>
          <p:cNvPicPr>
            <a:picLocks noChangeAspect="1"/>
          </p:cNvPicPr>
          <p:nvPr/>
        </p:nvPicPr>
        <p:blipFill>
          <a:blip r:embed="rId1"/>
          <a:stretch>
            <a:fillRect/>
          </a:stretch>
        </p:blipFill>
        <p:spPr>
          <a:xfrm>
            <a:off x="409440" y="1245220"/>
            <a:ext cx="11436985" cy="1016000"/>
          </a:xfrm>
          <a:prstGeom prst="rect">
            <a:avLst/>
          </a:prstGeom>
        </p:spPr>
      </p:pic>
      <p:pic>
        <p:nvPicPr>
          <p:cNvPr id="6" name="圖片 5"/>
          <p:cNvPicPr>
            <a:picLocks noChangeAspect="1"/>
          </p:cNvPicPr>
          <p:nvPr/>
        </p:nvPicPr>
        <p:blipFill>
          <a:blip r:embed="rId2"/>
          <a:stretch>
            <a:fillRect/>
          </a:stretch>
        </p:blipFill>
        <p:spPr>
          <a:xfrm>
            <a:off x="409440" y="3544570"/>
            <a:ext cx="11235690" cy="1034415"/>
          </a:xfrm>
          <a:prstGeom prst="rect">
            <a:avLst/>
          </a:prstGeom>
        </p:spPr>
      </p:pic>
      <p:sp>
        <p:nvSpPr>
          <p:cNvPr id="7" name="矩形 6"/>
          <p:cNvSpPr/>
          <p:nvPr/>
        </p:nvSpPr>
        <p:spPr>
          <a:xfrm>
            <a:off x="409440" y="2273705"/>
            <a:ext cx="1513556" cy="369332"/>
          </a:xfrm>
          <a:prstGeom prst="rect">
            <a:avLst/>
          </a:prstGeom>
        </p:spPr>
        <p:txBody>
          <a:bodyPr wrap="none">
            <a:spAutoFit/>
          </a:bodyPr>
          <a:lstStyle/>
          <a:p>
            <a:r>
              <a:rPr lang="en-GB" altLang="zh-CN" dirty="0" smtClean="0">
                <a:latin typeface="Microsoft YaHei" panose="020B0503020204020204" pitchFamily="34" charset="-122"/>
                <a:ea typeface="Microsoft YaHei" panose="020B0503020204020204" pitchFamily="34" charset="-122"/>
                <a:sym typeface="+mn-ea"/>
              </a:rPr>
              <a:t>CHECK UOP</a:t>
            </a:r>
            <a:endParaRPr lang="en-GB" altLang="zh-CN" dirty="0" smtClean="0">
              <a:latin typeface="Microsoft YaHei" panose="020B0503020204020204" pitchFamily="34" charset="-122"/>
              <a:ea typeface="Microsoft YaHei" panose="020B0503020204020204" pitchFamily="34" charset="-122"/>
              <a:sym typeface="+mn-ea"/>
            </a:endParaRPr>
          </a:p>
        </p:txBody>
      </p:sp>
      <p:sp>
        <p:nvSpPr>
          <p:cNvPr id="8" name="矩形 7"/>
          <p:cNvSpPr/>
          <p:nvPr/>
        </p:nvSpPr>
        <p:spPr>
          <a:xfrm>
            <a:off x="409440" y="4578985"/>
            <a:ext cx="4287456" cy="369332"/>
          </a:xfrm>
          <a:prstGeom prst="rect">
            <a:avLst/>
          </a:prstGeom>
        </p:spPr>
        <p:txBody>
          <a:bodyPr wrap="none">
            <a:spAutoFit/>
          </a:bodyPr>
          <a:lstStyle/>
          <a:p>
            <a:r>
              <a:rPr lang="en-GB" altLang="zh-CN" dirty="0">
                <a:latin typeface="Microsoft YaHei" panose="020B0503020204020204" pitchFamily="34" charset="-122"/>
                <a:ea typeface="Microsoft YaHei" panose="020B0503020204020204" pitchFamily="34" charset="-122"/>
                <a:sym typeface="+mn-ea"/>
              </a:rPr>
              <a:t>MO_D </a:t>
            </a:r>
            <a:r>
              <a:rPr lang="en-GB" altLang="en-US" dirty="0">
                <a:latin typeface="Microsoft YaHei" panose="020B0503020204020204" pitchFamily="34" charset="-122"/>
                <a:ea typeface="Microsoft YaHei" panose="020B0503020204020204" pitchFamily="34" charset="-122"/>
                <a:sym typeface="+mn-ea"/>
              </a:rPr>
              <a:t>transfers and stores </a:t>
            </a:r>
            <a:r>
              <a:rPr lang="en-GB" altLang="zh-CN" dirty="0">
                <a:latin typeface="Microsoft YaHei" panose="020B0503020204020204" pitchFamily="34" charset="-122"/>
                <a:ea typeface="Microsoft YaHei" panose="020B0503020204020204" pitchFamily="34" charset="-122"/>
                <a:sym typeface="+mn-ea"/>
              </a:rPr>
              <a:t>MO_ROUTE_PDCA </a:t>
            </a:r>
            <a:r>
              <a:rPr lang="en-GB" altLang="en-US" dirty="0">
                <a:latin typeface="Microsoft YaHei" panose="020B0503020204020204" pitchFamily="34" charset="-122"/>
                <a:ea typeface="Microsoft YaHei" panose="020B0503020204020204" pitchFamily="34" charset="-122"/>
                <a:sym typeface="+mn-ea"/>
              </a:rPr>
              <a:t>records</a:t>
            </a:r>
            <a:endParaRPr lang="en-US" altLang="zh-CN" dirty="0">
              <a:latin typeface="Microsoft YaHei" panose="020B0503020204020204" pitchFamily="34" charset="-122"/>
              <a:ea typeface="Microsoft YaHei" panose="020B0503020204020204" pitchFamily="34" charset="-122"/>
              <a:sym typeface="+mn-ea"/>
            </a:endParaRPr>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方塊 2"/>
          <p:cNvSpPr txBox="1"/>
          <p:nvPr/>
        </p:nvSpPr>
        <p:spPr>
          <a:xfrm>
            <a:off x="285889" y="191493"/>
            <a:ext cx="10297671" cy="460375"/>
          </a:xfrm>
          <a:prstGeom prst="rect">
            <a:avLst/>
          </a:prstGeom>
          <a:noFill/>
        </p:spPr>
        <p:txBody>
          <a:bodyPr wrap="square" rtlCol="0">
            <a:spAutoFit/>
          </a:bodyPr>
          <a:lstStyle/>
          <a:p>
            <a:r>
              <a:rPr lang="en-GB" sz="2400" dirty="0">
                <a:latin typeface="Microsoft YaHei" panose="020B0503020204020204" pitchFamily="34" charset="-122"/>
                <a:ea typeface="Microsoft YaHei" panose="020B0503020204020204" pitchFamily="34" charset="-122"/>
              </a:rPr>
              <a:t>HSG-DP2- </a:t>
            </a:r>
            <a:r>
              <a:rPr lang="en-GB" altLang="en-US" sz="2400" dirty="0">
                <a:latin typeface="Microsoft YaHei" panose="020B0503020204020204" pitchFamily="34" charset="-122"/>
                <a:ea typeface="Microsoft YaHei" panose="020B0503020204020204" pitchFamily="34" charset="-122"/>
                <a:sym typeface="+mn-ea"/>
              </a:rPr>
              <a:t>Test Station</a:t>
            </a:r>
            <a:endParaRPr lang="zh-CN" altLang="en-US" sz="2400" dirty="0">
              <a:latin typeface="Microsoft YaHei" panose="020B0503020204020204" pitchFamily="34" charset="-122"/>
              <a:ea typeface="Microsoft YaHei" panose="020B0503020204020204" pitchFamily="34" charset="-122"/>
            </a:endParaRPr>
          </a:p>
        </p:txBody>
      </p:sp>
      <p:sp>
        <p:nvSpPr>
          <p:cNvPr id="6" name="文字方塊 5"/>
          <p:cNvSpPr txBox="1"/>
          <p:nvPr/>
        </p:nvSpPr>
        <p:spPr>
          <a:xfrm>
            <a:off x="305435" y="974494"/>
            <a:ext cx="11350488" cy="2800767"/>
          </a:xfrm>
          <a:prstGeom prst="rect">
            <a:avLst/>
          </a:prstGeom>
          <a:noFill/>
        </p:spPr>
        <p:txBody>
          <a:bodyPr wrap="square" rtlCol="0">
            <a:spAutoFit/>
          </a:bodyPr>
          <a:lstStyle/>
          <a:p>
            <a:r>
              <a:rPr lang="en-GB" altLang="zh-CN" b="1" dirty="0" err="1" smtClean="0">
                <a:latin typeface="Microsoft YaHei" panose="020B0503020204020204" pitchFamily="34" charset="-122"/>
                <a:ea typeface="Microsoft YaHei" panose="020B0503020204020204" pitchFamily="34" charset="-122"/>
                <a:sym typeface="+mn-ea"/>
              </a:rPr>
              <a:t>unit_process_check </a:t>
            </a:r>
            <a:r>
              <a:rPr lang="en-GB" altLang="en-US" b="1" dirty="0" smtClean="0">
                <a:latin typeface="Microsoft YaHei" panose="020B0503020204020204" pitchFamily="34" charset="-122"/>
                <a:ea typeface="Microsoft YaHei" panose="020B0503020204020204" pitchFamily="34" charset="-122"/>
                <a:sym typeface="+mn-ea"/>
              </a:rPr>
              <a:t>:</a:t>
            </a:r>
            <a:endParaRPr lang="en-US" altLang="zh-CN" b="1" dirty="0" smtClean="0">
              <a:latin typeface="Microsoft YaHei" panose="020B0503020204020204" pitchFamily="34" charset="-122"/>
              <a:ea typeface="Microsoft YaHei" panose="020B0503020204020204" pitchFamily="34" charset="-122"/>
              <a:sym typeface="+mn-ea"/>
            </a:endParaRPr>
          </a:p>
          <a:p>
            <a:r>
              <a:rPr lang="en-GB" altLang="en-US" dirty="0" smtClean="0">
                <a:latin typeface="Microsoft YaHei" panose="020B0503020204020204" pitchFamily="34" charset="-122"/>
                <a:ea typeface="Microsoft YaHei" panose="020B0503020204020204" pitchFamily="34" charset="-122"/>
                <a:sym typeface="+mn-ea"/>
              </a:rPr>
              <a:t>Check </a:t>
            </a:r>
            <a:r>
              <a:rPr lang="en-GB" altLang="zh-CN" dirty="0" smtClean="0">
                <a:latin typeface="Microsoft YaHei" panose="020B0503020204020204" pitchFamily="34" charset="-122"/>
                <a:ea typeface="Microsoft YaHei" panose="020B0503020204020204" pitchFamily="34" charset="-122"/>
                <a:sym typeface="+mn-ea"/>
              </a:rPr>
              <a:t>UOP </a:t>
            </a:r>
            <a:r>
              <a:rPr lang="en-GB" altLang="en-US" dirty="0" smtClean="0">
                <a:latin typeface="Microsoft YaHei" panose="020B0503020204020204" pitchFamily="34" charset="-122"/>
                <a:ea typeface="Microsoft YaHei" panose="020B0503020204020204" pitchFamily="34" charset="-122"/>
                <a:sym typeface="+mn-ea"/>
              </a:rPr>
              <a:t>with </a:t>
            </a:r>
            <a:r>
              <a:rPr lang="en-GB" altLang="zh-CN" dirty="0" smtClean="0">
                <a:latin typeface="Microsoft YaHei" panose="020B0503020204020204" pitchFamily="34" charset="-122"/>
                <a:ea typeface="Microsoft YaHei" panose="020B0503020204020204" pitchFamily="34" charset="-122"/>
                <a:sym typeface="+mn-ea"/>
              </a:rPr>
              <a:t>ROUTE_STEP_CHECK </a:t>
            </a:r>
            <a:r>
              <a:rPr lang="en-GB" altLang="en-US" dirty="0" smtClean="0">
                <a:latin typeface="Microsoft YaHei" panose="020B0503020204020204" pitchFamily="34" charset="-122"/>
                <a:ea typeface="Microsoft YaHei" panose="020B0503020204020204" pitchFamily="34" charset="-122"/>
                <a:sym typeface="+mn-ea"/>
              </a:rPr>
              <a:t>and </a:t>
            </a:r>
            <a:r>
              <a:rPr lang="en-GB" altLang="zh-CN" dirty="0" smtClean="0">
                <a:latin typeface="Microsoft YaHei" panose="020B0503020204020204" pitchFamily="34" charset="-122"/>
                <a:ea typeface="Microsoft YaHei" panose="020B0503020204020204" pitchFamily="34" charset="-122"/>
                <a:sym typeface="+mn-ea"/>
              </a:rPr>
              <a:t>ALLDEV_CFG</a:t>
            </a:r>
            <a:endParaRPr lang="en-GB" altLang="zh-CN" dirty="0" smtClean="0">
              <a:latin typeface="Microsoft YaHei" panose="020B0503020204020204" pitchFamily="34" charset="-122"/>
              <a:ea typeface="Microsoft YaHei" panose="020B0503020204020204" pitchFamily="34" charset="-122"/>
              <a:sym typeface="+mn-ea"/>
            </a:endParaRPr>
          </a:p>
          <a:p>
            <a:endParaRPr lang="en-US" altLang="zh-CN" dirty="0" smtClean="0">
              <a:latin typeface="Microsoft YaHei" panose="020B0503020204020204" pitchFamily="34" charset="-122"/>
              <a:ea typeface="Microsoft YaHei" panose="020B0503020204020204" pitchFamily="34" charset="-122"/>
              <a:sym typeface="+mn-ea"/>
            </a:endParaRPr>
          </a:p>
          <a:p>
            <a:r>
              <a:rPr lang="en-GB" altLang="en-US" dirty="0" smtClean="0">
                <a:latin typeface="Microsoft YaHei" panose="020B0503020204020204" pitchFamily="34" charset="-122"/>
                <a:ea typeface="Microsoft YaHei" panose="020B0503020204020204" pitchFamily="34" charset="-122"/>
                <a:sym typeface="+mn-ea"/>
              </a:rPr>
              <a:t>The line body where </a:t>
            </a:r>
            <a:r>
              <a:rPr lang="en-GB" altLang="zh-CN" dirty="0" smtClean="0">
                <a:latin typeface="Microsoft YaHei" panose="020B0503020204020204" pitchFamily="34" charset="-122"/>
                <a:ea typeface="Microsoft YaHei" panose="020B0503020204020204" pitchFamily="34" charset="-122"/>
                <a:sym typeface="+mn-ea"/>
              </a:rPr>
              <a:t>ALLDEV_CFG </a:t>
            </a:r>
            <a:r>
              <a:rPr lang="en-GB" altLang="en-US" dirty="0" smtClean="0">
                <a:latin typeface="Microsoft YaHei" panose="020B0503020204020204" pitchFamily="34" charset="-122"/>
                <a:ea typeface="Microsoft YaHei" panose="020B0503020204020204" pitchFamily="34" charset="-122"/>
                <a:sym typeface="+mn-ea"/>
              </a:rPr>
              <a:t>table </a:t>
            </a:r>
            <a:r>
              <a:rPr lang="en-GB" altLang="zh-CN" dirty="0" smtClean="0">
                <a:latin typeface="Microsoft YaHei" panose="020B0503020204020204" pitchFamily="34" charset="-122"/>
                <a:ea typeface="Microsoft YaHei" panose="020B0503020204020204" pitchFamily="34" charset="-122"/>
                <a:sym typeface="+mn-ea"/>
              </a:rPr>
              <a:t>DEVICE is located sets STATUS </a:t>
            </a:r>
            <a:r>
              <a:rPr lang="en-GB" altLang="en-US" dirty="0" smtClean="0">
                <a:latin typeface="Microsoft YaHei" panose="020B0503020204020204" pitchFamily="34" charset="-122"/>
                <a:ea typeface="Microsoft YaHei" panose="020B0503020204020204" pitchFamily="34" charset="-122"/>
                <a:sym typeface="+mn-ea"/>
              </a:rPr>
              <a:t>to </a:t>
            </a:r>
            <a:r>
              <a:rPr lang="en-GB" altLang="zh-CN" dirty="0" smtClean="0">
                <a:latin typeface="Microsoft YaHei" panose="020B0503020204020204" pitchFamily="34" charset="-122"/>
                <a:ea typeface="Microsoft YaHei" panose="020B0503020204020204" pitchFamily="34" charset="-122"/>
                <a:sym typeface="+mn-ea"/>
              </a:rPr>
              <a:t>1 </a:t>
            </a:r>
            <a:r>
              <a:rPr lang="en-GB" altLang="en-US" dirty="0" smtClean="0">
                <a:latin typeface="Microsoft YaHei" panose="020B0503020204020204" pitchFamily="34" charset="-122"/>
                <a:ea typeface="Microsoft YaHei" panose="020B0503020204020204" pitchFamily="34" charset="-122"/>
                <a:sym typeface="+mn-ea"/>
              </a:rPr>
              <a:t>and </a:t>
            </a:r>
            <a:r>
              <a:rPr lang="en-GB" altLang="zh-CN" dirty="0" smtClean="0">
                <a:latin typeface="Microsoft YaHei" panose="020B0503020204020204" pitchFamily="34" charset="-122"/>
                <a:ea typeface="Microsoft YaHei" panose="020B0503020204020204" pitchFamily="34" charset="-122"/>
                <a:sym typeface="+mn-ea"/>
              </a:rPr>
              <a:t>UOP </a:t>
            </a:r>
            <a:r>
              <a:rPr lang="en-GB" altLang="en-US" dirty="0" smtClean="0">
                <a:latin typeface="Microsoft YaHei" panose="020B0503020204020204" pitchFamily="34" charset="-122"/>
                <a:ea typeface="Microsoft YaHei" panose="020B0503020204020204" pitchFamily="34" charset="-122"/>
                <a:sym typeface="+mn-ea"/>
              </a:rPr>
              <a:t>is enabled.</a:t>
            </a:r>
            <a:endParaRPr dirty="0" smtClean="0">
              <a:latin typeface="Microsoft YaHei" panose="020B0503020204020204" pitchFamily="34" charset="-122"/>
              <a:ea typeface="Microsoft YaHei" panose="020B0503020204020204" pitchFamily="34" charset="-122"/>
              <a:sym typeface="+mn-ea"/>
            </a:endParaRPr>
          </a:p>
          <a:p>
            <a:endParaRPr dirty="0" smtClean="0">
              <a:latin typeface="Microsoft YaHei" panose="020B0503020204020204" pitchFamily="34" charset="-122"/>
              <a:ea typeface="Microsoft YaHei" panose="020B0503020204020204" pitchFamily="34" charset="-122"/>
              <a:sym typeface="+mn-ea"/>
            </a:endParaRPr>
          </a:p>
          <a:p>
            <a:r>
              <a:rPr sz="1400" dirty="0" smtClean="0">
                <a:solidFill>
                  <a:schemeClr val="accent2">
                    <a:lumMod val="75000"/>
                  </a:schemeClr>
                </a:solidFill>
                <a:latin typeface="Microsoft YaHei" panose="020B0503020204020204" pitchFamily="34" charset="-122"/>
                <a:ea typeface="Microsoft YaHei" panose="020B0503020204020204" pitchFamily="34" charset="-122"/>
                <a:sym typeface="+mn-ea"/>
              </a:rPr>
              <a:t>SELECT * FROM ALLDEV_CFG WHERE M_KEY='PGPD_F03-4FHC-03'</a:t>
            </a:r>
            <a:endParaRPr lang="en-US" altLang="zh-CN" sz="1400" dirty="0">
              <a:solidFill>
                <a:schemeClr val="accent2">
                  <a:lumMod val="75000"/>
                </a:schemeClr>
              </a:solidFill>
              <a:latin typeface="Microsoft YaHei" panose="020B0503020204020204" pitchFamily="34" charset="-122"/>
              <a:ea typeface="Microsoft YaHei" panose="020B0503020204020204" pitchFamily="34" charset="-122"/>
            </a:endParaRPr>
          </a:p>
          <a:p>
            <a:endParaRPr lang="en-US" altLang="zh-CN" dirty="0">
              <a:latin typeface="Microsoft YaHei" panose="020B0503020204020204" pitchFamily="34" charset="-122"/>
              <a:ea typeface="Microsoft YaHei" panose="020B0503020204020204" pitchFamily="34" charset="-122"/>
            </a:endParaRPr>
          </a:p>
          <a:p>
            <a:endParaRPr lang="en-US" altLang="zh-CN" dirty="0" smtClean="0">
              <a:latin typeface="Microsoft JhengHei" panose="020B0604030504040204" charset="-120"/>
              <a:ea typeface="Microsoft JhengHei" panose="020B0604030504040204" charset="-120"/>
              <a:cs typeface="Microsoft JhengHei" panose="020B0604030504040204" charset="-120"/>
              <a:sym typeface="+mn-ea"/>
            </a:endParaRPr>
          </a:p>
          <a:p>
            <a:endParaRPr lang="en-US" dirty="0" smtClean="0">
              <a:latin typeface="Microsoft YaHei" panose="020B0503020204020204" pitchFamily="34" charset="-122"/>
              <a:ea typeface="Microsoft YaHei" panose="020B0503020204020204" pitchFamily="34" charset="-122"/>
              <a:sym typeface="+mn-ea"/>
            </a:endParaRPr>
          </a:p>
          <a:p>
            <a:endParaRPr lang="en-US" altLang="zh-CN" dirty="0" smtClean="0">
              <a:latin typeface="Microsoft YaHei" panose="020B0503020204020204" pitchFamily="34" charset="-122"/>
              <a:ea typeface="Microsoft YaHei" panose="020B0503020204020204" pitchFamily="34" charset="-122"/>
            </a:endParaRPr>
          </a:p>
        </p:txBody>
      </p:sp>
      <p:pic>
        <p:nvPicPr>
          <p:cNvPr id="2" name="圖片 1"/>
          <p:cNvPicPr>
            <a:picLocks noChangeAspect="1"/>
          </p:cNvPicPr>
          <p:nvPr/>
        </p:nvPicPr>
        <p:blipFill>
          <a:blip r:embed="rId1"/>
          <a:stretch>
            <a:fillRect/>
          </a:stretch>
        </p:blipFill>
        <p:spPr>
          <a:xfrm>
            <a:off x="421005" y="2671445"/>
            <a:ext cx="11156950" cy="606425"/>
          </a:xfrm>
          <a:prstGeom prst="rect">
            <a:avLst/>
          </a:prstGeom>
        </p:spPr>
      </p:pic>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方塊 2"/>
          <p:cNvSpPr txBox="1"/>
          <p:nvPr/>
        </p:nvSpPr>
        <p:spPr>
          <a:xfrm>
            <a:off x="285889" y="191493"/>
            <a:ext cx="10297671" cy="829945"/>
          </a:xfrm>
          <a:prstGeom prst="rect">
            <a:avLst/>
          </a:prstGeom>
          <a:noFill/>
        </p:spPr>
        <p:txBody>
          <a:bodyPr wrap="square" rtlCol="0">
            <a:spAutoFit/>
          </a:bodyPr>
          <a:lstStyle/>
          <a:p>
            <a:r>
              <a:rPr lang="en-GB" sz="2400" dirty="0">
                <a:latin typeface="Microsoft YaHei" panose="020B0503020204020204" pitchFamily="34" charset="-122"/>
                <a:ea typeface="Microsoft YaHei" panose="020B0503020204020204" pitchFamily="34" charset="-122"/>
              </a:rPr>
              <a:t>HSG-DP2- </a:t>
            </a:r>
            <a:r>
              <a:rPr lang="en-GB" altLang="en-US" sz="2400" dirty="0">
                <a:latin typeface="Microsoft YaHei" panose="020B0503020204020204" pitchFamily="34" charset="-122"/>
                <a:ea typeface="Microsoft YaHei" panose="020B0503020204020204" pitchFamily="34" charset="-122"/>
                <a:sym typeface="+mn-ea"/>
              </a:rPr>
              <a:t>Test Station</a:t>
            </a:r>
            <a:endParaRPr lang="zh-CN" altLang="en-US" sz="2400" dirty="0">
              <a:latin typeface="Microsoft YaHei" panose="020B0503020204020204" pitchFamily="34" charset="-122"/>
              <a:ea typeface="Microsoft YaHei" panose="020B0503020204020204" pitchFamily="34" charset="-122"/>
            </a:endParaRPr>
          </a:p>
          <a:p>
            <a:endParaRPr lang="zh-CN" altLang="en-US" sz="2400" dirty="0">
              <a:latin typeface="Microsoft YaHei" panose="020B0503020204020204" pitchFamily="34" charset="-122"/>
              <a:ea typeface="Microsoft YaHei" panose="020B0503020204020204" pitchFamily="34" charset="-122"/>
            </a:endParaRPr>
          </a:p>
        </p:txBody>
      </p:sp>
      <p:sp>
        <p:nvSpPr>
          <p:cNvPr id="6" name="文字方塊 5"/>
          <p:cNvSpPr txBox="1"/>
          <p:nvPr/>
        </p:nvSpPr>
        <p:spPr>
          <a:xfrm>
            <a:off x="305435" y="1021438"/>
            <a:ext cx="11350488" cy="4524315"/>
          </a:xfrm>
          <a:prstGeom prst="rect">
            <a:avLst/>
          </a:prstGeom>
          <a:noFill/>
        </p:spPr>
        <p:txBody>
          <a:bodyPr wrap="square" rtlCol="0">
            <a:spAutoFit/>
          </a:bodyPr>
          <a:lstStyle/>
          <a:p>
            <a:r>
              <a:rPr lang="en-GB" altLang="zh-TW" b="1" dirty="0">
                <a:latin typeface="Microsoft YaHei" panose="020B0503020204020204" pitchFamily="34" charset="-122"/>
                <a:ea typeface="Microsoft YaHei" panose="020B0503020204020204" pitchFamily="34" charset="-122"/>
                <a:sym typeface="+mn-ea"/>
              </a:rPr>
              <a:t>ROUTE_STEP_CHECK </a:t>
            </a:r>
            <a:r>
              <a:rPr lang="en-GB" altLang="en-US" b="1" dirty="0">
                <a:latin typeface="Microsoft YaHei" panose="020B0503020204020204" pitchFamily="34" charset="-122"/>
                <a:ea typeface="Microsoft YaHei" panose="020B0503020204020204" pitchFamily="34" charset="-122"/>
                <a:sym typeface="+mn-ea"/>
              </a:rPr>
              <a:t>setting </a:t>
            </a:r>
            <a:r>
              <a:rPr lang="en-GB" altLang="en-US" b="1" dirty="0" smtClean="0">
                <a:latin typeface="Microsoft YaHei" panose="020B0503020204020204" pitchFamily="34" charset="-122"/>
                <a:ea typeface="Microsoft YaHei" panose="020B0503020204020204" pitchFamily="34" charset="-122"/>
                <a:sym typeface="+mn-ea"/>
              </a:rPr>
              <a:t>block</a:t>
            </a:r>
            <a:endParaRPr lang="en-US" altLang="zh-CN" b="1" dirty="0" smtClean="0">
              <a:latin typeface="Microsoft YaHei" panose="020B0503020204020204" pitchFamily="34" charset="-122"/>
              <a:ea typeface="Microsoft YaHei" panose="020B0503020204020204" pitchFamily="34" charset="-122"/>
              <a:sym typeface="+mn-ea"/>
            </a:endParaRPr>
          </a:p>
          <a:p>
            <a:r>
              <a:rPr lang="en-GB" altLang="zh-CN" sz="1400" dirty="0">
                <a:solidFill>
                  <a:schemeClr val="accent2">
                    <a:lumMod val="75000"/>
                  </a:schemeClr>
                </a:solidFill>
                <a:latin typeface="Microsoft YaHei" panose="020B0503020204020204" pitchFamily="34" charset="-122"/>
                <a:ea typeface="Microsoft YaHei" panose="020B0503020204020204" pitchFamily="34" charset="-122"/>
              </a:rPr>
              <a:t>SELECT * FROM ROUTE_STEP_CHECK WHERE STEP=' </a:t>
            </a:r>
            <a:r>
              <a:rPr lang="en-GB" altLang="zh-CN" sz="1400" dirty="0" smtClean="0">
                <a:solidFill>
                  <a:schemeClr val="accent2">
                    <a:lumMod val="75000"/>
                  </a:schemeClr>
                </a:solidFill>
                <a:latin typeface="Microsoft YaHei" panose="020B0503020204020204" pitchFamily="34" charset="-122"/>
                <a:ea typeface="Microsoft YaHei" panose="020B0503020204020204" pitchFamily="34" charset="-122"/>
              </a:rPr>
              <a:t>KAM1TJEE';</a:t>
            </a:r>
            <a:endParaRPr lang="en-US" altLang="zh-CN" sz="1400" b="1" dirty="0">
              <a:latin typeface="Microsoft YaHei" panose="020B0503020204020204" pitchFamily="34" charset="-122"/>
              <a:ea typeface="Microsoft YaHei" panose="020B0503020204020204" pitchFamily="34" charset="-122"/>
              <a:sym typeface="+mn-ea"/>
            </a:endParaRPr>
          </a:p>
          <a:p>
            <a:endParaRPr lang="en-US" altLang="zh-CN" dirty="0">
              <a:latin typeface="Microsoft YaHei" panose="020B0503020204020204" pitchFamily="34" charset="-122"/>
              <a:ea typeface="Microsoft YaHei" panose="020B0503020204020204" pitchFamily="34" charset="-122"/>
            </a:endParaRPr>
          </a:p>
          <a:p>
            <a:endParaRPr lang="en-US" altLang="zh-CN" dirty="0">
              <a:latin typeface="Microsoft YaHei" panose="020B0503020204020204" pitchFamily="34" charset="-122"/>
              <a:ea typeface="Microsoft YaHei" panose="020B0503020204020204" pitchFamily="34" charset="-122"/>
            </a:endParaRPr>
          </a:p>
          <a:p>
            <a:endParaRPr lang="zh-CN" altLang="en-US" dirty="0">
              <a:latin typeface="Microsoft YaHei" panose="020B0503020204020204" pitchFamily="34" charset="-122"/>
              <a:ea typeface="Microsoft YaHei" panose="020B0503020204020204" pitchFamily="34" charset="-122"/>
            </a:endParaRPr>
          </a:p>
          <a:p>
            <a:r>
              <a:rPr lang="en-GB" altLang="en-US" b="1" dirty="0">
                <a:latin typeface="Microsoft YaHei" panose="020B0503020204020204" pitchFamily="34" charset="-122"/>
                <a:ea typeface="Microsoft YaHei" panose="020B0503020204020204" pitchFamily="34" charset="-122"/>
                <a:sym typeface="+mn-ea"/>
              </a:rPr>
              <a:t>First setting</a:t>
            </a:r>
            <a:endParaRPr lang="en-US" altLang="zh-CN" b="1" dirty="0">
              <a:latin typeface="Microsoft YaHei" panose="020B0503020204020204" pitchFamily="34" charset="-122"/>
              <a:ea typeface="Microsoft YaHei" panose="020B0503020204020204" pitchFamily="34" charset="-122"/>
              <a:sym typeface="+mn-ea"/>
            </a:endParaRPr>
          </a:p>
          <a:p>
            <a:r>
              <a:rPr lang="en-GB" altLang="en-US" dirty="0">
                <a:latin typeface="Microsoft YaHei" panose="020B0503020204020204" pitchFamily="34" charset="-122"/>
                <a:ea typeface="Microsoft YaHei" panose="020B0503020204020204" pitchFamily="34" charset="-122"/>
                <a:sym typeface="+mn-ea"/>
              </a:rPr>
              <a:t>The line checkpoint maintained by the </a:t>
            </a:r>
            <a:r>
              <a:rPr lang="en-GB" altLang="zh-CN" dirty="0">
                <a:latin typeface="Microsoft YaHei" panose="020B0503020204020204" pitchFamily="34" charset="-122"/>
                <a:ea typeface="Microsoft YaHei" panose="020B0503020204020204" pitchFamily="34" charset="-122"/>
                <a:sym typeface="+mn-ea"/>
              </a:rPr>
              <a:t>LINE field and </a:t>
            </a:r>
            <a:r>
              <a:rPr lang="en-GB" altLang="en-US" dirty="0">
                <a:latin typeface="Microsoft YaHei" panose="020B0503020204020204" pitchFamily="34" charset="-122"/>
                <a:ea typeface="Microsoft YaHei" panose="020B0503020204020204" pitchFamily="34" charset="-122"/>
                <a:sym typeface="+mn-ea"/>
              </a:rPr>
              <a:t>the station passing record maintained by the </a:t>
            </a:r>
            <a:r>
              <a:rPr lang="en-GB" altLang="zh-CN" dirty="0">
                <a:latin typeface="Microsoft YaHei" panose="020B0503020204020204" pitchFamily="34" charset="-122"/>
                <a:ea typeface="Microsoft YaHei" panose="020B0503020204020204" pitchFamily="34" charset="-122"/>
                <a:sym typeface="+mn-ea"/>
              </a:rPr>
              <a:t>PDATA field</a:t>
            </a:r>
            <a:endParaRPr lang="zh-CN" altLang="en-US" dirty="0">
              <a:latin typeface="Microsoft YaHei" panose="020B0503020204020204" pitchFamily="34" charset="-122"/>
              <a:ea typeface="Microsoft YaHei" panose="020B0503020204020204" pitchFamily="34" charset="-122"/>
            </a:endParaRPr>
          </a:p>
          <a:p>
            <a:endParaRPr lang="zh-CN" altLang="en-US" dirty="0">
              <a:latin typeface="Microsoft YaHei" panose="020B0503020204020204" pitchFamily="34" charset="-122"/>
              <a:ea typeface="Microsoft YaHei" panose="020B0503020204020204" pitchFamily="34" charset="-122"/>
              <a:sym typeface="+mn-ea"/>
            </a:endParaRPr>
          </a:p>
          <a:p>
            <a:r>
              <a:rPr lang="en-GB" altLang="en-US" b="1" dirty="0">
                <a:latin typeface="Microsoft YaHei" panose="020B0503020204020204" pitchFamily="34" charset="-122"/>
                <a:ea typeface="Microsoft YaHei" panose="020B0503020204020204" pitchFamily="34" charset="-122"/>
                <a:sym typeface="+mn-ea"/>
              </a:rPr>
              <a:t>Article 2 settings</a:t>
            </a:r>
            <a:endParaRPr lang="en-US" altLang="zh-CN" b="1" dirty="0">
              <a:latin typeface="Microsoft YaHei" panose="020B0503020204020204" pitchFamily="34" charset="-122"/>
              <a:ea typeface="Microsoft YaHei" panose="020B0503020204020204" pitchFamily="34" charset="-122"/>
              <a:sym typeface="+mn-ea"/>
            </a:endParaRPr>
          </a:p>
          <a:p>
            <a:r>
              <a:rPr lang="en-GB" altLang="en-US" dirty="0">
                <a:latin typeface="Microsoft YaHei" panose="020B0503020204020204" pitchFamily="34" charset="-122"/>
                <a:ea typeface="Microsoft YaHei" panose="020B0503020204020204" pitchFamily="34" charset="-122"/>
                <a:sym typeface="+mn-ea"/>
              </a:rPr>
              <a:t>The line body test </a:t>
            </a:r>
            <a:r>
              <a:rPr lang="en-GB" altLang="zh-CN" dirty="0">
                <a:latin typeface="Microsoft YaHei" panose="020B0503020204020204" pitchFamily="34" charset="-122"/>
                <a:ea typeface="Microsoft YaHei" panose="020B0503020204020204" pitchFamily="34" charset="-122"/>
                <a:sym typeface="+mn-ea"/>
              </a:rPr>
              <a:t>FAIL items maintained in the LINE field </a:t>
            </a:r>
            <a:r>
              <a:rPr lang="en-GB" altLang="en-US" dirty="0">
                <a:latin typeface="Microsoft YaHei" panose="020B0503020204020204" pitchFamily="34" charset="-122"/>
                <a:ea typeface="Microsoft YaHei" panose="020B0503020204020204" pitchFamily="34" charset="-122"/>
                <a:sym typeface="+mn-ea"/>
              </a:rPr>
              <a:t>include </a:t>
            </a:r>
            <a:r>
              <a:rPr lang="en-GB" altLang="zh-CN" dirty="0">
                <a:latin typeface="Microsoft YaHei" panose="020B0503020204020204" pitchFamily="34" charset="-122"/>
                <a:ea typeface="Microsoft YaHei" panose="020B0503020204020204" pitchFamily="34" charset="-122"/>
                <a:sym typeface="+mn-ea"/>
              </a:rPr>
              <a:t>the FAIL items maintained in the MODEL </a:t>
            </a:r>
            <a:r>
              <a:rPr lang="en-GB" altLang="en-US" dirty="0">
                <a:latin typeface="Microsoft YaHei" panose="020B0503020204020204" pitchFamily="34" charset="-122"/>
                <a:ea typeface="Microsoft YaHei" panose="020B0503020204020204" pitchFamily="34" charset="-122"/>
                <a:sym typeface="+mn-ea"/>
              </a:rPr>
              <a:t>field . Automatically download </a:t>
            </a:r>
            <a:r>
              <a:rPr lang="en-GB" altLang="zh-CN" dirty="0">
                <a:latin typeface="Microsoft YaHei" panose="020B0503020204020204" pitchFamily="34" charset="-122"/>
                <a:ea typeface="Microsoft YaHei" panose="020B0503020204020204" pitchFamily="34" charset="-122"/>
                <a:sym typeface="+mn-ea"/>
              </a:rPr>
              <a:t>NSTEP </a:t>
            </a:r>
            <a:r>
              <a:rPr lang="en-GB" altLang="en-US" dirty="0">
                <a:latin typeface="Microsoft YaHei" panose="020B0503020204020204" pitchFamily="34" charset="-122"/>
                <a:ea typeface="Microsoft YaHei" panose="020B0503020204020204" pitchFamily="34" charset="-122"/>
                <a:sym typeface="+mn-ea"/>
              </a:rPr>
              <a:t>to the station maintained in </a:t>
            </a:r>
            <a:r>
              <a:rPr lang="en-GB" altLang="zh-CN" dirty="0">
                <a:latin typeface="Microsoft YaHei" panose="020B0503020204020204" pitchFamily="34" charset="-122"/>
                <a:ea typeface="Microsoft YaHei" panose="020B0503020204020204" pitchFamily="34" charset="-122"/>
                <a:sym typeface="+mn-ea"/>
              </a:rPr>
              <a:t>the PDATA field.</a:t>
            </a:r>
            <a:endParaRPr lang="en-US" altLang="zh-CN" dirty="0">
              <a:latin typeface="Microsoft YaHei" panose="020B0503020204020204" pitchFamily="34" charset="-122"/>
              <a:ea typeface="Microsoft YaHei" panose="020B0503020204020204" pitchFamily="34" charset="-122"/>
            </a:endParaRPr>
          </a:p>
          <a:p>
            <a:endParaRPr lang="en-US" altLang="zh-CN" dirty="0" smtClean="0">
              <a:latin typeface="Microsoft YaHei" panose="020B0503020204020204" pitchFamily="34" charset="-122"/>
              <a:ea typeface="Microsoft YaHei" panose="020B0503020204020204" pitchFamily="34" charset="-122"/>
              <a:sym typeface="+mn-ea"/>
            </a:endParaRPr>
          </a:p>
          <a:p>
            <a:r>
              <a:rPr lang="en-GB" altLang="zh-CN" b="1" dirty="0" smtClean="0">
                <a:latin typeface="Microsoft YaHei" panose="020B0503020204020204" pitchFamily="34" charset="-122"/>
                <a:ea typeface="Microsoft YaHei" panose="020B0503020204020204" pitchFamily="34" charset="-122"/>
                <a:sym typeface="+mn-ea"/>
              </a:rPr>
              <a:t>CHK_FAIL_REWORK:</a:t>
            </a:r>
            <a:endParaRPr lang="en-GB" altLang="zh-CN" b="1" dirty="0" smtClean="0">
              <a:latin typeface="Microsoft YaHei" panose="020B0503020204020204" pitchFamily="34" charset="-122"/>
              <a:ea typeface="Microsoft YaHei" panose="020B0503020204020204" pitchFamily="34" charset="-122"/>
              <a:sym typeface="+mn-ea"/>
            </a:endParaRPr>
          </a:p>
          <a:p>
            <a:r>
              <a:rPr lang="en-GB" altLang="en-US" dirty="0" smtClean="0">
                <a:latin typeface="Microsoft YaHei" panose="020B0503020204020204" pitchFamily="34" charset="-122"/>
                <a:ea typeface="Microsoft YaHei" panose="020B0503020204020204" pitchFamily="34" charset="-122"/>
                <a:cs typeface="Microsoft YaHei" panose="020B0503020204020204" pitchFamily="34" charset="-122"/>
                <a:sym typeface="+mn-ea"/>
              </a:rPr>
              <a:t>It is </a:t>
            </a:r>
            <a:r>
              <a:rPr lang="en-GB" altLang="en-US" dirty="0">
                <a:latin typeface="Microsoft YaHei" panose="020B0503020204020204" pitchFamily="34" charset="-122"/>
                <a:ea typeface="Microsoft YaHei" panose="020B0503020204020204" pitchFamily="34" charset="-122"/>
                <a:cs typeface="Microsoft YaHei" panose="020B0503020204020204" pitchFamily="34" charset="-122"/>
                <a:sym typeface="+mn-ea"/>
              </a:rPr>
              <a:t>the current corresponding test mode, </a:t>
            </a:r>
            <a:r>
              <a:rPr lang="en-GB" altLang="zh-CN" dirty="0" err="1">
                <a:latin typeface="Microsoft YaHei" panose="020B0503020204020204" pitchFamily="34" charset="-122"/>
                <a:ea typeface="Microsoft YaHei" panose="020B0503020204020204" pitchFamily="34" charset="-122"/>
                <a:cs typeface="Microsoft YaHei" panose="020B0503020204020204" pitchFamily="34" charset="-122"/>
                <a:sym typeface="+mn-ea"/>
              </a:rPr>
              <a:t>Pfunc </a:t>
            </a:r>
            <a:r>
              <a:rPr lang="en-GB" altLang="zh-CN" dirty="0">
                <a:latin typeface="Microsoft YaHei" panose="020B0503020204020204" pitchFamily="34" charset="-122"/>
                <a:ea typeface="Microsoft YaHei" panose="020B0503020204020204" pitchFamily="34" charset="-122"/>
                <a:cs typeface="Microsoft YaHei" panose="020B0503020204020204" pitchFamily="34" charset="-122"/>
                <a:sym typeface="+mn-ea"/>
              </a:rPr>
              <a:t>&amp; </a:t>
            </a:r>
            <a:r>
              <a:rPr lang="en-GB" altLang="zh-CN" dirty="0" err="1">
                <a:latin typeface="Microsoft YaHei" panose="020B0503020204020204" pitchFamily="34" charset="-122"/>
                <a:ea typeface="Microsoft YaHei" panose="020B0503020204020204" pitchFamily="34" charset="-122"/>
                <a:cs typeface="Microsoft YaHei" panose="020B0503020204020204" pitchFamily="34" charset="-122"/>
                <a:sym typeface="+mn-ea"/>
              </a:rPr>
              <a:t>ptype </a:t>
            </a:r>
            <a:r>
              <a:rPr lang="en-GB" altLang="en-US" dirty="0">
                <a:latin typeface="Microsoft YaHei" panose="020B0503020204020204" pitchFamily="34" charset="-122"/>
                <a:ea typeface="Microsoft YaHei" panose="020B0503020204020204" pitchFamily="34" charset="-122"/>
                <a:cs typeface="Microsoft YaHei" panose="020B0503020204020204" pitchFamily="34" charset="-122"/>
                <a:sym typeface="+mn-ea"/>
              </a:rPr>
              <a:t>are fixed, </a:t>
            </a:r>
            <a:r>
              <a:rPr lang="en-GB" altLang="zh-CN" dirty="0">
                <a:latin typeface="Microsoft YaHei" panose="020B0503020204020204" pitchFamily="34" charset="-122"/>
                <a:ea typeface="Microsoft YaHei" panose="020B0503020204020204" pitchFamily="34" charset="-122"/>
                <a:cs typeface="Microsoft YaHei" panose="020B0503020204020204" pitchFamily="34" charset="-122"/>
                <a:sym typeface="+mn-ea"/>
              </a:rPr>
              <a:t>line </a:t>
            </a:r>
            <a:r>
              <a:rPr lang="en-GB" altLang="en-US" dirty="0">
                <a:latin typeface="Microsoft YaHei" panose="020B0503020204020204" pitchFamily="34" charset="-122"/>
                <a:ea typeface="Microsoft YaHei" panose="020B0503020204020204" pitchFamily="34" charset="-122"/>
                <a:cs typeface="Microsoft YaHei" panose="020B0503020204020204" pitchFamily="34" charset="-122"/>
                <a:sym typeface="+mn-ea"/>
              </a:rPr>
              <a:t>is the card line body, </a:t>
            </a:r>
            <a:r>
              <a:rPr lang="en-GB" altLang="zh-CN" dirty="0">
                <a:latin typeface="Microsoft YaHei" panose="020B0503020204020204" pitchFamily="34" charset="-122"/>
                <a:ea typeface="Microsoft YaHei" panose="020B0503020204020204" pitchFamily="34" charset="-122"/>
                <a:cs typeface="Microsoft YaHei" panose="020B0503020204020204" pitchFamily="34" charset="-122"/>
                <a:sym typeface="+mn-ea"/>
              </a:rPr>
              <a:t>pdata1 </a:t>
            </a:r>
            <a:r>
              <a:rPr lang="en-GB" altLang="en-US" dirty="0">
                <a:latin typeface="Microsoft YaHei" panose="020B0503020204020204" pitchFamily="34" charset="-122"/>
                <a:ea typeface="Microsoft YaHei" panose="020B0503020204020204" pitchFamily="34" charset="-122"/>
                <a:cs typeface="Microsoft YaHei" panose="020B0503020204020204" pitchFamily="34" charset="-122"/>
                <a:sym typeface="+mn-ea"/>
              </a:rPr>
              <a:t>is fixed to </a:t>
            </a:r>
            <a:r>
              <a:rPr lang="en-GB" altLang="zh-CN" dirty="0">
                <a:latin typeface="Microsoft YaHei" panose="020B0503020204020204" pitchFamily="34" charset="-122"/>
                <a:ea typeface="Microsoft YaHei" panose="020B0503020204020204" pitchFamily="34" charset="-122"/>
                <a:cs typeface="Microsoft YaHei" panose="020B0503020204020204" pitchFamily="34" charset="-122"/>
                <a:sym typeface="+mn-ea"/>
              </a:rPr>
              <a:t>1 </a:t>
            </a:r>
            <a:r>
              <a:rPr lang="en-GB" altLang="en-US" dirty="0">
                <a:latin typeface="Microsoft YaHei" panose="020B0503020204020204" pitchFamily="34" charset="-122"/>
                <a:ea typeface="Microsoft YaHei" panose="020B0503020204020204" pitchFamily="34" charset="-122"/>
                <a:cs typeface="Microsoft YaHei" panose="020B0503020204020204" pitchFamily="34" charset="-122"/>
                <a:sym typeface="+mn-ea"/>
              </a:rPr>
              <a:t>, </a:t>
            </a:r>
            <a:r>
              <a:rPr lang="en-GB" altLang="zh-CN" dirty="0">
                <a:latin typeface="Microsoft YaHei" panose="020B0503020204020204" pitchFamily="34" charset="-122"/>
                <a:ea typeface="Microsoft YaHei" panose="020B0503020204020204" pitchFamily="34" charset="-122"/>
                <a:cs typeface="Microsoft YaHei" panose="020B0503020204020204" pitchFamily="34" charset="-122"/>
                <a:sym typeface="+mn-ea"/>
              </a:rPr>
              <a:t>PDATA </a:t>
            </a:r>
            <a:r>
              <a:rPr lang="en-GB" altLang="en-US" dirty="0">
                <a:latin typeface="Microsoft YaHei" panose="020B0503020204020204" pitchFamily="34" charset="-122"/>
                <a:ea typeface="Microsoft YaHei" panose="020B0503020204020204" pitchFamily="34" charset="-122"/>
                <a:cs typeface="Microsoft YaHei" panose="020B0503020204020204" pitchFamily="34" charset="-122"/>
                <a:sym typeface="+mn-ea"/>
              </a:rPr>
              <a:t>can set the station position of </a:t>
            </a:r>
            <a:r>
              <a:rPr lang="en-GB" altLang="zh-CN" dirty="0">
                <a:latin typeface="Microsoft YaHei" panose="020B0503020204020204" pitchFamily="34" charset="-122"/>
                <a:ea typeface="Microsoft YaHei" panose="020B0503020204020204" pitchFamily="34" charset="-122"/>
                <a:cs typeface="Microsoft YaHei" panose="020B0503020204020204" pitchFamily="34" charset="-122"/>
                <a:sym typeface="+mn-ea"/>
              </a:rPr>
              <a:t>NSTEP , MODEL </a:t>
            </a:r>
            <a:r>
              <a:rPr lang="en-GB" altLang="en-US" dirty="0">
                <a:latin typeface="Microsoft YaHei" panose="020B0503020204020204" pitchFamily="34" charset="-122"/>
                <a:ea typeface="Microsoft YaHei" panose="020B0503020204020204" pitchFamily="34" charset="-122"/>
                <a:cs typeface="Microsoft YaHei" panose="020B0503020204020204" pitchFamily="34" charset="-122"/>
                <a:sym typeface="+mn-ea"/>
              </a:rPr>
              <a:t>sets </a:t>
            </a:r>
            <a:r>
              <a:rPr lang="en-GB" altLang="zh-CN" dirty="0">
                <a:latin typeface="Microsoft YaHei" panose="020B0503020204020204" pitchFamily="34" charset="-122"/>
                <a:ea typeface="Microsoft YaHei" panose="020B0503020204020204" pitchFamily="34" charset="-122"/>
                <a:cs typeface="Microsoft YaHei" panose="020B0503020204020204" pitchFamily="34" charset="-122"/>
                <a:sym typeface="+mn-ea"/>
              </a:rPr>
              <a:t>the FAIL item, and the fail </a:t>
            </a:r>
            <a:r>
              <a:rPr lang="en-GB" altLang="en-US" dirty="0">
                <a:latin typeface="Microsoft YaHei" panose="020B0503020204020204" pitchFamily="34" charset="-122"/>
                <a:ea typeface="Microsoft YaHei" panose="020B0503020204020204" pitchFamily="34" charset="-122"/>
                <a:cs typeface="Microsoft YaHei" panose="020B0503020204020204" pitchFamily="34" charset="-122"/>
                <a:sym typeface="+mn-ea"/>
              </a:rPr>
              <a:t>of the machine test complies with </a:t>
            </a:r>
            <a:r>
              <a:rPr lang="en-GB" altLang="zh-CN" dirty="0">
                <a:latin typeface="Microsoft YaHei" panose="020B0503020204020204" pitchFamily="34" charset="-122"/>
                <a:ea typeface="Microsoft YaHei" panose="020B0503020204020204" pitchFamily="34" charset="-122"/>
                <a:cs typeface="Microsoft YaHei" panose="020B0503020204020204" pitchFamily="34" charset="-122"/>
                <a:sym typeface="+mn-ea"/>
              </a:rPr>
              <a:t>MODEL </a:t>
            </a:r>
            <a:r>
              <a:rPr lang="en-GB" altLang="en-US" dirty="0">
                <a:latin typeface="Microsoft YaHei" panose="020B0503020204020204" pitchFamily="34" charset="-122"/>
                <a:ea typeface="Microsoft YaHei" panose="020B0503020204020204" pitchFamily="34" charset="-122"/>
                <a:cs typeface="Microsoft YaHei" panose="020B0503020204020204" pitchFamily="34" charset="-122"/>
                <a:sym typeface="+mn-ea"/>
              </a:rPr>
              <a:t>maintenance. Automatically </a:t>
            </a:r>
            <a:r>
              <a:rPr lang="en-GB" altLang="zh-CN" dirty="0">
                <a:latin typeface="Microsoft YaHei" panose="020B0503020204020204" pitchFamily="34" charset="-122"/>
                <a:ea typeface="Microsoft YaHei" panose="020B0503020204020204" pitchFamily="34" charset="-122"/>
                <a:cs typeface="Microsoft YaHei" panose="020B0503020204020204" pitchFamily="34" charset="-122"/>
                <a:sym typeface="+mn-ea"/>
              </a:rPr>
              <a:t>download NSTEP </a:t>
            </a:r>
            <a:r>
              <a:rPr lang="en-GB" altLang="en-US" dirty="0">
                <a:latin typeface="Microsoft YaHei" panose="020B0503020204020204" pitchFamily="34" charset="-122"/>
                <a:ea typeface="Microsoft YaHei" panose="020B0503020204020204" pitchFamily="34" charset="-122"/>
                <a:cs typeface="Microsoft YaHei" panose="020B0503020204020204" pitchFamily="34" charset="-122"/>
                <a:sym typeface="+mn-ea"/>
              </a:rPr>
              <a:t>to the station maintained by </a:t>
            </a:r>
            <a:r>
              <a:rPr lang="en-GB" altLang="zh-CN" dirty="0">
                <a:latin typeface="Microsoft YaHei" panose="020B0503020204020204" pitchFamily="34" charset="-122"/>
                <a:ea typeface="Microsoft YaHei" panose="020B0503020204020204" pitchFamily="34" charset="-122"/>
                <a:cs typeface="Microsoft YaHei" panose="020B0503020204020204" pitchFamily="34" charset="-122"/>
                <a:sym typeface="+mn-ea"/>
              </a:rPr>
              <a:t>PDATA and repair ERROR</a:t>
            </a:r>
            <a:endParaRPr lang="en-US" altLang="zh-CN" dirty="0" smtClean="0">
              <a:latin typeface="Microsoft YaHei" panose="020B0503020204020204" pitchFamily="34" charset="-122"/>
              <a:ea typeface="Microsoft YaHei" panose="020B0503020204020204" pitchFamily="34" charset="-122"/>
              <a:sym typeface="+mn-ea"/>
            </a:endParaRPr>
          </a:p>
          <a:p>
            <a:endParaRPr lang="en-US" altLang="zh-CN" dirty="0" smtClean="0">
              <a:latin typeface="Microsoft YaHei" panose="020B0503020204020204" pitchFamily="34" charset="-122"/>
              <a:ea typeface="Microsoft YaHei" panose="020B0503020204020204" pitchFamily="34" charset="-122"/>
            </a:endParaRPr>
          </a:p>
        </p:txBody>
      </p:sp>
      <p:pic>
        <p:nvPicPr>
          <p:cNvPr id="5" name="圖片 4"/>
          <p:cNvPicPr>
            <a:picLocks noChangeAspect="1"/>
          </p:cNvPicPr>
          <p:nvPr/>
        </p:nvPicPr>
        <p:blipFill>
          <a:blip r:embed="rId1"/>
          <a:stretch>
            <a:fillRect/>
          </a:stretch>
        </p:blipFill>
        <p:spPr>
          <a:xfrm>
            <a:off x="305435" y="1649033"/>
            <a:ext cx="11350625" cy="69024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方塊 2"/>
          <p:cNvSpPr txBox="1"/>
          <p:nvPr/>
        </p:nvSpPr>
        <p:spPr>
          <a:xfrm>
            <a:off x="285889" y="191493"/>
            <a:ext cx="10297671" cy="460375"/>
          </a:xfrm>
          <a:prstGeom prst="rect">
            <a:avLst/>
          </a:prstGeom>
          <a:noFill/>
        </p:spPr>
        <p:txBody>
          <a:bodyPr wrap="square" rtlCol="0">
            <a:spAutoFit/>
          </a:bodyPr>
          <a:lstStyle/>
          <a:p>
            <a:r>
              <a:rPr lang="en-GB" altLang="zh-TW" sz="2400" dirty="0">
                <a:latin typeface="Times New Roman" panose="02020603050405020304" charset="0"/>
                <a:ea typeface="Microsoft YaHei" panose="020B0503020204020204" pitchFamily="34" charset="-122"/>
                <a:cs typeface="Times New Roman" panose="02020603050405020304" charset="0"/>
              </a:rPr>
              <a:t>HSG-MO_LINK_LOTCODE- </a:t>
            </a:r>
            <a:r>
              <a:rPr lang="en-GB" altLang="en-US" sz="2400" dirty="0">
                <a:latin typeface="Times New Roman" panose="02020603050405020304" charset="0"/>
                <a:ea typeface="Microsoft YaHei" panose="020B0503020204020204" pitchFamily="34" charset="-122"/>
                <a:cs typeface="Times New Roman" panose="02020603050405020304" charset="0"/>
              </a:rPr>
              <a:t>Hand Brush Station</a:t>
            </a:r>
            <a:endParaRPr lang="en-US" altLang="zh-TW" sz="2400" dirty="0">
              <a:latin typeface="Times New Roman" panose="02020603050405020304" charset="0"/>
              <a:ea typeface="Microsoft YaHei" panose="020B0503020204020204" pitchFamily="34" charset="-122"/>
              <a:cs typeface="Times New Roman" panose="02020603050405020304" charset="0"/>
            </a:endParaRPr>
          </a:p>
        </p:txBody>
      </p:sp>
      <p:sp>
        <p:nvSpPr>
          <p:cNvPr id="6" name="文字方塊 5"/>
          <p:cNvSpPr txBox="1"/>
          <p:nvPr/>
        </p:nvSpPr>
        <p:spPr>
          <a:xfrm>
            <a:off x="285889" y="766762"/>
            <a:ext cx="11350488" cy="4615815"/>
          </a:xfrm>
          <a:prstGeom prst="rect">
            <a:avLst/>
          </a:prstGeom>
          <a:noFill/>
        </p:spPr>
        <p:txBody>
          <a:bodyPr wrap="square" rtlCol="0">
            <a:spAutoFit/>
          </a:bodyPr>
          <a:lstStyle/>
          <a:p>
            <a:r>
              <a:rPr lang="en-GB" altLang="en-US" b="1" dirty="0" smtClean="0">
                <a:latin typeface="Times New Roman" panose="02020603050405020304" charset="0"/>
                <a:ea typeface="Microsoft YaHei" panose="020B0503020204020204" pitchFamily="34" charset="-122"/>
                <a:cs typeface="Times New Roman" panose="02020603050405020304" charset="0"/>
                <a:sym typeface="+mn-ea"/>
              </a:rPr>
              <a:t>Program interface field algorithm </a:t>
            </a:r>
            <a:r>
              <a:rPr lang="en-GB" altLang="zh-CN" dirty="0" smtClean="0">
                <a:latin typeface="Times New Roman" panose="02020603050405020304" charset="0"/>
                <a:ea typeface="Microsoft YaHei" panose="020B0503020204020204" pitchFamily="34" charset="-122"/>
                <a:cs typeface="Times New Roman" panose="02020603050405020304" charset="0"/>
                <a:sym typeface="+mn-ea"/>
              </a:rPr>
              <a:t>:</a:t>
            </a:r>
            <a:endParaRPr lang="en-GB" altLang="zh-CN" dirty="0" smtClean="0">
              <a:latin typeface="Times New Roman" panose="02020603050405020304" charset="0"/>
              <a:ea typeface="Microsoft YaHei" panose="020B0503020204020204" pitchFamily="34" charset="-122"/>
              <a:cs typeface="Times New Roman" panose="02020603050405020304" charset="0"/>
              <a:sym typeface="+mn-ea"/>
            </a:endParaRPr>
          </a:p>
          <a:p>
            <a:endParaRPr lang="en-US" altLang="zh-CN" dirty="0" smtClean="0">
              <a:latin typeface="Times New Roman" panose="02020603050405020304" charset="0"/>
              <a:ea typeface="Microsoft YaHei" panose="020B0503020204020204" pitchFamily="34" charset="-122"/>
              <a:cs typeface="Times New Roman" panose="02020603050405020304" charset="0"/>
              <a:sym typeface="+mn-ea"/>
            </a:endParaRPr>
          </a:p>
          <a:p>
            <a:r>
              <a:rPr lang="en-GB" altLang="zh-CN" b="1" dirty="0" smtClean="0">
                <a:latin typeface="Times New Roman" panose="02020603050405020304" charset="0"/>
                <a:ea typeface="Microsoft YaHei" panose="020B0503020204020204" pitchFamily="34" charset="-122"/>
                <a:cs typeface="Times New Roman" panose="02020603050405020304" charset="0"/>
                <a:sym typeface="+mn-ea"/>
              </a:rPr>
              <a:t>TARGET </a:t>
            </a:r>
            <a:r>
              <a:rPr lang="en-GB" altLang="en-US" b="1" dirty="0" smtClean="0">
                <a:latin typeface="Times New Roman" panose="02020603050405020304" charset="0"/>
                <a:ea typeface="Microsoft YaHei" panose="020B0503020204020204" pitchFamily="34" charset="-122"/>
                <a:cs typeface="Times New Roman" panose="02020603050405020304" charset="0"/>
                <a:sym typeface="+mn-ea"/>
              </a:rPr>
              <a:t>field:</a:t>
            </a:r>
            <a:endParaRPr lang="en-GB" altLang="en-US" b="1" dirty="0" smtClean="0">
              <a:latin typeface="Times New Roman" panose="02020603050405020304" charset="0"/>
              <a:ea typeface="Microsoft YaHei" panose="020B0503020204020204" pitchFamily="34" charset="-122"/>
              <a:cs typeface="Times New Roman" panose="02020603050405020304" charset="0"/>
              <a:sym typeface="+mn-ea"/>
            </a:endParaRPr>
          </a:p>
          <a:p>
            <a:r>
              <a:rPr lang="en-GB" altLang="en-US" dirty="0" smtClean="0">
                <a:latin typeface="Times New Roman" panose="02020603050405020304" charset="0"/>
                <a:ea typeface="Microsoft YaHei" panose="020B0503020204020204" pitchFamily="34" charset="-122"/>
                <a:cs typeface="Times New Roman" panose="02020603050405020304" charset="0"/>
                <a:sym typeface="+mn-ea"/>
              </a:rPr>
              <a:t>Fetch </a:t>
            </a:r>
            <a:r>
              <a:rPr lang="en-GB" altLang="zh-CN" dirty="0" smtClean="0">
                <a:latin typeface="Times New Roman" panose="02020603050405020304" charset="0"/>
                <a:ea typeface="Microsoft YaHei" panose="020B0503020204020204" pitchFamily="34" charset="-122"/>
                <a:cs typeface="Times New Roman" panose="02020603050405020304" charset="0"/>
                <a:sym typeface="+mn-ea"/>
              </a:rPr>
              <a:t>mokp </a:t>
            </a:r>
            <a:r>
              <a:rPr lang="en-GB" altLang="en-US" dirty="0" smtClean="0">
                <a:latin typeface="Times New Roman" panose="02020603050405020304" charset="0"/>
                <a:ea typeface="Microsoft YaHei" panose="020B0503020204020204" pitchFamily="34" charset="-122"/>
                <a:cs typeface="Times New Roman" panose="02020603050405020304" charset="0"/>
                <a:sym typeface="+mn-ea"/>
              </a:rPr>
              <a:t>table </a:t>
            </a:r>
            <a:r>
              <a:rPr lang="en-GB" altLang="zh-CN" dirty="0" smtClean="0">
                <a:latin typeface="Times New Roman" panose="02020603050405020304" charset="0"/>
                <a:ea typeface="Microsoft YaHei" panose="020B0503020204020204" pitchFamily="34" charset="-122"/>
                <a:cs typeface="Times New Roman" panose="02020603050405020304" charset="0"/>
                <a:sym typeface="+mn-ea"/>
              </a:rPr>
              <a:t>ISQTY&gt;0</a:t>
            </a:r>
            <a:endParaRPr lang="zh-CN" altLang="en-US" dirty="0" smtClean="0">
              <a:latin typeface="Times New Roman" panose="02020603050405020304" charset="0"/>
              <a:ea typeface="Microsoft YaHei" panose="020B0503020204020204" pitchFamily="34" charset="-122"/>
              <a:cs typeface="Times New Roman" panose="02020603050405020304" charset="0"/>
              <a:sym typeface="+mn-ea"/>
            </a:endParaRPr>
          </a:p>
          <a:p>
            <a:r>
              <a:rPr sz="1400" dirty="0" smtClean="0">
                <a:solidFill>
                  <a:schemeClr val="accent2">
                    <a:lumMod val="75000"/>
                  </a:schemeClr>
                </a:solidFill>
                <a:latin typeface="Times New Roman" panose="02020603050405020304" charset="0"/>
                <a:ea typeface="Microsoft YaHei" panose="020B0503020204020204" pitchFamily="34" charset="-122"/>
                <a:cs typeface="Times New Roman" panose="02020603050405020304" charset="0"/>
                <a:sym typeface="+mn-ea"/>
              </a:rPr>
              <a:t>select </a:t>
            </a:r>
            <a:r>
              <a:rPr lang="en-GB" sz="1400" dirty="0" smtClean="0">
                <a:solidFill>
                  <a:schemeClr val="accent2">
                    <a:lumMod val="75000"/>
                  </a:schemeClr>
                </a:solidFill>
                <a:latin typeface="Times New Roman" panose="02020603050405020304" charset="0"/>
                <a:ea typeface="Microsoft YaHei" panose="020B0503020204020204" pitchFamily="34" charset="-122"/>
                <a:cs typeface="Times New Roman" panose="02020603050405020304" charset="0"/>
                <a:sym typeface="+mn-ea"/>
              </a:rPr>
              <a:t>kpbc,kpitem,isqty </a:t>
            </a:r>
            <a:r>
              <a:rPr sz="1400" dirty="0" smtClean="0">
                <a:solidFill>
                  <a:schemeClr val="accent2">
                    <a:lumMod val="75000"/>
                  </a:schemeClr>
                </a:solidFill>
                <a:latin typeface="Times New Roman" panose="02020603050405020304" charset="0"/>
                <a:ea typeface="Microsoft YaHei" panose="020B0503020204020204" pitchFamily="34" charset="-122"/>
                <a:cs typeface="Times New Roman" panose="02020603050405020304" charset="0"/>
                <a:sym typeface="+mn-ea"/>
              </a:rPr>
              <a:t>from mokp @SHKGF3_RPT where mo='24178612' and kpbc IN ('HBCP','HDRB','SPKS','VBCP','VLRB','M4MB','DPBR','VTBS ','ESAL','M3MB','RGBT','VLBT','HDBT','CGSP','M3BK','CMSN','SMPT','SPTR','BTNS','DESS', 'SPSE') AND ISQTY&gt;0 </a:t>
            </a:r>
            <a:r>
              <a:rPr lang="en-GB" altLang="en-US" sz="1400" dirty="0" smtClean="0">
                <a:solidFill>
                  <a:schemeClr val="accent2">
                    <a:lumMod val="75000"/>
                  </a:schemeClr>
                </a:solidFill>
                <a:latin typeface="Times New Roman" panose="02020603050405020304" charset="0"/>
                <a:ea typeface="Microsoft YaHei" panose="020B0503020204020204" pitchFamily="34" charset="-122"/>
                <a:cs typeface="Times New Roman" panose="02020603050405020304" charset="0"/>
                <a:sym typeface="+mn-ea"/>
              </a:rPr>
              <a:t>;</a:t>
            </a:r>
            <a:endParaRPr sz="1400" dirty="0" smtClean="0">
              <a:solidFill>
                <a:schemeClr val="accent2">
                  <a:lumMod val="75000"/>
                </a:schemeClr>
              </a:solidFill>
              <a:latin typeface="Times New Roman" panose="02020603050405020304" charset="0"/>
              <a:ea typeface="Microsoft YaHei" panose="020B0503020204020204" pitchFamily="34" charset="-122"/>
              <a:cs typeface="Times New Roman" panose="02020603050405020304" charset="0"/>
              <a:sym typeface="+mn-ea"/>
            </a:endParaRPr>
          </a:p>
          <a:p>
            <a:endParaRPr lang="zh-CN" altLang="en-US" dirty="0" smtClean="0">
              <a:latin typeface="Times New Roman" panose="02020603050405020304" charset="0"/>
              <a:ea typeface="Microsoft YaHei" panose="020B0503020204020204" pitchFamily="34" charset="-122"/>
              <a:cs typeface="Times New Roman" panose="02020603050405020304" charset="0"/>
              <a:sym typeface="+mn-ea"/>
            </a:endParaRPr>
          </a:p>
          <a:p>
            <a:endParaRPr lang="zh-CN" altLang="en-US" dirty="0" smtClean="0">
              <a:latin typeface="Times New Roman" panose="02020603050405020304" charset="0"/>
              <a:ea typeface="Microsoft YaHei" panose="020B0503020204020204" pitchFamily="34" charset="-122"/>
              <a:cs typeface="Times New Roman" panose="02020603050405020304" charset="0"/>
              <a:sym typeface="+mn-ea"/>
            </a:endParaRPr>
          </a:p>
          <a:p>
            <a:endParaRPr lang="zh-CN" altLang="en-US" dirty="0" smtClean="0">
              <a:latin typeface="Times New Roman" panose="02020603050405020304" charset="0"/>
              <a:ea typeface="Microsoft YaHei" panose="020B0503020204020204" pitchFamily="34" charset="-122"/>
              <a:cs typeface="Times New Roman" panose="02020603050405020304" charset="0"/>
              <a:sym typeface="+mn-ea"/>
            </a:endParaRPr>
          </a:p>
          <a:p>
            <a:endParaRPr lang="zh-CN" altLang="en-US" dirty="0" smtClean="0">
              <a:latin typeface="Times New Roman" panose="02020603050405020304" charset="0"/>
              <a:ea typeface="Microsoft YaHei" panose="020B0503020204020204" pitchFamily="34" charset="-122"/>
              <a:cs typeface="Times New Roman" panose="02020603050405020304" charset="0"/>
              <a:sym typeface="+mn-ea"/>
            </a:endParaRPr>
          </a:p>
          <a:p>
            <a:endParaRPr lang="en-US" altLang="zh-CN" dirty="0" smtClean="0">
              <a:latin typeface="Times New Roman" panose="02020603050405020304" charset="0"/>
              <a:ea typeface="Microsoft YaHei" panose="020B0503020204020204" pitchFamily="34" charset="-122"/>
              <a:cs typeface="Times New Roman" panose="02020603050405020304" charset="0"/>
              <a:sym typeface="+mn-ea"/>
            </a:endParaRPr>
          </a:p>
          <a:p>
            <a:endParaRPr lang="en-US" altLang="zh-CN" dirty="0" smtClean="0">
              <a:latin typeface="Times New Roman" panose="02020603050405020304" charset="0"/>
              <a:ea typeface="Microsoft YaHei" panose="020B0503020204020204" pitchFamily="34" charset="-122"/>
              <a:cs typeface="Times New Roman" panose="02020603050405020304" charset="0"/>
              <a:sym typeface="+mn-ea"/>
            </a:endParaRPr>
          </a:p>
          <a:p>
            <a:endParaRPr lang="en-GB" altLang="zh-CN" b="1" dirty="0" smtClean="0">
              <a:latin typeface="Times New Roman" panose="02020603050405020304" charset="0"/>
              <a:ea typeface="Microsoft YaHei" panose="020B0503020204020204" pitchFamily="34" charset="-122"/>
              <a:cs typeface="Times New Roman" panose="02020603050405020304" charset="0"/>
              <a:sym typeface="+mn-ea"/>
            </a:endParaRPr>
          </a:p>
          <a:p>
            <a:r>
              <a:rPr lang="en-GB" altLang="zh-CN" b="1" dirty="0" smtClean="0">
                <a:latin typeface="Times New Roman" panose="02020603050405020304" charset="0"/>
                <a:ea typeface="Microsoft YaHei" panose="020B0503020204020204" pitchFamily="34" charset="-122"/>
                <a:cs typeface="Times New Roman" panose="02020603050405020304" charset="0"/>
                <a:sym typeface="+mn-ea"/>
              </a:rPr>
              <a:t>SCANQTY </a:t>
            </a:r>
            <a:r>
              <a:rPr lang="en-GB" altLang="en-US" b="1" dirty="0" smtClean="0">
                <a:latin typeface="Times New Roman" panose="02020603050405020304" charset="0"/>
                <a:ea typeface="Microsoft YaHei" panose="020B0503020204020204" pitchFamily="34" charset="-122"/>
                <a:cs typeface="Times New Roman" panose="02020603050405020304" charset="0"/>
                <a:sym typeface="+mn-ea"/>
              </a:rPr>
              <a:t>field:</a:t>
            </a:r>
            <a:endParaRPr lang="en-GB" altLang="en-US" b="1" dirty="0" smtClean="0">
              <a:latin typeface="Times New Roman" panose="02020603050405020304" charset="0"/>
              <a:ea typeface="Microsoft YaHei" panose="020B0503020204020204" pitchFamily="34" charset="-122"/>
              <a:cs typeface="Times New Roman" panose="02020603050405020304" charset="0"/>
              <a:sym typeface="+mn-ea"/>
            </a:endParaRPr>
          </a:p>
          <a:p>
            <a:r>
              <a:rPr lang="en-GB" altLang="en-US" sz="1400" dirty="0" smtClean="0">
                <a:solidFill>
                  <a:schemeClr val="accent2">
                    <a:lumMod val="75000"/>
                  </a:schemeClr>
                </a:solidFill>
                <a:latin typeface="Times New Roman" panose="02020603050405020304" charset="0"/>
                <a:ea typeface="Microsoft YaHei" panose="020B0503020204020204" pitchFamily="34" charset="-122"/>
                <a:cs typeface="Times New Roman" panose="02020603050405020304" charset="0"/>
                <a:sym typeface="+mn-ea"/>
              </a:rPr>
              <a:t>select * from CHKRULE_D @SHKGF3_RPT where rueltype='CHKKP_LOTCODE' and RULEITEM='13A0-5YA0AR2';</a:t>
            </a:r>
            <a:endParaRPr lang="en-US" altLang="zh-CN" sz="1400" dirty="0" smtClean="0">
              <a:solidFill>
                <a:schemeClr val="accent2">
                  <a:lumMod val="75000"/>
                </a:schemeClr>
              </a:solidFill>
              <a:latin typeface="Times New Roman" panose="02020603050405020304" charset="0"/>
              <a:ea typeface="Microsoft YaHei" panose="020B0503020204020204" pitchFamily="34" charset="-122"/>
              <a:cs typeface="Times New Roman" panose="02020603050405020304" charset="0"/>
              <a:sym typeface="+mn-ea"/>
            </a:endParaRPr>
          </a:p>
          <a:p>
            <a:r>
              <a:rPr lang="en-GB" altLang="zh-TW" dirty="0">
                <a:latin typeface="Times New Roman" panose="02020603050405020304" charset="0"/>
                <a:ea typeface="Microsoft YaHei" panose="020B0503020204020204" pitchFamily="34" charset="-122"/>
                <a:cs typeface="Times New Roman" panose="02020603050405020304" charset="0"/>
              </a:rPr>
              <a:t>The KPBC brushes the sum of the minimum packaging quantities </a:t>
            </a:r>
            <a:r>
              <a:rPr lang="en-GB" altLang="zh-TW" dirty="0" err="1">
                <a:latin typeface="Times New Roman" panose="02020603050405020304" charset="0"/>
                <a:ea typeface="Microsoft YaHei" panose="020B0503020204020204" pitchFamily="34" charset="-122"/>
                <a:cs typeface="Times New Roman" panose="02020603050405020304" charset="0"/>
              </a:rPr>
              <a:t>of the Lotcode </a:t>
            </a:r>
            <a:r>
              <a:rPr lang="en-GB" altLang="zh-TW" dirty="0">
                <a:latin typeface="Times New Roman" panose="02020603050405020304" charset="0"/>
                <a:ea typeface="Microsoft YaHei" panose="020B0503020204020204" pitchFamily="34" charset="-122"/>
                <a:cs typeface="Times New Roman" panose="02020603050405020304" charset="0"/>
              </a:rPr>
              <a:t>( grab the model field of the ME maintenance rules , which is the sum of the minimum packaging quantities )</a:t>
            </a:r>
            <a:endParaRPr lang="zh-CN" altLang="en-US" dirty="0" smtClean="0">
              <a:latin typeface="Times New Roman" panose="02020603050405020304" charset="0"/>
              <a:ea typeface="Microsoft YaHei" panose="020B0503020204020204" pitchFamily="34" charset="-122"/>
              <a:cs typeface="Times New Roman" panose="02020603050405020304" charset="0"/>
              <a:sym typeface="+mn-ea"/>
            </a:endParaRPr>
          </a:p>
        </p:txBody>
      </p:sp>
      <p:pic>
        <p:nvPicPr>
          <p:cNvPr id="2" name="圖片 1"/>
          <p:cNvPicPr>
            <a:picLocks noChangeAspect="1"/>
          </p:cNvPicPr>
          <p:nvPr/>
        </p:nvPicPr>
        <p:blipFill>
          <a:blip r:embed="rId1"/>
          <a:stretch>
            <a:fillRect/>
          </a:stretch>
        </p:blipFill>
        <p:spPr>
          <a:xfrm>
            <a:off x="340360" y="2604972"/>
            <a:ext cx="9835515" cy="1490980"/>
          </a:xfrm>
          <a:prstGeom prst="rect">
            <a:avLst/>
          </a:prstGeom>
        </p:spPr>
      </p:pic>
      <p:pic>
        <p:nvPicPr>
          <p:cNvPr id="7" name="圖片 6"/>
          <p:cNvPicPr>
            <a:picLocks noChangeAspect="1"/>
          </p:cNvPicPr>
          <p:nvPr/>
        </p:nvPicPr>
        <p:blipFill>
          <a:blip r:embed="rId2"/>
          <a:stretch>
            <a:fillRect/>
          </a:stretch>
        </p:blipFill>
        <p:spPr>
          <a:xfrm>
            <a:off x="340360" y="5067680"/>
            <a:ext cx="9636125" cy="599440"/>
          </a:xfrm>
          <a:prstGeom prst="rect">
            <a:avLst/>
          </a:prstGeom>
        </p:spPr>
      </p:pic>
      <p:pic>
        <p:nvPicPr>
          <p:cNvPr id="4" name="圖片 3"/>
          <p:cNvPicPr>
            <a:picLocks noChangeAspect="1"/>
          </p:cNvPicPr>
          <p:nvPr/>
        </p:nvPicPr>
        <p:blipFill>
          <a:blip r:embed="rId3"/>
          <a:stretch>
            <a:fillRect/>
          </a:stretch>
        </p:blipFill>
        <p:spPr>
          <a:xfrm>
            <a:off x="7002756" y="979692"/>
            <a:ext cx="4633621" cy="765726"/>
          </a:xfrm>
          <a:prstGeom prst="rect">
            <a:avLst/>
          </a:prstGeom>
        </p:spPr>
      </p:pic>
      <p:sp>
        <p:nvSpPr>
          <p:cNvPr id="5" name="矩形 4"/>
          <p:cNvSpPr/>
          <p:nvPr/>
        </p:nvSpPr>
        <p:spPr>
          <a:xfrm>
            <a:off x="9976485" y="910037"/>
            <a:ext cx="1659892" cy="840383"/>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Times New Roman" panose="02020603050405020304" charset="0"/>
              <a:cs typeface="Times New Roman" panose="02020603050405020304" charset="0"/>
            </a:endParaRPr>
          </a:p>
        </p:txBody>
      </p:sp>
    </p:spTree>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方塊 2"/>
          <p:cNvSpPr txBox="1"/>
          <p:nvPr/>
        </p:nvSpPr>
        <p:spPr>
          <a:xfrm>
            <a:off x="285889" y="191493"/>
            <a:ext cx="10297671" cy="460375"/>
          </a:xfrm>
          <a:prstGeom prst="rect">
            <a:avLst/>
          </a:prstGeom>
          <a:noFill/>
        </p:spPr>
        <p:txBody>
          <a:bodyPr wrap="square" rtlCol="0">
            <a:spAutoFit/>
          </a:bodyPr>
          <a:lstStyle/>
          <a:p>
            <a:r>
              <a:rPr lang="en-GB" sz="2400" dirty="0">
                <a:latin typeface="Microsoft YaHei" panose="020B0503020204020204" pitchFamily="34" charset="-122"/>
                <a:ea typeface="Microsoft YaHei" panose="020B0503020204020204" pitchFamily="34" charset="-122"/>
              </a:rPr>
              <a:t>HSG-LSA- </a:t>
            </a:r>
            <a:r>
              <a:rPr lang="en-GB" altLang="en-US" sz="2400" dirty="0">
                <a:latin typeface="Microsoft YaHei" panose="020B0503020204020204" pitchFamily="34" charset="-122"/>
                <a:ea typeface="Microsoft YaHei" panose="020B0503020204020204" pitchFamily="34" charset="-122"/>
                <a:sym typeface="+mn-ea"/>
              </a:rPr>
              <a:t>Test Station</a:t>
            </a:r>
            <a:endParaRPr lang="zh-CN" altLang="en-US" sz="2400" dirty="0">
              <a:latin typeface="Microsoft YaHei" panose="020B0503020204020204" pitchFamily="34" charset="-122"/>
              <a:ea typeface="Microsoft YaHei" panose="020B0503020204020204" pitchFamily="34" charset="-122"/>
            </a:endParaRPr>
          </a:p>
        </p:txBody>
      </p:sp>
      <p:sp>
        <p:nvSpPr>
          <p:cNvPr id="6" name="文字方塊 5"/>
          <p:cNvSpPr txBox="1"/>
          <p:nvPr/>
        </p:nvSpPr>
        <p:spPr>
          <a:xfrm>
            <a:off x="395605" y="2838934"/>
            <a:ext cx="11350488" cy="3016210"/>
          </a:xfrm>
          <a:prstGeom prst="rect">
            <a:avLst/>
          </a:prstGeom>
          <a:noFill/>
        </p:spPr>
        <p:txBody>
          <a:bodyPr wrap="square" rtlCol="0">
            <a:spAutoFit/>
          </a:bodyPr>
          <a:lstStyle/>
          <a:p>
            <a:r>
              <a:rPr lang="en-GB" altLang="zh-CN" b="1" dirty="0" smtClean="0">
                <a:latin typeface="Microsoft YaHei" panose="020B0503020204020204" pitchFamily="34" charset="-122"/>
                <a:ea typeface="Microsoft YaHei" panose="020B0503020204020204" pitchFamily="34" charset="-122"/>
                <a:sym typeface="+mn-ea"/>
              </a:rPr>
              <a:t>DEVICE </a:t>
            </a:r>
            <a:r>
              <a:rPr lang="en-GB" altLang="en-US" b="1" dirty="0" smtClean="0">
                <a:latin typeface="Microsoft YaHei" panose="020B0503020204020204" pitchFamily="34" charset="-122"/>
                <a:ea typeface="Microsoft YaHei" panose="020B0503020204020204" pitchFamily="34" charset="-122"/>
                <a:sym typeface="+mn-ea"/>
              </a:rPr>
              <a:t>settings</a:t>
            </a:r>
            <a:endParaRPr lang="zh-CN" altLang="en-US" dirty="0" smtClean="0">
              <a:latin typeface="Microsoft YaHei" panose="020B0503020204020204" pitchFamily="34" charset="-122"/>
              <a:ea typeface="Microsoft YaHei" panose="020B0503020204020204" pitchFamily="34" charset="-122"/>
              <a:sym typeface="+mn-ea"/>
            </a:endParaRPr>
          </a:p>
          <a:p>
            <a:r>
              <a:rPr lang="en-GB" altLang="zh-CN" sz="1400" dirty="0" smtClean="0">
                <a:solidFill>
                  <a:schemeClr val="accent2">
                    <a:lumMod val="75000"/>
                  </a:schemeClr>
                </a:solidFill>
                <a:latin typeface="Microsoft YaHei" panose="020B0503020204020204" pitchFamily="34" charset="-122"/>
                <a:ea typeface="Microsoft YaHei" panose="020B0503020204020204" pitchFamily="34" charset="-122"/>
              </a:rPr>
              <a:t>SELECT * FROM DEVICE WHERE DEVICE='304770'</a:t>
            </a:r>
            <a:endParaRPr lang="en-GB" altLang="zh-CN" sz="1400" dirty="0" smtClean="0">
              <a:solidFill>
                <a:schemeClr val="accent2">
                  <a:lumMod val="75000"/>
                </a:schemeClr>
              </a:solidFill>
              <a:latin typeface="Microsoft YaHei" panose="020B0503020204020204" pitchFamily="34" charset="-122"/>
              <a:ea typeface="Microsoft YaHei" panose="020B0503020204020204" pitchFamily="34" charset="-122"/>
            </a:endParaRPr>
          </a:p>
          <a:p>
            <a:endParaRPr lang="en-US" altLang="zh-CN" dirty="0">
              <a:latin typeface="Microsoft YaHei" panose="020B0503020204020204" pitchFamily="34" charset="-122"/>
              <a:ea typeface="Microsoft YaHei" panose="020B0503020204020204" pitchFamily="34" charset="-122"/>
            </a:endParaRPr>
          </a:p>
          <a:p>
            <a:endParaRPr lang="en-US" altLang="zh-CN" dirty="0">
              <a:latin typeface="Microsoft YaHei" panose="020B0503020204020204" pitchFamily="34" charset="-122"/>
              <a:ea typeface="Microsoft YaHei" panose="020B0503020204020204" pitchFamily="34" charset="-122"/>
            </a:endParaRPr>
          </a:p>
          <a:p>
            <a:endParaRPr lang="en-US" altLang="zh-CN" dirty="0" smtClean="0">
              <a:latin typeface="Microsoft JhengHei" panose="020B0604030504040204" charset="-120"/>
              <a:ea typeface="Microsoft JhengHei" panose="020B0604030504040204" charset="-120"/>
              <a:cs typeface="Microsoft JhengHei" panose="020B0604030504040204" charset="-120"/>
              <a:sym typeface="+mn-ea"/>
            </a:endParaRPr>
          </a:p>
          <a:p>
            <a:r>
              <a:rPr lang="en-GB" altLang="zh-CN" b="1" dirty="0" smtClean="0">
                <a:latin typeface="Microsoft JhengHei" panose="020B0604030504040204" charset="-120"/>
                <a:ea typeface="Microsoft JhengHei" panose="020B0604030504040204" charset="-120"/>
                <a:cs typeface="Microsoft JhengHei" panose="020B0604030504040204" charset="-120"/>
                <a:sym typeface="+mn-ea"/>
              </a:rPr>
              <a:t>ALLDEV </a:t>
            </a:r>
            <a:r>
              <a:rPr lang="en-GB" altLang="en-US" b="1" dirty="0" smtClean="0">
                <a:latin typeface="Microsoft JhengHei" panose="020B0604030504040204" charset="-120"/>
                <a:ea typeface="Microsoft JhengHei" panose="020B0604030504040204" charset="-120"/>
                <a:cs typeface="Microsoft JhengHei" panose="020B0604030504040204" charset="-120"/>
                <a:sym typeface="+mn-ea"/>
              </a:rPr>
              <a:t>settings</a:t>
            </a:r>
            <a:endParaRPr lang="en-US" altLang="zh-CN" dirty="0" smtClean="0">
              <a:latin typeface="Microsoft YaHei" panose="020B0503020204020204" pitchFamily="34" charset="-122"/>
              <a:ea typeface="Microsoft YaHei" panose="020B0503020204020204" pitchFamily="34" charset="-122"/>
            </a:endParaRPr>
          </a:p>
          <a:p>
            <a:r>
              <a:rPr lang="en-GB" altLang="zh-CN" sz="1400" dirty="0" smtClean="0">
                <a:solidFill>
                  <a:schemeClr val="accent2">
                    <a:lumMod val="75000"/>
                  </a:schemeClr>
                </a:solidFill>
                <a:latin typeface="Microsoft YaHei" panose="020B0503020204020204" pitchFamily="34" charset="-122"/>
                <a:ea typeface="Microsoft YaHei" panose="020B0503020204020204" pitchFamily="34" charset="-122"/>
                <a:sym typeface="+mn-ea"/>
              </a:rPr>
              <a:t>SELECT * FROM ALLDEV WHERE DEVALUE='304770'</a:t>
            </a:r>
            <a:endParaRPr lang="en-US" altLang="zh-CN" sz="1400" dirty="0" smtClean="0">
              <a:solidFill>
                <a:schemeClr val="accent2">
                  <a:lumMod val="75000"/>
                </a:schemeClr>
              </a:solidFill>
              <a:latin typeface="Microsoft YaHei" panose="020B0503020204020204" pitchFamily="34" charset="-122"/>
              <a:ea typeface="Microsoft YaHei" panose="020B0503020204020204" pitchFamily="34" charset="-122"/>
            </a:endParaRPr>
          </a:p>
          <a:p>
            <a:endParaRPr lang="en-US" altLang="zh-CN" dirty="0" smtClean="0">
              <a:latin typeface="Microsoft YaHei" panose="020B0503020204020204" pitchFamily="34" charset="-122"/>
              <a:ea typeface="Microsoft YaHei" panose="020B0503020204020204" pitchFamily="34" charset="-122"/>
            </a:endParaRPr>
          </a:p>
          <a:p>
            <a:endParaRPr lang="en-US" altLang="zh-CN" dirty="0">
              <a:latin typeface="Microsoft YaHei" panose="020B0503020204020204" pitchFamily="34" charset="-122"/>
              <a:ea typeface="Microsoft YaHei" panose="020B0503020204020204" pitchFamily="34" charset="-122"/>
            </a:endParaRPr>
          </a:p>
          <a:p>
            <a:endParaRPr lang="en-US" altLang="zh-CN" dirty="0" smtClean="0">
              <a:latin typeface="Microsoft YaHei" panose="020B0503020204020204" pitchFamily="34" charset="-122"/>
              <a:ea typeface="Microsoft YaHei" panose="020B0503020204020204" pitchFamily="34" charset="-122"/>
            </a:endParaRPr>
          </a:p>
          <a:p>
            <a:endParaRPr lang="en-US" altLang="zh-CN" dirty="0" smtClean="0">
              <a:latin typeface="Microsoft YaHei" panose="020B0503020204020204" pitchFamily="34" charset="-122"/>
              <a:ea typeface="Microsoft YaHei" panose="020B0503020204020204" pitchFamily="34" charset="-122"/>
            </a:endParaRPr>
          </a:p>
        </p:txBody>
      </p:sp>
      <p:pic>
        <p:nvPicPr>
          <p:cNvPr id="2" name="圖片 1"/>
          <p:cNvPicPr>
            <a:picLocks noChangeAspect="1"/>
          </p:cNvPicPr>
          <p:nvPr/>
        </p:nvPicPr>
        <p:blipFill>
          <a:blip r:embed="rId1"/>
          <a:stretch>
            <a:fillRect/>
          </a:stretch>
        </p:blipFill>
        <p:spPr>
          <a:xfrm>
            <a:off x="395605" y="3439245"/>
            <a:ext cx="10502265" cy="510540"/>
          </a:xfrm>
          <a:prstGeom prst="rect">
            <a:avLst/>
          </a:prstGeom>
        </p:spPr>
      </p:pic>
      <p:pic>
        <p:nvPicPr>
          <p:cNvPr id="7" name="圖片 6"/>
          <p:cNvPicPr>
            <a:picLocks noChangeAspect="1"/>
          </p:cNvPicPr>
          <p:nvPr/>
        </p:nvPicPr>
        <p:blipFill>
          <a:blip r:embed="rId2"/>
          <a:stretch>
            <a:fillRect/>
          </a:stretch>
        </p:blipFill>
        <p:spPr>
          <a:xfrm>
            <a:off x="395605" y="4735871"/>
            <a:ext cx="9768205" cy="503555"/>
          </a:xfrm>
          <a:prstGeom prst="rect">
            <a:avLst/>
          </a:prstGeom>
        </p:spPr>
      </p:pic>
      <p:sp>
        <p:nvSpPr>
          <p:cNvPr id="8" name="文字方塊 7"/>
          <p:cNvSpPr txBox="1"/>
          <p:nvPr/>
        </p:nvSpPr>
        <p:spPr>
          <a:xfrm>
            <a:off x="396885" y="794479"/>
            <a:ext cx="9451653" cy="1754326"/>
          </a:xfrm>
          <a:prstGeom prst="rect">
            <a:avLst/>
          </a:prstGeom>
          <a:noFill/>
        </p:spPr>
        <p:txBody>
          <a:bodyPr wrap="square" rtlCol="0">
            <a:spAutoFit/>
          </a:bodyPr>
          <a:lstStyle/>
          <a:p>
            <a:r>
              <a:rPr lang="en-GB" altLang="en-US" b="1" dirty="0" smtClean="0">
                <a:latin typeface="Microsoft YaHei" panose="020B0503020204020204" pitchFamily="34" charset="-122"/>
                <a:ea typeface="Microsoft YaHei" panose="020B0503020204020204" pitchFamily="34" charset="-122"/>
              </a:rPr>
              <a:t>Station name </a:t>
            </a:r>
            <a:r>
              <a:rPr lang="en-GB" altLang="zh-CN" b="1" dirty="0" smtClean="0">
                <a:latin typeface="Microsoft YaHei" panose="020B0503020204020204" pitchFamily="34" charset="-122"/>
                <a:ea typeface="Microsoft YaHei" panose="020B0503020204020204" pitchFamily="34" charset="-122"/>
              </a:rPr>
              <a:t>: </a:t>
            </a:r>
            <a:r>
              <a:rPr lang="en-GB" altLang="zh-CN" dirty="0" smtClean="0">
                <a:latin typeface="Microsoft YaHei" panose="020B0503020204020204" pitchFamily="34" charset="-122"/>
                <a:ea typeface="Microsoft YaHei" panose="020B0503020204020204" pitchFamily="34" charset="-122"/>
              </a:rPr>
              <a:t>KHO</a:t>
            </a:r>
            <a:endParaRPr lang="en-GB" altLang="zh-CN" dirty="0" smtClean="0">
              <a:latin typeface="Microsoft YaHei" panose="020B0503020204020204" pitchFamily="34" charset="-122"/>
              <a:ea typeface="Microsoft YaHei" panose="020B0503020204020204" pitchFamily="34" charset="-122"/>
            </a:endParaRPr>
          </a:p>
          <a:p>
            <a:r>
              <a:rPr lang="en-GB" altLang="en-US" b="1" dirty="0" smtClean="0">
                <a:latin typeface="Microsoft YaHei" panose="020B0503020204020204" pitchFamily="34" charset="-122"/>
                <a:ea typeface="Microsoft YaHei" panose="020B0503020204020204" pitchFamily="34" charset="-122"/>
              </a:rPr>
              <a:t>Position function </a:t>
            </a:r>
            <a:r>
              <a:rPr lang="en-GB" altLang="zh-CN" b="1" dirty="0" smtClean="0">
                <a:latin typeface="Microsoft YaHei" panose="020B0503020204020204" pitchFamily="34" charset="-122"/>
                <a:ea typeface="Microsoft YaHei" panose="020B0503020204020204" pitchFamily="34" charset="-122"/>
              </a:rPr>
              <a:t>:</a:t>
            </a:r>
            <a:endParaRPr lang="en-GB" altLang="zh-CN" b="1" dirty="0" smtClean="0">
              <a:latin typeface="Microsoft YaHei" panose="020B0503020204020204" pitchFamily="34" charset="-122"/>
              <a:ea typeface="Microsoft YaHei" panose="020B0503020204020204" pitchFamily="34" charset="-122"/>
            </a:endParaRPr>
          </a:p>
          <a:p>
            <a:pPr marL="285750" indent="-285750">
              <a:buFont typeface="Arial" panose="020B0604020202020204" pitchFamily="34" charset="0"/>
              <a:buChar char="•"/>
            </a:pPr>
            <a:r>
              <a:rPr lang="en-GB" altLang="zh-TW" dirty="0" smtClean="0">
                <a:latin typeface="Microsoft YaHei" panose="020B0503020204020204" pitchFamily="34" charset="-122"/>
                <a:ea typeface="Microsoft YaHei" panose="020B0503020204020204" pitchFamily="34" charset="-122"/>
              </a:rPr>
              <a:t>BOBCAT </a:t>
            </a:r>
            <a:r>
              <a:rPr lang="en-GB" altLang="en-US" dirty="0" smtClean="0">
                <a:latin typeface="Microsoft YaHei" panose="020B0503020204020204" pitchFamily="34" charset="-122"/>
                <a:ea typeface="Microsoft YaHei" panose="020B0503020204020204" pitchFamily="34" charset="-122"/>
              </a:rPr>
              <a:t>test station</a:t>
            </a:r>
            <a:endParaRPr lang="en-US" altLang="zh-CN" dirty="0" smtClean="0">
              <a:latin typeface="Microsoft YaHei" panose="020B0503020204020204" pitchFamily="34" charset="-122"/>
              <a:ea typeface="Microsoft YaHei" panose="020B0503020204020204" pitchFamily="34" charset="-122"/>
            </a:endParaRPr>
          </a:p>
          <a:p>
            <a:pPr marL="285750" indent="-285750">
              <a:buFont typeface="Arial" panose="020B0604020202020204" pitchFamily="34" charset="0"/>
              <a:buChar char="•"/>
            </a:pPr>
            <a:r>
              <a:rPr lang="en-GB" altLang="zh-CN" dirty="0" smtClean="0">
                <a:latin typeface="Microsoft YaHei" panose="020B0503020204020204" pitchFamily="34" charset="-122"/>
                <a:ea typeface="Microsoft YaHei" panose="020B0503020204020204" pitchFamily="34" charset="-122"/>
              </a:rPr>
              <a:t>QUERY HSG </a:t>
            </a:r>
            <a:r>
              <a:rPr lang="en-GB" altLang="en-US" dirty="0" smtClean="0">
                <a:latin typeface="Microsoft YaHei" panose="020B0503020204020204" pitchFamily="34" charset="-122"/>
                <a:ea typeface="Microsoft YaHei" panose="020B0503020204020204" pitchFamily="34" charset="-122"/>
              </a:rPr>
              <a:t>color</a:t>
            </a:r>
            <a:endParaRPr lang="en-US" altLang="zh-CN" dirty="0" smtClean="0">
              <a:latin typeface="Microsoft YaHei" panose="020B0503020204020204" pitchFamily="34" charset="-122"/>
              <a:ea typeface="Microsoft YaHei" panose="020B0503020204020204" pitchFamily="34" charset="-122"/>
            </a:endParaRPr>
          </a:p>
          <a:p>
            <a:pPr marL="285750" indent="-285750">
              <a:buFont typeface="Arial" panose="020B0604020202020204" pitchFamily="34" charset="0"/>
              <a:buChar char="•"/>
            </a:pPr>
            <a:r>
              <a:rPr lang="en-GB" altLang="zh-TW" dirty="0" smtClean="0">
                <a:latin typeface="Microsoft YaHei" panose="020B0503020204020204" pitchFamily="34" charset="-122"/>
                <a:ea typeface="Microsoft YaHei" panose="020B0503020204020204" pitchFamily="34" charset="-122"/>
              </a:rPr>
              <a:t>ROUTING CONTROL </a:t>
            </a:r>
            <a:r>
              <a:rPr lang="en-GB" altLang="en-US" dirty="0" smtClean="0">
                <a:latin typeface="Microsoft YaHei" panose="020B0503020204020204" pitchFamily="34" charset="-122"/>
                <a:ea typeface="Microsoft YaHei" panose="020B0503020204020204" pitchFamily="34" charset="-122"/>
              </a:rPr>
              <a:t>stuck</a:t>
            </a:r>
            <a:endParaRPr lang="en-US" altLang="zh-CN" dirty="0" smtClean="0">
              <a:latin typeface="Microsoft YaHei" panose="020B0503020204020204" pitchFamily="34" charset="-122"/>
              <a:ea typeface="Microsoft YaHei" panose="020B0503020204020204" pitchFamily="34" charset="-122"/>
            </a:endParaRPr>
          </a:p>
          <a:p>
            <a:pPr marL="285750" indent="-285750">
              <a:buFont typeface="Arial" panose="020B0604020202020204" pitchFamily="34" charset="0"/>
              <a:buChar char="•"/>
            </a:pPr>
            <a:r>
              <a:rPr lang="en-GB" altLang="zh-TW" dirty="0" smtClean="0">
                <a:latin typeface="Microsoft YaHei" panose="020B0503020204020204" pitchFamily="34" charset="-122"/>
                <a:ea typeface="Microsoft YaHei" panose="020B0503020204020204" pitchFamily="34" charset="-122"/>
              </a:rPr>
              <a:t>CHK ROUTE </a:t>
            </a:r>
            <a:r>
              <a:rPr lang="en-GB" altLang="en-US" dirty="0" smtClean="0">
                <a:latin typeface="Microsoft YaHei" panose="020B0503020204020204" pitchFamily="34" charset="-122"/>
                <a:ea typeface="Microsoft YaHei" panose="020B0503020204020204" pitchFamily="34" charset="-122"/>
              </a:rPr>
              <a:t>passing station</a:t>
            </a:r>
            <a:endParaRPr lang="en-US" altLang="zh-CN" dirty="0" smtClean="0">
              <a:latin typeface="Microsoft YaHei" panose="020B0503020204020204" pitchFamily="34" charset="-122"/>
              <a:ea typeface="Microsoft YaHei" panose="020B0503020204020204" pitchFamily="34" charset="-122"/>
            </a:endParaRPr>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p:cNvSpPr txBox="1"/>
          <p:nvPr/>
        </p:nvSpPr>
        <p:spPr>
          <a:xfrm>
            <a:off x="285889" y="191493"/>
            <a:ext cx="10297671" cy="460375"/>
          </a:xfrm>
          <a:prstGeom prst="rect">
            <a:avLst/>
          </a:prstGeom>
          <a:noFill/>
        </p:spPr>
        <p:txBody>
          <a:bodyPr wrap="square" rtlCol="0">
            <a:spAutoFit/>
          </a:bodyPr>
          <a:lstStyle/>
          <a:p>
            <a:r>
              <a:rPr lang="en-GB" sz="2400" dirty="0">
                <a:latin typeface="Microsoft YaHei" panose="020B0503020204020204" pitchFamily="34" charset="-122"/>
                <a:ea typeface="Microsoft YaHei" panose="020B0503020204020204" pitchFamily="34" charset="-122"/>
              </a:rPr>
              <a:t>HSG-LSA- </a:t>
            </a:r>
            <a:r>
              <a:rPr lang="en-GB" altLang="en-US" sz="2400" dirty="0">
                <a:latin typeface="Microsoft YaHei" panose="020B0503020204020204" pitchFamily="34" charset="-122"/>
                <a:ea typeface="Microsoft YaHei" panose="020B0503020204020204" pitchFamily="34" charset="-122"/>
                <a:sym typeface="+mn-ea"/>
              </a:rPr>
              <a:t>Test Station</a:t>
            </a:r>
            <a:endParaRPr lang="zh-CN" altLang="en-US" sz="2400" dirty="0">
              <a:latin typeface="Microsoft YaHei" panose="020B0503020204020204" pitchFamily="34" charset="-122"/>
              <a:ea typeface="Microsoft YaHei" panose="020B0503020204020204" pitchFamily="34" charset="-122"/>
            </a:endParaRPr>
          </a:p>
        </p:txBody>
      </p:sp>
      <p:sp>
        <p:nvSpPr>
          <p:cNvPr id="3" name="矩形 2"/>
          <p:cNvSpPr/>
          <p:nvPr/>
        </p:nvSpPr>
        <p:spPr>
          <a:xfrm>
            <a:off x="409440" y="875888"/>
            <a:ext cx="992964" cy="369332"/>
          </a:xfrm>
          <a:prstGeom prst="rect">
            <a:avLst/>
          </a:prstGeom>
        </p:spPr>
        <p:txBody>
          <a:bodyPr wrap="none">
            <a:spAutoFit/>
          </a:bodyPr>
          <a:lstStyle/>
          <a:p>
            <a:r>
              <a:rPr lang="en-GB" altLang="zh-CN" b="1" dirty="0" smtClean="0">
                <a:latin typeface="Microsoft YaHei" panose="020B0503020204020204" pitchFamily="34" charset="-122"/>
                <a:ea typeface="Microsoft YaHei" panose="020B0503020204020204" pitchFamily="34" charset="-122"/>
              </a:rPr>
              <a:t>QUERY</a:t>
            </a:r>
            <a:endParaRPr lang="en-US" altLang="zh-CN" dirty="0" smtClean="0">
              <a:latin typeface="Microsoft YaHei" panose="020B0503020204020204" pitchFamily="34" charset="-122"/>
              <a:ea typeface="Microsoft YaHei" panose="020B0503020204020204" pitchFamily="34" charset="-122"/>
            </a:endParaRPr>
          </a:p>
        </p:txBody>
      </p:sp>
      <p:sp>
        <p:nvSpPr>
          <p:cNvPr id="4" name="矩形 3"/>
          <p:cNvSpPr/>
          <p:nvPr/>
        </p:nvSpPr>
        <p:spPr>
          <a:xfrm>
            <a:off x="409440" y="3789833"/>
            <a:ext cx="723275" cy="369332"/>
          </a:xfrm>
          <a:prstGeom prst="rect">
            <a:avLst/>
          </a:prstGeom>
        </p:spPr>
        <p:txBody>
          <a:bodyPr wrap="none">
            <a:spAutoFit/>
          </a:bodyPr>
          <a:lstStyle/>
          <a:p>
            <a:r>
              <a:rPr lang="en-GB" altLang="zh-CN" b="1" dirty="0" smtClean="0">
                <a:latin typeface="Microsoft YaHei" panose="020B0503020204020204" pitchFamily="34" charset="-122"/>
                <a:ea typeface="Microsoft YaHei" panose="020B0503020204020204" pitchFamily="34" charset="-122"/>
                <a:sym typeface="+mn-ea"/>
              </a:rPr>
              <a:t>ADD</a:t>
            </a:r>
            <a:endParaRPr lang="en-US" altLang="zh-CN" dirty="0" smtClean="0">
              <a:latin typeface="Microsoft YaHei" panose="020B0503020204020204" pitchFamily="34" charset="-122"/>
              <a:ea typeface="Microsoft YaHei" panose="020B0503020204020204" pitchFamily="34" charset="-122"/>
            </a:endParaRPr>
          </a:p>
        </p:txBody>
      </p:sp>
      <p:pic>
        <p:nvPicPr>
          <p:cNvPr id="5" name="圖片 4"/>
          <p:cNvPicPr>
            <a:picLocks noChangeAspect="1"/>
          </p:cNvPicPr>
          <p:nvPr/>
        </p:nvPicPr>
        <p:blipFill>
          <a:blip r:embed="rId1"/>
          <a:stretch>
            <a:fillRect/>
          </a:stretch>
        </p:blipFill>
        <p:spPr>
          <a:xfrm>
            <a:off x="409440" y="1245220"/>
            <a:ext cx="10772775" cy="1571625"/>
          </a:xfrm>
          <a:prstGeom prst="rect">
            <a:avLst/>
          </a:prstGeom>
        </p:spPr>
      </p:pic>
      <p:pic>
        <p:nvPicPr>
          <p:cNvPr id="6" name="圖片 5"/>
          <p:cNvPicPr>
            <a:picLocks noChangeAspect="1"/>
          </p:cNvPicPr>
          <p:nvPr/>
        </p:nvPicPr>
        <p:blipFill>
          <a:blip r:embed="rId2"/>
          <a:stretch>
            <a:fillRect/>
          </a:stretch>
        </p:blipFill>
        <p:spPr>
          <a:xfrm>
            <a:off x="409440" y="4159165"/>
            <a:ext cx="11144250" cy="933450"/>
          </a:xfrm>
          <a:prstGeom prst="rect">
            <a:avLst/>
          </a:prstGeom>
        </p:spPr>
      </p:pic>
      <p:sp>
        <p:nvSpPr>
          <p:cNvPr id="7" name="矩形 6"/>
          <p:cNvSpPr/>
          <p:nvPr/>
        </p:nvSpPr>
        <p:spPr>
          <a:xfrm>
            <a:off x="409440" y="5092615"/>
            <a:ext cx="4287456" cy="369332"/>
          </a:xfrm>
          <a:prstGeom prst="rect">
            <a:avLst/>
          </a:prstGeom>
        </p:spPr>
        <p:txBody>
          <a:bodyPr wrap="none">
            <a:spAutoFit/>
          </a:bodyPr>
          <a:lstStyle/>
          <a:p>
            <a:r>
              <a:rPr lang="en-GB" altLang="zh-CN" dirty="0">
                <a:latin typeface="Microsoft YaHei" panose="020B0503020204020204" pitchFamily="34" charset="-122"/>
                <a:ea typeface="Microsoft YaHei" panose="020B0503020204020204" pitchFamily="34" charset="-122"/>
                <a:sym typeface="+mn-ea"/>
              </a:rPr>
              <a:t>MO_D </a:t>
            </a:r>
            <a:r>
              <a:rPr lang="en-GB" altLang="en-US" dirty="0">
                <a:latin typeface="Microsoft YaHei" panose="020B0503020204020204" pitchFamily="34" charset="-122"/>
                <a:ea typeface="Microsoft YaHei" panose="020B0503020204020204" pitchFamily="34" charset="-122"/>
                <a:sym typeface="+mn-ea"/>
              </a:rPr>
              <a:t>transfers and stores </a:t>
            </a:r>
            <a:r>
              <a:rPr lang="en-GB" altLang="zh-CN" dirty="0">
                <a:latin typeface="Microsoft YaHei" panose="020B0503020204020204" pitchFamily="34" charset="-122"/>
                <a:ea typeface="Microsoft YaHei" panose="020B0503020204020204" pitchFamily="34" charset="-122"/>
                <a:sym typeface="+mn-ea"/>
              </a:rPr>
              <a:t>MO_ROUTE_PDCA </a:t>
            </a:r>
            <a:r>
              <a:rPr lang="en-GB" altLang="en-US" dirty="0">
                <a:latin typeface="Microsoft YaHei" panose="020B0503020204020204" pitchFamily="34" charset="-122"/>
                <a:ea typeface="Microsoft YaHei" panose="020B0503020204020204" pitchFamily="34" charset="-122"/>
                <a:sym typeface="+mn-ea"/>
              </a:rPr>
              <a:t>records</a:t>
            </a:r>
            <a:endParaRPr lang="en-US" altLang="zh-CN" dirty="0">
              <a:latin typeface="Microsoft YaHei" panose="020B0503020204020204" pitchFamily="34" charset="-122"/>
              <a:ea typeface="Microsoft YaHei" panose="020B0503020204020204" pitchFamily="34" charset="-122"/>
              <a:sym typeface="+mn-ea"/>
            </a:endParaRPr>
          </a:p>
        </p:txBody>
      </p:sp>
      <p:sp>
        <p:nvSpPr>
          <p:cNvPr id="8" name="矩形 7"/>
          <p:cNvSpPr/>
          <p:nvPr/>
        </p:nvSpPr>
        <p:spPr>
          <a:xfrm>
            <a:off x="409440" y="2762658"/>
            <a:ext cx="1798249" cy="646331"/>
          </a:xfrm>
          <a:prstGeom prst="rect">
            <a:avLst/>
          </a:prstGeom>
        </p:spPr>
        <p:txBody>
          <a:bodyPr wrap="none">
            <a:spAutoFit/>
          </a:bodyPr>
          <a:lstStyle/>
          <a:p>
            <a:r>
              <a:rPr lang="en-GB" altLang="zh-CN" dirty="0" smtClean="0">
                <a:latin typeface="Microsoft YaHei" panose="020B0503020204020204" pitchFamily="34" charset="-122"/>
                <a:ea typeface="Microsoft YaHei" panose="020B0503020204020204" pitchFamily="34" charset="-122"/>
                <a:sym typeface="+mn-ea"/>
              </a:rPr>
              <a:t>CHECK COLOR</a:t>
            </a:r>
            <a:endParaRPr lang="en-GB" altLang="zh-CN" dirty="0" smtClean="0">
              <a:latin typeface="Microsoft YaHei" panose="020B0503020204020204" pitchFamily="34" charset="-122"/>
              <a:ea typeface="Microsoft YaHei" panose="020B0503020204020204" pitchFamily="34" charset="-122"/>
              <a:sym typeface="+mn-ea"/>
            </a:endParaRPr>
          </a:p>
          <a:p>
            <a:r>
              <a:rPr lang="en-GB" altLang="zh-CN" dirty="0" smtClean="0">
                <a:latin typeface="Microsoft YaHei" panose="020B0503020204020204" pitchFamily="34" charset="-122"/>
                <a:ea typeface="Microsoft YaHei" panose="020B0503020204020204" pitchFamily="34" charset="-122"/>
                <a:sym typeface="+mn-ea"/>
              </a:rPr>
              <a:t>CHECK UOP</a:t>
            </a:r>
            <a:endParaRPr lang="en-GB" altLang="zh-CN" dirty="0" smtClean="0">
              <a:latin typeface="Microsoft YaHei" panose="020B0503020204020204" pitchFamily="34" charset="-122"/>
              <a:ea typeface="Microsoft YaHei" panose="020B0503020204020204" pitchFamily="34" charset="-122"/>
              <a:sym typeface="+mn-ea"/>
            </a:endParaRPr>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方塊 2"/>
          <p:cNvSpPr txBox="1"/>
          <p:nvPr/>
        </p:nvSpPr>
        <p:spPr>
          <a:xfrm>
            <a:off x="285889" y="191493"/>
            <a:ext cx="10297671" cy="460375"/>
          </a:xfrm>
          <a:prstGeom prst="rect">
            <a:avLst/>
          </a:prstGeom>
          <a:noFill/>
        </p:spPr>
        <p:txBody>
          <a:bodyPr wrap="square" rtlCol="0">
            <a:spAutoFit/>
          </a:bodyPr>
          <a:lstStyle/>
          <a:p>
            <a:r>
              <a:rPr lang="en-GB" sz="2400" dirty="0">
                <a:latin typeface="Microsoft YaHei" panose="020B0503020204020204" pitchFamily="34" charset="-122"/>
                <a:ea typeface="Microsoft YaHei" panose="020B0503020204020204" pitchFamily="34" charset="-122"/>
                <a:sym typeface="+mn-ea"/>
              </a:rPr>
              <a:t>HSG-LSA- </a:t>
            </a:r>
            <a:r>
              <a:rPr lang="en-GB" altLang="en-US" sz="2400" dirty="0">
                <a:latin typeface="Microsoft YaHei" panose="020B0503020204020204" pitchFamily="34" charset="-122"/>
                <a:ea typeface="Microsoft YaHei" panose="020B0503020204020204" pitchFamily="34" charset="-122"/>
                <a:sym typeface="+mn-ea"/>
              </a:rPr>
              <a:t>Test Station</a:t>
            </a:r>
            <a:endParaRPr lang="zh-CN" altLang="en-US" sz="2400" dirty="0">
              <a:latin typeface="Microsoft YaHei" panose="020B0503020204020204" pitchFamily="34" charset="-122"/>
              <a:ea typeface="Microsoft YaHei" panose="020B0503020204020204" pitchFamily="34" charset="-122"/>
            </a:endParaRPr>
          </a:p>
        </p:txBody>
      </p:sp>
      <p:sp>
        <p:nvSpPr>
          <p:cNvPr id="6" name="文字方塊 5"/>
          <p:cNvSpPr txBox="1"/>
          <p:nvPr/>
        </p:nvSpPr>
        <p:spPr>
          <a:xfrm>
            <a:off x="285889" y="651868"/>
            <a:ext cx="11350488" cy="3939540"/>
          </a:xfrm>
          <a:prstGeom prst="rect">
            <a:avLst/>
          </a:prstGeom>
          <a:noFill/>
        </p:spPr>
        <p:txBody>
          <a:bodyPr wrap="square" rtlCol="0">
            <a:spAutoFit/>
          </a:bodyPr>
          <a:lstStyle/>
          <a:p>
            <a:endParaRPr lang="en-US" altLang="zh-CN" dirty="0" smtClean="0">
              <a:latin typeface="Microsoft YaHei" panose="020B0503020204020204" pitchFamily="34" charset="-122"/>
              <a:ea typeface="Microsoft YaHei" panose="020B0503020204020204" pitchFamily="34" charset="-122"/>
              <a:sym typeface="+mn-ea"/>
            </a:endParaRPr>
          </a:p>
          <a:p>
            <a:r>
              <a:rPr lang="en-GB" altLang="zh-CN" b="1" dirty="0" smtClean="0">
                <a:latin typeface="Microsoft YaHei" panose="020B0503020204020204" pitchFamily="34" charset="-122"/>
                <a:ea typeface="Microsoft YaHei" panose="020B0503020204020204" pitchFamily="34" charset="-122"/>
                <a:sym typeface="+mn-ea"/>
              </a:rPr>
              <a:t>clrc </a:t>
            </a:r>
            <a:r>
              <a:rPr lang="en-GB" altLang="en-US" b="1" dirty="0" smtClean="0">
                <a:latin typeface="Microsoft YaHei" panose="020B0503020204020204" pitchFamily="34" charset="-122"/>
                <a:ea typeface="Microsoft YaHei" panose="020B0503020204020204" pitchFamily="34" charset="-122"/>
                <a:sym typeface="+mn-ea"/>
              </a:rPr>
              <a:t>parameters </a:t>
            </a:r>
            <a:r>
              <a:rPr lang="en-GB" altLang="en-US" dirty="0" smtClean="0">
                <a:latin typeface="Microsoft YaHei" panose="020B0503020204020204" pitchFamily="34" charset="-122"/>
                <a:ea typeface="Microsoft YaHei" panose="020B0503020204020204" pitchFamily="34" charset="-122"/>
                <a:sym typeface="+mn-ea"/>
              </a:rPr>
              <a:t>:</a:t>
            </a:r>
            <a:endParaRPr lang="en-US" altLang="zh-CN" dirty="0" smtClean="0">
              <a:latin typeface="Microsoft YaHei" panose="020B0503020204020204" pitchFamily="34" charset="-122"/>
              <a:ea typeface="Microsoft YaHei" panose="020B0503020204020204" pitchFamily="34" charset="-122"/>
              <a:sym typeface="+mn-ea"/>
            </a:endParaRPr>
          </a:p>
          <a:p>
            <a:r>
              <a:rPr lang="en-GB" altLang="en-US" dirty="0" smtClean="0">
                <a:latin typeface="Microsoft YaHei" panose="020B0503020204020204" pitchFamily="34" charset="-122"/>
                <a:ea typeface="Microsoft YaHei" panose="020B0503020204020204" pitchFamily="34" charset="-122"/>
                <a:sym typeface="+mn-ea"/>
              </a:rPr>
              <a:t>Find the </a:t>
            </a:r>
            <a:r>
              <a:rPr lang="en-GB" altLang="zh-CN" dirty="0" smtClean="0">
                <a:latin typeface="Microsoft YaHei" panose="020B0503020204020204" pitchFamily="34" charset="-122"/>
                <a:ea typeface="Microsoft YaHei" panose="020B0503020204020204" pitchFamily="34" charset="-122"/>
                <a:sym typeface="+mn-ea"/>
              </a:rPr>
              <a:t>CUSTITEMSP </a:t>
            </a:r>
            <a:r>
              <a:rPr lang="en-GB" altLang="en-US" dirty="0" smtClean="0">
                <a:latin typeface="Microsoft YaHei" panose="020B0503020204020204" pitchFamily="34" charset="-122"/>
                <a:ea typeface="Microsoft YaHei" panose="020B0503020204020204" pitchFamily="34" charset="-122"/>
                <a:sym typeface="+mn-ea"/>
              </a:rPr>
              <a:t>field of </a:t>
            </a:r>
            <a:r>
              <a:rPr lang="en-GB" altLang="zh-CN" dirty="0" smtClean="0">
                <a:latin typeface="Microsoft YaHei" panose="020B0503020204020204" pitchFamily="34" charset="-122"/>
                <a:ea typeface="Microsoft YaHei" panose="020B0503020204020204" pitchFamily="34" charset="-122"/>
                <a:sym typeface="+mn-ea"/>
              </a:rPr>
              <a:t>ITEM through the ISN </a:t>
            </a:r>
            <a:r>
              <a:rPr lang="en-GB" altLang="en-US" dirty="0" smtClean="0">
                <a:latin typeface="Microsoft YaHei" panose="020B0503020204020204" pitchFamily="34" charset="-122"/>
                <a:ea typeface="Microsoft YaHei" panose="020B0503020204020204" pitchFamily="34" charset="-122"/>
                <a:sym typeface="+mn-ea"/>
              </a:rPr>
              <a:t>in the parameter (the length of the </a:t>
            </a:r>
            <a:r>
              <a:rPr lang="en-GB" altLang="zh-CN" dirty="0" smtClean="0">
                <a:latin typeface="Microsoft YaHei" panose="020B0503020204020204" pitchFamily="34" charset="-122"/>
                <a:ea typeface="Microsoft YaHei" panose="020B0503020204020204" pitchFamily="34" charset="-122"/>
                <a:sym typeface="+mn-ea"/>
              </a:rPr>
              <a:t>CUSTITEMSP </a:t>
            </a:r>
            <a:r>
              <a:rPr lang="en-GB" altLang="en-US" dirty="0" smtClean="0">
                <a:latin typeface="Microsoft YaHei" panose="020B0503020204020204" pitchFamily="34" charset="-122"/>
                <a:ea typeface="Microsoft YaHei" panose="020B0503020204020204" pitchFamily="34" charset="-122"/>
                <a:sym typeface="+mn-ea"/>
              </a:rPr>
              <a:t>field is </a:t>
            </a:r>
            <a:r>
              <a:rPr lang="en-GB" altLang="zh-CN" dirty="0" smtClean="0">
                <a:latin typeface="Microsoft YaHei" panose="020B0503020204020204" pitchFamily="34" charset="-122"/>
                <a:ea typeface="Microsoft YaHei" panose="020B0503020204020204" pitchFamily="34" charset="-122"/>
                <a:sym typeface="+mn-ea"/>
              </a:rPr>
              <a:t>5 , the first 4 digits </a:t>
            </a:r>
            <a:r>
              <a:rPr lang="en-GB" altLang="en-US" dirty="0" smtClean="0">
                <a:latin typeface="Microsoft YaHei" panose="020B0503020204020204" pitchFamily="34" charset="-122"/>
                <a:ea typeface="Microsoft YaHei" panose="020B0503020204020204" pitchFamily="34" charset="-122"/>
                <a:sym typeface="+mn-ea"/>
              </a:rPr>
              <a:t>are intercepted , the length is </a:t>
            </a:r>
            <a:r>
              <a:rPr lang="en-GB" altLang="zh-CN" dirty="0" smtClean="0">
                <a:latin typeface="Microsoft YaHei" panose="020B0503020204020204" pitchFamily="34" charset="-122"/>
                <a:ea typeface="Microsoft YaHei" panose="020B0503020204020204" pitchFamily="34" charset="-122"/>
                <a:sym typeface="+mn-ea"/>
              </a:rPr>
              <a:t>7 , the first 7 </a:t>
            </a:r>
            <a:r>
              <a:rPr lang="en-GB" altLang="en-US" dirty="0" smtClean="0">
                <a:latin typeface="Microsoft YaHei" panose="020B0503020204020204" pitchFamily="34" charset="-122"/>
                <a:ea typeface="Microsoft YaHei" panose="020B0503020204020204" pitchFamily="34" charset="-122"/>
                <a:sym typeface="+mn-ea"/>
              </a:rPr>
              <a:t>digits are intercepted , the length is </a:t>
            </a:r>
            <a:r>
              <a:rPr lang="en-GB" altLang="zh-CN" dirty="0" smtClean="0">
                <a:latin typeface="Microsoft YaHei" panose="020B0503020204020204" pitchFamily="34" charset="-122"/>
                <a:ea typeface="Microsoft YaHei" panose="020B0503020204020204" pitchFamily="34" charset="-122"/>
                <a:sym typeface="+mn-ea"/>
              </a:rPr>
              <a:t>8 , the first 7 digits </a:t>
            </a:r>
            <a:r>
              <a:rPr lang="en-GB" altLang="en-US" dirty="0" smtClean="0">
                <a:latin typeface="Microsoft YaHei" panose="020B0503020204020204" pitchFamily="34" charset="-122"/>
                <a:ea typeface="Microsoft YaHei" panose="020B0503020204020204" pitchFamily="34" charset="-122"/>
                <a:sym typeface="+mn-ea"/>
              </a:rPr>
              <a:t>are intercepted , the length is not </a:t>
            </a:r>
            <a:r>
              <a:rPr lang="en-GB" altLang="zh-CN" dirty="0" smtClean="0">
                <a:latin typeface="Microsoft YaHei" panose="020B0503020204020204" pitchFamily="34" charset="-122"/>
                <a:ea typeface="Microsoft YaHei" panose="020B0503020204020204" pitchFamily="34" charset="-122"/>
                <a:sym typeface="+mn-ea"/>
              </a:rPr>
              <a:t>5 </a:t>
            </a:r>
            <a:r>
              <a:rPr lang="en-GB" altLang="en-US" dirty="0" smtClean="0">
                <a:latin typeface="Microsoft YaHei" panose="020B0503020204020204" pitchFamily="34" charset="-122"/>
                <a:ea typeface="Microsoft YaHei" panose="020B0503020204020204" pitchFamily="34" charset="-122"/>
                <a:sym typeface="+mn-ea"/>
              </a:rPr>
              <a:t>, </a:t>
            </a:r>
            <a:r>
              <a:rPr lang="en-GB" altLang="zh-CN" dirty="0" smtClean="0">
                <a:latin typeface="Microsoft YaHei" panose="020B0503020204020204" pitchFamily="34" charset="-122"/>
                <a:ea typeface="Microsoft YaHei" panose="020B0503020204020204" pitchFamily="34" charset="-122"/>
                <a:sym typeface="+mn-ea"/>
              </a:rPr>
              <a:t>7 </a:t>
            </a:r>
            <a:r>
              <a:rPr lang="en-GB" altLang="en-US" dirty="0" smtClean="0">
                <a:latin typeface="Microsoft YaHei" panose="020B0503020204020204" pitchFamily="34" charset="-122"/>
                <a:ea typeface="Microsoft YaHei" panose="020B0503020204020204" pitchFamily="34" charset="-122"/>
                <a:sym typeface="+mn-ea"/>
              </a:rPr>
              <a:t>, </a:t>
            </a:r>
            <a:r>
              <a:rPr lang="en-GB" altLang="zh-CN" dirty="0" smtClean="0">
                <a:latin typeface="Microsoft YaHei" panose="020B0503020204020204" pitchFamily="34" charset="-122"/>
                <a:ea typeface="Microsoft YaHei" panose="020B0503020204020204" pitchFamily="34" charset="-122"/>
                <a:sym typeface="+mn-ea"/>
              </a:rPr>
              <a:t>8 </a:t>
            </a:r>
            <a:r>
              <a:rPr lang="en-GB" altLang="en-US" dirty="0" smtClean="0">
                <a:latin typeface="Microsoft YaHei" panose="020B0503020204020204" pitchFamily="34" charset="-122"/>
                <a:ea typeface="Microsoft YaHei" panose="020B0503020204020204" pitchFamily="34" charset="-122"/>
                <a:sym typeface="+mn-ea"/>
              </a:rPr>
              <a:t>then returns empty),</a:t>
            </a:r>
            <a:endParaRPr lang="en-GB" altLang="en-US" dirty="0" smtClean="0">
              <a:latin typeface="Microsoft YaHei" panose="020B0503020204020204" pitchFamily="34" charset="-122"/>
              <a:ea typeface="Microsoft YaHei" panose="020B0503020204020204" pitchFamily="34" charset="-122"/>
              <a:sym typeface="+mn-ea"/>
            </a:endParaRPr>
          </a:p>
          <a:p>
            <a:r>
              <a:rPr lang="en-GB" altLang="zh-CN" sz="1400" dirty="0" smtClean="0">
                <a:solidFill>
                  <a:schemeClr val="accent2">
                    <a:lumMod val="75000"/>
                  </a:schemeClr>
                </a:solidFill>
                <a:latin typeface="Microsoft YaHei" panose="020B0503020204020204" pitchFamily="34" charset="-122"/>
                <a:ea typeface="Microsoft YaHei" panose="020B0503020204020204" pitchFamily="34" charset="-122"/>
                <a:sym typeface="+mn-ea"/>
              </a:rPr>
              <a:t>SELECT CUSTITEMSP FROM ITEM WHERE ITEM=(SELECT ITEM FROM ISN WHERE ISN='' );</a:t>
            </a:r>
            <a:endParaRPr lang="en-GB" altLang="zh-CN" sz="1400" dirty="0" smtClean="0">
              <a:solidFill>
                <a:schemeClr val="accent2">
                  <a:lumMod val="75000"/>
                </a:schemeClr>
              </a:solidFill>
              <a:latin typeface="Microsoft YaHei" panose="020B0503020204020204" pitchFamily="34" charset="-122"/>
              <a:ea typeface="Microsoft YaHei" panose="020B0503020204020204" pitchFamily="34" charset="-122"/>
              <a:sym typeface="+mn-ea"/>
            </a:endParaRPr>
          </a:p>
          <a:p>
            <a:endParaRPr lang="en-US" altLang="zh-CN" sz="1400" dirty="0" smtClean="0">
              <a:solidFill>
                <a:schemeClr val="accent2">
                  <a:lumMod val="75000"/>
                </a:schemeClr>
              </a:solidFill>
              <a:latin typeface="Microsoft YaHei" panose="020B0503020204020204" pitchFamily="34" charset="-122"/>
              <a:ea typeface="Microsoft YaHei" panose="020B0503020204020204" pitchFamily="34" charset="-122"/>
              <a:sym typeface="+mn-ea"/>
            </a:endParaRPr>
          </a:p>
          <a:p>
            <a:r>
              <a:rPr lang="en-GB" altLang="en-US" dirty="0" smtClean="0">
                <a:latin typeface="Microsoft YaHei" panose="020B0503020204020204" pitchFamily="34" charset="-122"/>
                <a:ea typeface="Microsoft YaHei" panose="020B0503020204020204" pitchFamily="34" charset="-122"/>
                <a:sym typeface="+mn-ea"/>
              </a:rPr>
              <a:t>Then substitute the </a:t>
            </a:r>
            <a:r>
              <a:rPr lang="en-GB" altLang="zh-CN" dirty="0" smtClean="0">
                <a:latin typeface="Microsoft YaHei" panose="020B0503020204020204" pitchFamily="34" charset="-122"/>
                <a:ea typeface="Microsoft YaHei" panose="020B0503020204020204" pitchFamily="34" charset="-122"/>
                <a:sym typeface="+mn-ea"/>
              </a:rPr>
              <a:t>CUSTITEMSP field into MODEL_D </a:t>
            </a:r>
            <a:r>
              <a:rPr lang="en-GB" altLang="en-US" dirty="0" smtClean="0">
                <a:latin typeface="Microsoft YaHei" panose="020B0503020204020204" pitchFamily="34" charset="-122"/>
                <a:ea typeface="Microsoft YaHei" panose="020B0503020204020204" pitchFamily="34" charset="-122"/>
                <a:sym typeface="+mn-ea"/>
              </a:rPr>
              <a:t>to find the color.</a:t>
            </a:r>
            <a:endParaRPr lang="en-GB" altLang="en-US" dirty="0" smtClean="0">
              <a:latin typeface="Microsoft YaHei" panose="020B0503020204020204" pitchFamily="34" charset="-122"/>
              <a:ea typeface="Microsoft YaHei" panose="020B0503020204020204" pitchFamily="34" charset="-122"/>
              <a:sym typeface="+mn-ea"/>
            </a:endParaRPr>
          </a:p>
          <a:p>
            <a:r>
              <a:rPr lang="en-GB" altLang="en-US" sz="1400" dirty="0" smtClean="0">
                <a:solidFill>
                  <a:schemeClr val="accent2">
                    <a:lumMod val="75000"/>
                  </a:schemeClr>
                </a:solidFill>
                <a:latin typeface="Microsoft YaHei" panose="020B0503020204020204" pitchFamily="34" charset="-122"/>
                <a:ea typeface="Microsoft YaHei" panose="020B0503020204020204" pitchFamily="34" charset="-122"/>
                <a:sym typeface="+mn-ea"/>
              </a:rPr>
              <a:t>SELECT </a:t>
            </a:r>
            <a:r>
              <a:rPr lang="en-GB" altLang="zh-CN" sz="1400" dirty="0" smtClean="0">
                <a:solidFill>
                  <a:schemeClr val="accent2">
                    <a:lumMod val="75000"/>
                  </a:schemeClr>
                </a:solidFill>
                <a:latin typeface="Microsoft YaHei" panose="020B0503020204020204" pitchFamily="34" charset="-122"/>
                <a:ea typeface="Microsoft YaHei" panose="020B0503020204020204" pitchFamily="34" charset="-122"/>
                <a:sym typeface="+mn-ea"/>
              </a:rPr>
              <a:t>ATTRINFO </a:t>
            </a:r>
            <a:r>
              <a:rPr lang="en-GB" altLang="en-US" sz="1400" dirty="0" smtClean="0">
                <a:solidFill>
                  <a:schemeClr val="accent2">
                    <a:lumMod val="75000"/>
                  </a:schemeClr>
                </a:solidFill>
                <a:latin typeface="Microsoft YaHei" panose="020B0503020204020204" pitchFamily="34" charset="-122"/>
                <a:ea typeface="Microsoft YaHei" panose="020B0503020204020204" pitchFamily="34" charset="-122"/>
                <a:sym typeface="+mn-ea"/>
              </a:rPr>
              <a:t>FROM MODEL_D WHERE ATTRID='COLOR' </a:t>
            </a:r>
            <a:r>
              <a:rPr lang="en-GB" altLang="zh-CN" sz="1400" dirty="0" smtClean="0">
                <a:solidFill>
                  <a:schemeClr val="accent2">
                    <a:lumMod val="75000"/>
                  </a:schemeClr>
                </a:solidFill>
                <a:latin typeface="Microsoft YaHei" panose="020B0503020204020204" pitchFamily="34" charset="-122"/>
                <a:ea typeface="Microsoft YaHei" panose="020B0503020204020204" pitchFamily="34" charset="-122"/>
                <a:sym typeface="+mn-ea"/>
              </a:rPr>
              <a:t>AND MODELID='CUSTITEMSP'</a:t>
            </a:r>
            <a:endParaRPr lang="en-GB" altLang="zh-CN" sz="1400" dirty="0" smtClean="0">
              <a:solidFill>
                <a:schemeClr val="accent2">
                  <a:lumMod val="75000"/>
                </a:schemeClr>
              </a:solidFill>
              <a:latin typeface="Microsoft YaHei" panose="020B0503020204020204" pitchFamily="34" charset="-122"/>
              <a:ea typeface="Microsoft YaHei" panose="020B0503020204020204" pitchFamily="34" charset="-122"/>
              <a:sym typeface="+mn-ea"/>
            </a:endParaRPr>
          </a:p>
          <a:p>
            <a:endParaRPr lang="zh-CN" altLang="en-US" sz="1400" dirty="0" smtClean="0">
              <a:solidFill>
                <a:schemeClr val="accent2">
                  <a:lumMod val="75000"/>
                </a:schemeClr>
              </a:solidFill>
              <a:latin typeface="Microsoft YaHei" panose="020B0503020204020204" pitchFamily="34" charset="-122"/>
              <a:ea typeface="Microsoft YaHei" panose="020B0503020204020204" pitchFamily="34" charset="-122"/>
              <a:sym typeface="+mn-ea"/>
            </a:endParaRPr>
          </a:p>
          <a:p>
            <a:r>
              <a:rPr lang="en-GB" altLang="en-US" dirty="0" smtClean="0">
                <a:latin typeface="Microsoft YaHei" panose="020B0503020204020204" pitchFamily="34" charset="-122"/>
                <a:ea typeface="Microsoft YaHei" panose="020B0503020204020204" pitchFamily="34" charset="-122"/>
                <a:sym typeface="+mn-ea"/>
              </a:rPr>
              <a:t>Then use the color to find the corresponding maintenance in </a:t>
            </a:r>
            <a:r>
              <a:rPr lang="en-GB" altLang="zh-CN" dirty="0" smtClean="0">
                <a:latin typeface="Microsoft YaHei" panose="020B0503020204020204" pitchFamily="34" charset="-122"/>
                <a:ea typeface="Microsoft YaHei" panose="020B0503020204020204" pitchFamily="34" charset="-122"/>
                <a:sym typeface="+mn-ea"/>
              </a:rPr>
              <a:t>MODEL_D</a:t>
            </a:r>
            <a:endParaRPr lang="en-GB" altLang="zh-CN" dirty="0" smtClean="0">
              <a:latin typeface="Microsoft YaHei" panose="020B0503020204020204" pitchFamily="34" charset="-122"/>
              <a:ea typeface="Microsoft YaHei" panose="020B0503020204020204" pitchFamily="34" charset="-122"/>
              <a:sym typeface="+mn-ea"/>
            </a:endParaRPr>
          </a:p>
          <a:p>
            <a:r>
              <a:rPr lang="en-GB" altLang="en-US" sz="1400" dirty="0" smtClean="0">
                <a:solidFill>
                  <a:schemeClr val="accent2">
                    <a:lumMod val="75000"/>
                  </a:schemeClr>
                </a:solidFill>
                <a:latin typeface="Microsoft YaHei" panose="020B0503020204020204" pitchFamily="34" charset="-122"/>
                <a:ea typeface="Microsoft YaHei" panose="020B0503020204020204" pitchFamily="34" charset="-122"/>
                <a:sym typeface="+mn-ea"/>
              </a:rPr>
              <a:t>SELECT ATTRINFO,ATTRFLAG FROM MODEL_D WHERE MODELID='BOBCAT' AND ATTRID='CLRC' AND ATTRNM= </a:t>
            </a:r>
            <a:r>
              <a:rPr lang="en-GB" altLang="zh-CN" sz="1400" dirty="0" smtClean="0">
                <a:solidFill>
                  <a:schemeClr val="accent2">
                    <a:lumMod val="75000"/>
                  </a:schemeClr>
                </a:solidFill>
                <a:latin typeface="Microsoft YaHei" panose="020B0503020204020204" pitchFamily="34" charset="-122"/>
                <a:ea typeface="Microsoft YaHei" panose="020B0503020204020204" pitchFamily="34" charset="-122"/>
                <a:sym typeface="+mn-ea"/>
              </a:rPr>
              <a:t>' </a:t>
            </a:r>
            <a:r>
              <a:rPr lang="en-GB" altLang="en-US" sz="1400" dirty="0" smtClean="0">
                <a:solidFill>
                  <a:schemeClr val="accent2">
                    <a:lumMod val="75000"/>
                  </a:schemeClr>
                </a:solidFill>
                <a:latin typeface="Microsoft YaHei" panose="020B0503020204020204" pitchFamily="34" charset="-122"/>
                <a:ea typeface="Microsoft YaHei" panose="020B0503020204020204" pitchFamily="34" charset="-122"/>
                <a:sym typeface="+mn-ea"/>
              </a:rPr>
              <a:t>color </a:t>
            </a:r>
            <a:r>
              <a:rPr lang="en-GB" altLang="zh-CN" sz="1400" dirty="0" smtClean="0">
                <a:solidFill>
                  <a:schemeClr val="accent2">
                    <a:lumMod val="75000"/>
                  </a:schemeClr>
                </a:solidFill>
                <a:latin typeface="Microsoft YaHei" panose="020B0503020204020204" pitchFamily="34" charset="-122"/>
                <a:ea typeface="Microsoft YaHei" panose="020B0503020204020204" pitchFamily="34" charset="-122"/>
                <a:sym typeface="+mn-ea"/>
              </a:rPr>
              <a:t>' </a:t>
            </a:r>
            <a:r>
              <a:rPr lang="en-GB" altLang="en-US" sz="1400" dirty="0" smtClean="0">
                <a:solidFill>
                  <a:schemeClr val="accent2">
                    <a:lumMod val="75000"/>
                  </a:schemeClr>
                </a:solidFill>
                <a:latin typeface="Microsoft YaHei" panose="020B0503020204020204" pitchFamily="34" charset="-122"/>
                <a:ea typeface="Microsoft YaHei" panose="020B0503020204020204" pitchFamily="34" charset="-122"/>
                <a:sym typeface="+mn-ea"/>
              </a:rPr>
              <a:t>;</a:t>
            </a:r>
            <a:endParaRPr lang="en-GB" altLang="en-US" sz="1400" dirty="0" smtClean="0">
              <a:solidFill>
                <a:schemeClr val="accent2">
                  <a:lumMod val="75000"/>
                </a:schemeClr>
              </a:solidFill>
              <a:latin typeface="Microsoft YaHei" panose="020B0503020204020204" pitchFamily="34" charset="-122"/>
              <a:ea typeface="Microsoft YaHei" panose="020B0503020204020204" pitchFamily="34" charset="-122"/>
              <a:sym typeface="+mn-ea"/>
            </a:endParaRPr>
          </a:p>
          <a:p>
            <a:endParaRPr lang="en-US" altLang="zh-CN" dirty="0" smtClean="0">
              <a:latin typeface="Microsoft YaHei" panose="020B0503020204020204" pitchFamily="34" charset="-122"/>
              <a:ea typeface="Microsoft YaHei" panose="020B0503020204020204" pitchFamily="34" charset="-122"/>
              <a:sym typeface="+mn-ea"/>
            </a:endParaRPr>
          </a:p>
          <a:p>
            <a:endParaRPr lang="en-US" altLang="zh-CN" dirty="0" smtClean="0">
              <a:latin typeface="Microsoft YaHei" panose="020B0503020204020204" pitchFamily="34" charset="-122"/>
              <a:ea typeface="Microsoft YaHei" panose="020B0503020204020204" pitchFamily="34" charset="-122"/>
              <a:sym typeface="+mn-ea"/>
            </a:endParaRPr>
          </a:p>
          <a:p>
            <a:endParaRPr lang="en-US" altLang="zh-CN" dirty="0" smtClean="0">
              <a:latin typeface="Microsoft YaHei" panose="020B0503020204020204" pitchFamily="34" charset="-122"/>
              <a:ea typeface="Microsoft YaHei" panose="020B0503020204020204" pitchFamily="34" charset="-122"/>
              <a:sym typeface="+mn-ea"/>
            </a:endParaRPr>
          </a:p>
          <a:p>
            <a:endParaRPr lang="en-US" altLang="zh-CN" dirty="0" smtClean="0">
              <a:latin typeface="Microsoft YaHei" panose="020B0503020204020204" pitchFamily="34" charset="-122"/>
              <a:ea typeface="Microsoft YaHei" panose="020B0503020204020204" pitchFamily="34" charset="-122"/>
            </a:endParaRPr>
          </a:p>
        </p:txBody>
      </p:sp>
      <p:pic>
        <p:nvPicPr>
          <p:cNvPr id="5" name="圖片 4"/>
          <p:cNvPicPr>
            <a:picLocks noChangeAspect="1"/>
          </p:cNvPicPr>
          <p:nvPr/>
        </p:nvPicPr>
        <p:blipFill>
          <a:blip r:embed="rId1"/>
          <a:stretch>
            <a:fillRect/>
          </a:stretch>
        </p:blipFill>
        <p:spPr>
          <a:xfrm>
            <a:off x="285889" y="3781128"/>
            <a:ext cx="10556875" cy="1682115"/>
          </a:xfrm>
          <a:prstGeom prst="rect">
            <a:avLst/>
          </a:prstGeom>
        </p:spPr>
      </p:pic>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方塊 2"/>
          <p:cNvSpPr txBox="1"/>
          <p:nvPr/>
        </p:nvSpPr>
        <p:spPr>
          <a:xfrm>
            <a:off x="285889" y="191493"/>
            <a:ext cx="10297671" cy="1198880"/>
          </a:xfrm>
          <a:prstGeom prst="rect">
            <a:avLst/>
          </a:prstGeom>
          <a:noFill/>
        </p:spPr>
        <p:txBody>
          <a:bodyPr wrap="square" rtlCol="0">
            <a:spAutoFit/>
          </a:bodyPr>
          <a:lstStyle/>
          <a:p>
            <a:r>
              <a:rPr lang="en-GB" sz="2400" dirty="0">
                <a:latin typeface="Microsoft YaHei" panose="020B0503020204020204" pitchFamily="34" charset="-122"/>
                <a:ea typeface="Microsoft YaHei" panose="020B0503020204020204" pitchFamily="34" charset="-122"/>
                <a:sym typeface="+mn-ea"/>
              </a:rPr>
              <a:t>HSG-LSA- </a:t>
            </a:r>
            <a:r>
              <a:rPr lang="en-GB" altLang="en-US" sz="2400" dirty="0">
                <a:latin typeface="Microsoft YaHei" panose="020B0503020204020204" pitchFamily="34" charset="-122"/>
                <a:ea typeface="Microsoft YaHei" panose="020B0503020204020204" pitchFamily="34" charset="-122"/>
                <a:sym typeface="+mn-ea"/>
              </a:rPr>
              <a:t>Test Station</a:t>
            </a:r>
            <a:endParaRPr lang="zh-CN" altLang="en-US" sz="2400" dirty="0">
              <a:latin typeface="Microsoft YaHei" panose="020B0503020204020204" pitchFamily="34" charset="-122"/>
              <a:ea typeface="Microsoft YaHei" panose="020B0503020204020204" pitchFamily="34" charset="-122"/>
            </a:endParaRPr>
          </a:p>
          <a:p>
            <a:endParaRPr lang="zh-CN" altLang="en-US" sz="2400" dirty="0">
              <a:latin typeface="Microsoft YaHei" panose="020B0503020204020204" pitchFamily="34" charset="-122"/>
              <a:ea typeface="Microsoft YaHei" panose="020B0503020204020204" pitchFamily="34" charset="-122"/>
            </a:endParaRPr>
          </a:p>
          <a:p>
            <a:endParaRPr lang="zh-CN" altLang="en-US" sz="2400" dirty="0">
              <a:latin typeface="Microsoft YaHei" panose="020B0503020204020204" pitchFamily="34" charset="-122"/>
              <a:ea typeface="Microsoft YaHei" panose="020B0503020204020204" pitchFamily="34" charset="-122"/>
            </a:endParaRPr>
          </a:p>
        </p:txBody>
      </p:sp>
      <p:sp>
        <p:nvSpPr>
          <p:cNvPr id="6" name="文字方塊 5"/>
          <p:cNvSpPr txBox="1"/>
          <p:nvPr/>
        </p:nvSpPr>
        <p:spPr>
          <a:xfrm>
            <a:off x="285889" y="929522"/>
            <a:ext cx="11350488" cy="5016758"/>
          </a:xfrm>
          <a:prstGeom prst="rect">
            <a:avLst/>
          </a:prstGeom>
          <a:noFill/>
        </p:spPr>
        <p:txBody>
          <a:bodyPr wrap="square" rtlCol="0">
            <a:spAutoFit/>
          </a:bodyPr>
          <a:lstStyle/>
          <a:p>
            <a:r>
              <a:rPr lang="en-GB" altLang="zh-CN" b="1" dirty="0" smtClean="0">
                <a:latin typeface="Microsoft YaHei" panose="020B0503020204020204" pitchFamily="34" charset="-122"/>
                <a:ea typeface="Microsoft YaHei" panose="020B0503020204020204" pitchFamily="34" charset="-122"/>
                <a:sym typeface="+mn-ea"/>
              </a:rPr>
              <a:t>unit_process_check </a:t>
            </a:r>
            <a:r>
              <a:rPr lang="en-GB" altLang="en-US" b="1" dirty="0" smtClean="0">
                <a:latin typeface="Microsoft YaHei" panose="020B0503020204020204" pitchFamily="34" charset="-122"/>
                <a:ea typeface="Microsoft YaHei" panose="020B0503020204020204" pitchFamily="34" charset="-122"/>
                <a:sym typeface="+mn-ea"/>
              </a:rPr>
              <a:t>parameters </a:t>
            </a:r>
            <a:r>
              <a:rPr lang="en-GB" altLang="en-US" dirty="0" smtClean="0">
                <a:latin typeface="Microsoft YaHei" panose="020B0503020204020204" pitchFamily="34" charset="-122"/>
                <a:ea typeface="Microsoft YaHei" panose="020B0503020204020204" pitchFamily="34" charset="-122"/>
                <a:sym typeface="+mn-ea"/>
              </a:rPr>
              <a:t>:</a:t>
            </a:r>
            <a:endParaRPr lang="en-US" altLang="zh-CN" dirty="0" smtClean="0">
              <a:latin typeface="Microsoft YaHei" panose="020B0503020204020204" pitchFamily="34" charset="-122"/>
              <a:ea typeface="Microsoft YaHei" panose="020B0503020204020204" pitchFamily="34" charset="-122"/>
              <a:sym typeface="+mn-ea"/>
            </a:endParaRPr>
          </a:p>
          <a:p>
            <a:r>
              <a:rPr lang="en-GB" altLang="en-US" dirty="0" smtClean="0">
                <a:latin typeface="Microsoft YaHei" panose="020B0503020204020204" pitchFamily="34" charset="-122"/>
                <a:ea typeface="Microsoft YaHei" panose="020B0503020204020204" pitchFamily="34" charset="-122"/>
                <a:sym typeface="+mn-ea"/>
              </a:rPr>
              <a:t>Check </a:t>
            </a:r>
            <a:r>
              <a:rPr lang="en-GB" altLang="zh-CN" dirty="0" smtClean="0">
                <a:latin typeface="Microsoft YaHei" panose="020B0503020204020204" pitchFamily="34" charset="-122"/>
                <a:ea typeface="Microsoft YaHei" panose="020B0503020204020204" pitchFamily="34" charset="-122"/>
                <a:sym typeface="+mn-ea"/>
              </a:rPr>
              <a:t>UOP </a:t>
            </a:r>
            <a:r>
              <a:rPr lang="en-GB" altLang="en-US" dirty="0" smtClean="0">
                <a:latin typeface="Microsoft YaHei" panose="020B0503020204020204" pitchFamily="34" charset="-122"/>
                <a:ea typeface="Microsoft YaHei" panose="020B0503020204020204" pitchFamily="34" charset="-122"/>
                <a:sym typeface="+mn-ea"/>
              </a:rPr>
              <a:t>with </a:t>
            </a:r>
            <a:r>
              <a:rPr lang="en-GB" altLang="zh-CN" dirty="0" smtClean="0">
                <a:latin typeface="Microsoft YaHei" panose="020B0503020204020204" pitchFamily="34" charset="-122"/>
                <a:ea typeface="Microsoft YaHei" panose="020B0503020204020204" pitchFamily="34" charset="-122"/>
                <a:sym typeface="+mn-ea"/>
              </a:rPr>
              <a:t>ROUTE_STEP_CHECK </a:t>
            </a:r>
            <a:r>
              <a:rPr lang="en-GB" altLang="en-US" dirty="0" smtClean="0">
                <a:latin typeface="Microsoft YaHei" panose="020B0503020204020204" pitchFamily="34" charset="-122"/>
                <a:ea typeface="Microsoft YaHei" panose="020B0503020204020204" pitchFamily="34" charset="-122"/>
                <a:sym typeface="+mn-ea"/>
              </a:rPr>
              <a:t>and </a:t>
            </a:r>
            <a:r>
              <a:rPr lang="en-GB" altLang="zh-CN" dirty="0" smtClean="0">
                <a:latin typeface="Microsoft YaHei" panose="020B0503020204020204" pitchFamily="34" charset="-122"/>
                <a:ea typeface="Microsoft YaHei" panose="020B0503020204020204" pitchFamily="34" charset="-122"/>
                <a:sym typeface="+mn-ea"/>
              </a:rPr>
              <a:t>ALLDEV_CFG</a:t>
            </a:r>
            <a:endParaRPr lang="en-GB" altLang="zh-CN" dirty="0" smtClean="0">
              <a:latin typeface="Microsoft YaHei" panose="020B0503020204020204" pitchFamily="34" charset="-122"/>
              <a:ea typeface="Microsoft YaHei" panose="020B0503020204020204" pitchFamily="34" charset="-122"/>
              <a:sym typeface="+mn-ea"/>
            </a:endParaRPr>
          </a:p>
          <a:p>
            <a:endParaRPr lang="en-US" altLang="zh-CN" dirty="0" smtClean="0">
              <a:latin typeface="Microsoft YaHei" panose="020B0503020204020204" pitchFamily="34" charset="-122"/>
              <a:ea typeface="Microsoft YaHei" panose="020B0503020204020204" pitchFamily="34" charset="-122"/>
              <a:sym typeface="+mn-ea"/>
            </a:endParaRPr>
          </a:p>
          <a:p>
            <a:r>
              <a:rPr lang="en-GB" altLang="en-US" dirty="0" smtClean="0">
                <a:latin typeface="Microsoft YaHei" panose="020B0503020204020204" pitchFamily="34" charset="-122"/>
                <a:ea typeface="Microsoft YaHei" panose="020B0503020204020204" pitchFamily="34" charset="-122"/>
                <a:sym typeface="+mn-ea"/>
              </a:rPr>
              <a:t>The line body where </a:t>
            </a:r>
            <a:r>
              <a:rPr lang="en-GB" altLang="zh-CN" dirty="0" smtClean="0">
                <a:latin typeface="Microsoft YaHei" panose="020B0503020204020204" pitchFamily="34" charset="-122"/>
                <a:ea typeface="Microsoft YaHei" panose="020B0503020204020204" pitchFamily="34" charset="-122"/>
                <a:sym typeface="+mn-ea"/>
              </a:rPr>
              <a:t>ALLDEV_CFG </a:t>
            </a:r>
            <a:r>
              <a:rPr lang="en-GB" altLang="en-US" dirty="0" smtClean="0">
                <a:latin typeface="Microsoft YaHei" panose="020B0503020204020204" pitchFamily="34" charset="-122"/>
                <a:ea typeface="Microsoft YaHei" panose="020B0503020204020204" pitchFamily="34" charset="-122"/>
                <a:sym typeface="+mn-ea"/>
              </a:rPr>
              <a:t>table </a:t>
            </a:r>
            <a:r>
              <a:rPr lang="en-GB" altLang="zh-CN" dirty="0" smtClean="0">
                <a:latin typeface="Microsoft YaHei" panose="020B0503020204020204" pitchFamily="34" charset="-122"/>
                <a:ea typeface="Microsoft YaHei" panose="020B0503020204020204" pitchFamily="34" charset="-122"/>
                <a:sym typeface="+mn-ea"/>
              </a:rPr>
              <a:t>DEVICE is located sets STATUS </a:t>
            </a:r>
            <a:r>
              <a:rPr lang="en-GB" altLang="en-US" dirty="0" smtClean="0">
                <a:latin typeface="Microsoft YaHei" panose="020B0503020204020204" pitchFamily="34" charset="-122"/>
                <a:ea typeface="Microsoft YaHei" panose="020B0503020204020204" pitchFamily="34" charset="-122"/>
                <a:sym typeface="+mn-ea"/>
              </a:rPr>
              <a:t>to </a:t>
            </a:r>
            <a:r>
              <a:rPr lang="en-GB" altLang="zh-CN" dirty="0" smtClean="0">
                <a:latin typeface="Microsoft YaHei" panose="020B0503020204020204" pitchFamily="34" charset="-122"/>
                <a:ea typeface="Microsoft YaHei" panose="020B0503020204020204" pitchFamily="34" charset="-122"/>
                <a:sym typeface="+mn-ea"/>
              </a:rPr>
              <a:t>1 </a:t>
            </a:r>
            <a:r>
              <a:rPr lang="en-GB" altLang="en-US" dirty="0" smtClean="0">
                <a:latin typeface="Microsoft YaHei" panose="020B0503020204020204" pitchFamily="34" charset="-122"/>
                <a:ea typeface="Microsoft YaHei" panose="020B0503020204020204" pitchFamily="34" charset="-122"/>
                <a:sym typeface="+mn-ea"/>
              </a:rPr>
              <a:t>and </a:t>
            </a:r>
            <a:r>
              <a:rPr lang="en-GB" altLang="zh-CN" dirty="0" smtClean="0">
                <a:latin typeface="Microsoft YaHei" panose="020B0503020204020204" pitchFamily="34" charset="-122"/>
                <a:ea typeface="Microsoft YaHei" panose="020B0503020204020204" pitchFamily="34" charset="-122"/>
                <a:sym typeface="+mn-ea"/>
              </a:rPr>
              <a:t>UOP </a:t>
            </a:r>
            <a:r>
              <a:rPr lang="en-GB" altLang="en-US" dirty="0" smtClean="0">
                <a:latin typeface="Microsoft YaHei" panose="020B0503020204020204" pitchFamily="34" charset="-122"/>
                <a:ea typeface="Microsoft YaHei" panose="020B0503020204020204" pitchFamily="34" charset="-122"/>
                <a:sym typeface="+mn-ea"/>
              </a:rPr>
              <a:t>is enabled.</a:t>
            </a:r>
            <a:endParaRPr lang="en-GB" altLang="en-US" dirty="0" smtClean="0">
              <a:latin typeface="Microsoft YaHei" panose="020B0503020204020204" pitchFamily="34" charset="-122"/>
              <a:ea typeface="Microsoft YaHei" panose="020B0503020204020204" pitchFamily="34" charset="-122"/>
              <a:sym typeface="+mn-ea"/>
            </a:endParaRPr>
          </a:p>
          <a:p>
            <a:endParaRPr dirty="0" smtClean="0">
              <a:latin typeface="Microsoft YaHei" panose="020B0503020204020204" pitchFamily="34" charset="-122"/>
              <a:ea typeface="Microsoft YaHei" panose="020B0503020204020204" pitchFamily="34" charset="-122"/>
              <a:sym typeface="+mn-ea"/>
            </a:endParaRPr>
          </a:p>
          <a:p>
            <a:r>
              <a:rPr sz="1400" dirty="0" smtClean="0">
                <a:solidFill>
                  <a:schemeClr val="accent2">
                    <a:lumMod val="75000"/>
                  </a:schemeClr>
                </a:solidFill>
                <a:latin typeface="Microsoft YaHei" panose="020B0503020204020204" pitchFamily="34" charset="-122"/>
                <a:ea typeface="Microsoft YaHei" panose="020B0503020204020204" pitchFamily="34" charset="-122"/>
                <a:sym typeface="+mn-ea"/>
              </a:rPr>
              <a:t>SELECT * FROM ALLDEV_CFG WHERE M_KEY='PGPD_F03-4FHC-03'</a:t>
            </a:r>
            <a:endParaRPr lang="en-US" altLang="zh-CN" sz="1400" dirty="0" smtClean="0">
              <a:solidFill>
                <a:schemeClr val="accent2">
                  <a:lumMod val="75000"/>
                </a:schemeClr>
              </a:solidFill>
              <a:latin typeface="Microsoft YaHei" panose="020B0503020204020204" pitchFamily="34" charset="-122"/>
              <a:ea typeface="Microsoft YaHei" panose="020B0503020204020204" pitchFamily="34" charset="-122"/>
              <a:sym typeface="+mn-ea"/>
            </a:endParaRPr>
          </a:p>
          <a:p>
            <a:endParaRPr lang="en-US" altLang="zh-CN" b="1" dirty="0" smtClean="0">
              <a:latin typeface="Microsoft YaHei" panose="020B0503020204020204" pitchFamily="34" charset="-122"/>
              <a:ea typeface="Microsoft YaHei" panose="020B0503020204020204" pitchFamily="34" charset="-122"/>
              <a:sym typeface="+mn-ea"/>
            </a:endParaRPr>
          </a:p>
          <a:p>
            <a:endParaRPr lang="en-US" altLang="zh-CN" b="1" dirty="0" smtClean="0">
              <a:latin typeface="Microsoft YaHei" panose="020B0503020204020204" pitchFamily="34" charset="-122"/>
              <a:ea typeface="Microsoft YaHei" panose="020B0503020204020204" pitchFamily="34" charset="-122"/>
              <a:sym typeface="+mn-ea"/>
            </a:endParaRPr>
          </a:p>
          <a:p>
            <a:endParaRPr lang="en-US" altLang="zh-CN" b="1" dirty="0" smtClean="0">
              <a:latin typeface="Microsoft YaHei" panose="020B0503020204020204" pitchFamily="34" charset="-122"/>
              <a:ea typeface="Microsoft YaHei" panose="020B0503020204020204" pitchFamily="34" charset="-122"/>
              <a:sym typeface="+mn-ea"/>
            </a:endParaRPr>
          </a:p>
          <a:p>
            <a:endParaRPr lang="en-US" dirty="0" smtClean="0">
              <a:latin typeface="Microsoft YaHei" panose="020B0503020204020204" pitchFamily="34" charset="-122"/>
              <a:ea typeface="Microsoft YaHei" panose="020B0503020204020204" pitchFamily="34" charset="-122"/>
              <a:sym typeface="+mn-ea"/>
            </a:endParaRPr>
          </a:p>
          <a:p>
            <a:r>
              <a:rPr lang="en-GB" b="1" dirty="0" smtClean="0">
                <a:latin typeface="Microsoft YaHei" panose="020B0503020204020204" pitchFamily="34" charset="-122"/>
                <a:ea typeface="Microsoft YaHei" panose="020B0503020204020204" pitchFamily="34" charset="-122"/>
                <a:sym typeface="+mn-ea"/>
              </a:rPr>
              <a:t>ROUTE_STEP_CHECK </a:t>
            </a:r>
            <a:r>
              <a:rPr lang="en-GB" altLang="en-US" b="1" dirty="0" smtClean="0">
                <a:latin typeface="Microsoft YaHei" panose="020B0503020204020204" pitchFamily="34" charset="-122"/>
                <a:ea typeface="Microsoft YaHei" panose="020B0503020204020204" pitchFamily="34" charset="-122"/>
                <a:sym typeface="+mn-ea"/>
              </a:rPr>
              <a:t>setting block</a:t>
            </a:r>
            <a:endParaRPr lang="en-US" altLang="zh-CN" b="1" dirty="0" smtClean="0">
              <a:latin typeface="Microsoft YaHei" panose="020B0503020204020204" pitchFamily="34" charset="-122"/>
              <a:ea typeface="Microsoft YaHei" panose="020B0503020204020204" pitchFamily="34" charset="-122"/>
              <a:sym typeface="+mn-ea"/>
            </a:endParaRPr>
          </a:p>
          <a:p>
            <a:r>
              <a:rPr lang="en-GB" altLang="zh-CN" sz="1400" dirty="0">
                <a:solidFill>
                  <a:schemeClr val="accent2">
                    <a:lumMod val="75000"/>
                  </a:schemeClr>
                </a:solidFill>
                <a:latin typeface="Microsoft YaHei" panose="020B0503020204020204" pitchFamily="34" charset="-122"/>
                <a:ea typeface="Microsoft YaHei" panose="020B0503020204020204" pitchFamily="34" charset="-122"/>
              </a:rPr>
              <a:t>SELECT * FROM ROUTE_STEP_CHECK WHERE STEP=' </a:t>
            </a:r>
            <a:r>
              <a:rPr lang="en-GB" altLang="zh-CN" sz="1400" dirty="0" smtClean="0">
                <a:solidFill>
                  <a:schemeClr val="accent2">
                    <a:lumMod val="75000"/>
                  </a:schemeClr>
                </a:solidFill>
                <a:latin typeface="Microsoft YaHei" panose="020B0503020204020204" pitchFamily="34" charset="-122"/>
                <a:ea typeface="Microsoft YaHei" panose="020B0503020204020204" pitchFamily="34" charset="-122"/>
              </a:rPr>
              <a:t>KAM1TKHO';</a:t>
            </a:r>
            <a:endParaRPr lang="en-US" altLang="zh-CN" sz="1400" b="1" dirty="0">
              <a:latin typeface="Microsoft YaHei" panose="020B0503020204020204" pitchFamily="34" charset="-122"/>
              <a:ea typeface="Microsoft YaHei" panose="020B0503020204020204" pitchFamily="34" charset="-122"/>
              <a:sym typeface="+mn-ea"/>
            </a:endParaRPr>
          </a:p>
          <a:p>
            <a:endParaRPr lang="en-US" altLang="zh-CN" b="1" dirty="0" smtClean="0">
              <a:latin typeface="Microsoft YaHei" panose="020B0503020204020204" pitchFamily="34" charset="-122"/>
              <a:ea typeface="Microsoft YaHei" panose="020B0503020204020204" pitchFamily="34" charset="-122"/>
              <a:sym typeface="+mn-ea"/>
            </a:endParaRPr>
          </a:p>
          <a:p>
            <a:endParaRPr lang="en-US" altLang="zh-CN" dirty="0" smtClean="0">
              <a:latin typeface="Microsoft YaHei" panose="020B0503020204020204" pitchFamily="34" charset="-122"/>
              <a:ea typeface="Microsoft YaHei" panose="020B0503020204020204" pitchFamily="34" charset="-122"/>
            </a:endParaRPr>
          </a:p>
          <a:p>
            <a:endParaRPr lang="en-US" altLang="zh-CN" dirty="0">
              <a:latin typeface="Microsoft YaHei" panose="020B0503020204020204" pitchFamily="34" charset="-122"/>
              <a:ea typeface="Microsoft YaHei" panose="020B0503020204020204" pitchFamily="34" charset="-122"/>
            </a:endParaRPr>
          </a:p>
          <a:p>
            <a:endParaRPr lang="zh-CN" altLang="en-US" dirty="0" smtClean="0">
              <a:latin typeface="Microsoft YaHei" panose="020B0503020204020204" pitchFamily="34" charset="-122"/>
              <a:ea typeface="Microsoft YaHei" panose="020B0503020204020204" pitchFamily="34" charset="-122"/>
            </a:endParaRPr>
          </a:p>
          <a:p>
            <a:r>
              <a:rPr lang="en-GB" altLang="en-US" dirty="0" smtClean="0">
                <a:latin typeface="Microsoft YaHei" panose="020B0503020204020204" pitchFamily="34" charset="-122"/>
                <a:ea typeface="Microsoft YaHei" panose="020B0503020204020204" pitchFamily="34" charset="-122"/>
                <a:sym typeface="+mn-ea"/>
              </a:rPr>
              <a:t>Set the line checkpoint maintained by </a:t>
            </a:r>
            <a:r>
              <a:rPr lang="en-GB" altLang="zh-CN" dirty="0" smtClean="0">
                <a:latin typeface="Microsoft YaHei" panose="020B0503020204020204" pitchFamily="34" charset="-122"/>
                <a:ea typeface="Microsoft YaHei" panose="020B0503020204020204" pitchFamily="34" charset="-122"/>
                <a:sym typeface="+mn-ea"/>
              </a:rPr>
              <a:t>the LINE </a:t>
            </a:r>
            <a:r>
              <a:rPr lang="en-GB" altLang="en-US" dirty="0" smtClean="0">
                <a:latin typeface="Microsoft YaHei" panose="020B0503020204020204" pitchFamily="34" charset="-122"/>
                <a:ea typeface="Microsoft YaHei" panose="020B0503020204020204" pitchFamily="34" charset="-122"/>
                <a:sym typeface="+mn-ea"/>
              </a:rPr>
              <a:t>field and the passing record of the station maintained by the </a:t>
            </a:r>
            <a:r>
              <a:rPr lang="en-GB" altLang="zh-CN" dirty="0" smtClean="0">
                <a:latin typeface="Microsoft YaHei" panose="020B0503020204020204" pitchFamily="34" charset="-122"/>
                <a:ea typeface="Microsoft YaHei" panose="020B0503020204020204" pitchFamily="34" charset="-122"/>
                <a:sym typeface="+mn-ea"/>
              </a:rPr>
              <a:t>PDATA field.</a:t>
            </a:r>
            <a:endParaRPr lang="zh-CN" altLang="en-US" dirty="0" smtClean="0">
              <a:latin typeface="Microsoft YaHei" panose="020B0503020204020204" pitchFamily="34" charset="-122"/>
              <a:ea typeface="Microsoft YaHei" panose="020B0503020204020204" pitchFamily="34" charset="-122"/>
            </a:endParaRPr>
          </a:p>
          <a:p>
            <a:endParaRPr lang="en-US" altLang="zh-CN" dirty="0" smtClean="0">
              <a:latin typeface="Microsoft YaHei" panose="020B0503020204020204" pitchFamily="34" charset="-122"/>
              <a:ea typeface="Microsoft YaHei" panose="020B0503020204020204" pitchFamily="34" charset="-122"/>
            </a:endParaRPr>
          </a:p>
        </p:txBody>
      </p:sp>
      <p:pic>
        <p:nvPicPr>
          <p:cNvPr id="5" name="圖片 4"/>
          <p:cNvPicPr>
            <a:picLocks noChangeAspect="1"/>
          </p:cNvPicPr>
          <p:nvPr/>
        </p:nvPicPr>
        <p:blipFill>
          <a:blip r:embed="rId1"/>
          <a:stretch>
            <a:fillRect/>
          </a:stretch>
        </p:blipFill>
        <p:spPr>
          <a:xfrm>
            <a:off x="402590" y="4256405"/>
            <a:ext cx="10976610" cy="541020"/>
          </a:xfrm>
          <a:prstGeom prst="rect">
            <a:avLst/>
          </a:prstGeom>
        </p:spPr>
      </p:pic>
      <p:pic>
        <p:nvPicPr>
          <p:cNvPr id="7" name="圖片 6"/>
          <p:cNvPicPr>
            <a:picLocks noChangeAspect="1"/>
          </p:cNvPicPr>
          <p:nvPr/>
        </p:nvPicPr>
        <p:blipFill>
          <a:blip r:embed="rId2"/>
          <a:stretch>
            <a:fillRect/>
          </a:stretch>
        </p:blipFill>
        <p:spPr>
          <a:xfrm>
            <a:off x="402590" y="2668905"/>
            <a:ext cx="11156950" cy="715645"/>
          </a:xfrm>
          <a:prstGeom prst="rect">
            <a:avLst/>
          </a:prstGeom>
        </p:spPr>
      </p:pic>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方塊 2"/>
          <p:cNvSpPr txBox="1"/>
          <p:nvPr/>
        </p:nvSpPr>
        <p:spPr>
          <a:xfrm>
            <a:off x="285889" y="191493"/>
            <a:ext cx="10297671" cy="460375"/>
          </a:xfrm>
          <a:prstGeom prst="rect">
            <a:avLst/>
          </a:prstGeom>
          <a:noFill/>
        </p:spPr>
        <p:txBody>
          <a:bodyPr wrap="square" rtlCol="0">
            <a:spAutoFit/>
          </a:bodyPr>
          <a:lstStyle/>
          <a:p>
            <a:r>
              <a:rPr lang="en-GB" sz="2400" dirty="0">
                <a:latin typeface="Microsoft YaHei" panose="020B0503020204020204" pitchFamily="34" charset="-122"/>
                <a:ea typeface="Microsoft YaHei" panose="020B0503020204020204" pitchFamily="34" charset="-122"/>
              </a:rPr>
              <a:t>HSG-DSM- </a:t>
            </a:r>
            <a:r>
              <a:rPr lang="en-GB" altLang="en-US" sz="2400" dirty="0">
                <a:latin typeface="Microsoft YaHei" panose="020B0503020204020204" pitchFamily="34" charset="-122"/>
                <a:ea typeface="Microsoft YaHei" panose="020B0503020204020204" pitchFamily="34" charset="-122"/>
                <a:sym typeface="+mn-ea"/>
              </a:rPr>
              <a:t>Test Station</a:t>
            </a:r>
            <a:endParaRPr lang="zh-CN" altLang="en-US" sz="2400" dirty="0">
              <a:latin typeface="Microsoft YaHei" panose="020B0503020204020204" pitchFamily="34" charset="-122"/>
              <a:ea typeface="Microsoft YaHei" panose="020B0503020204020204" pitchFamily="34" charset="-122"/>
            </a:endParaRPr>
          </a:p>
        </p:txBody>
      </p:sp>
      <p:sp>
        <p:nvSpPr>
          <p:cNvPr id="6" name="文字方塊 5"/>
          <p:cNvSpPr txBox="1"/>
          <p:nvPr/>
        </p:nvSpPr>
        <p:spPr>
          <a:xfrm>
            <a:off x="396885" y="3044759"/>
            <a:ext cx="11350488" cy="2462213"/>
          </a:xfrm>
          <a:prstGeom prst="rect">
            <a:avLst/>
          </a:prstGeom>
          <a:noFill/>
        </p:spPr>
        <p:txBody>
          <a:bodyPr wrap="square" rtlCol="0">
            <a:spAutoFit/>
          </a:bodyPr>
          <a:lstStyle/>
          <a:p>
            <a:r>
              <a:rPr lang="en-GB" altLang="zh-CN" b="1" dirty="0" smtClean="0">
                <a:latin typeface="Microsoft YaHei" panose="020B0503020204020204" pitchFamily="34" charset="-122"/>
                <a:ea typeface="Microsoft YaHei" panose="020B0503020204020204" pitchFamily="34" charset="-122"/>
                <a:sym typeface="+mn-ea"/>
              </a:rPr>
              <a:t>DEVICE </a:t>
            </a:r>
            <a:r>
              <a:rPr lang="en-GB" altLang="en-US" b="1" dirty="0" smtClean="0">
                <a:latin typeface="Microsoft YaHei" panose="020B0503020204020204" pitchFamily="34" charset="-122"/>
                <a:ea typeface="Microsoft YaHei" panose="020B0503020204020204" pitchFamily="34" charset="-122"/>
                <a:sym typeface="+mn-ea"/>
              </a:rPr>
              <a:t>settings</a:t>
            </a:r>
            <a:endParaRPr lang="zh-CN" altLang="en-US" dirty="0" smtClean="0">
              <a:latin typeface="Microsoft YaHei" panose="020B0503020204020204" pitchFamily="34" charset="-122"/>
              <a:ea typeface="Microsoft YaHei" panose="020B0503020204020204" pitchFamily="34" charset="-122"/>
              <a:sym typeface="+mn-ea"/>
            </a:endParaRPr>
          </a:p>
          <a:p>
            <a:r>
              <a:rPr lang="en-GB" altLang="zh-CN" sz="1400" dirty="0" smtClean="0">
                <a:solidFill>
                  <a:schemeClr val="accent2">
                    <a:lumMod val="75000"/>
                  </a:schemeClr>
                </a:solidFill>
                <a:latin typeface="Microsoft YaHei" panose="020B0503020204020204" pitchFamily="34" charset="-122"/>
                <a:ea typeface="Microsoft YaHei" panose="020B0503020204020204" pitchFamily="34" charset="-122"/>
              </a:rPr>
              <a:t>SELECT * FROM DEVICE WHERE DEVICE='304782'</a:t>
            </a:r>
            <a:endParaRPr lang="en-GB" altLang="zh-CN" sz="1400" dirty="0" smtClean="0">
              <a:solidFill>
                <a:schemeClr val="accent2">
                  <a:lumMod val="75000"/>
                </a:schemeClr>
              </a:solidFill>
              <a:latin typeface="Microsoft YaHei" panose="020B0503020204020204" pitchFamily="34" charset="-122"/>
              <a:ea typeface="Microsoft YaHei" panose="020B0503020204020204" pitchFamily="34" charset="-122"/>
            </a:endParaRPr>
          </a:p>
          <a:p>
            <a:endParaRPr lang="en-US" altLang="zh-CN" dirty="0">
              <a:latin typeface="Microsoft YaHei" panose="020B0503020204020204" pitchFamily="34" charset="-122"/>
              <a:ea typeface="Microsoft YaHei" panose="020B0503020204020204" pitchFamily="34" charset="-122"/>
            </a:endParaRPr>
          </a:p>
          <a:p>
            <a:endParaRPr lang="en-US" altLang="zh-CN" dirty="0">
              <a:latin typeface="Microsoft YaHei" panose="020B0503020204020204" pitchFamily="34" charset="-122"/>
              <a:ea typeface="Microsoft YaHei" panose="020B0503020204020204" pitchFamily="34" charset="-122"/>
            </a:endParaRPr>
          </a:p>
          <a:p>
            <a:endParaRPr lang="en-US" altLang="zh-CN" dirty="0" smtClean="0">
              <a:latin typeface="Microsoft JhengHei" panose="020B0604030504040204" charset="-120"/>
              <a:ea typeface="Microsoft JhengHei" panose="020B0604030504040204" charset="-120"/>
              <a:cs typeface="Microsoft JhengHei" panose="020B0604030504040204" charset="-120"/>
              <a:sym typeface="+mn-ea"/>
            </a:endParaRPr>
          </a:p>
          <a:p>
            <a:r>
              <a:rPr lang="en-GB" altLang="zh-CN" b="1" dirty="0" smtClean="0">
                <a:latin typeface="Microsoft JhengHei" panose="020B0604030504040204" charset="-120"/>
                <a:ea typeface="Microsoft JhengHei" panose="020B0604030504040204" charset="-120"/>
                <a:cs typeface="Microsoft JhengHei" panose="020B0604030504040204" charset="-120"/>
                <a:sym typeface="+mn-ea"/>
              </a:rPr>
              <a:t>ALLDEV </a:t>
            </a:r>
            <a:r>
              <a:rPr lang="en-GB" altLang="en-US" b="1" dirty="0" smtClean="0">
                <a:latin typeface="Microsoft JhengHei" panose="020B0604030504040204" charset="-120"/>
                <a:ea typeface="Microsoft JhengHei" panose="020B0604030504040204" charset="-120"/>
                <a:cs typeface="Microsoft JhengHei" panose="020B0604030504040204" charset="-120"/>
                <a:sym typeface="+mn-ea"/>
              </a:rPr>
              <a:t>settings</a:t>
            </a:r>
            <a:endParaRPr lang="en-US" altLang="zh-CN" dirty="0" smtClean="0">
              <a:latin typeface="Microsoft YaHei" panose="020B0503020204020204" pitchFamily="34" charset="-122"/>
              <a:ea typeface="Microsoft YaHei" panose="020B0503020204020204" pitchFamily="34" charset="-122"/>
            </a:endParaRPr>
          </a:p>
          <a:p>
            <a:r>
              <a:rPr lang="en-GB" altLang="zh-CN" sz="1400" dirty="0" smtClean="0">
                <a:solidFill>
                  <a:schemeClr val="accent2">
                    <a:lumMod val="75000"/>
                  </a:schemeClr>
                </a:solidFill>
                <a:latin typeface="Microsoft YaHei" panose="020B0503020204020204" pitchFamily="34" charset="-122"/>
                <a:ea typeface="Microsoft YaHei" panose="020B0503020204020204" pitchFamily="34" charset="-122"/>
                <a:sym typeface="+mn-ea"/>
              </a:rPr>
              <a:t>SELECT * FROM ALLDEV WHERE DEVALUE='304782'</a:t>
            </a:r>
            <a:endParaRPr lang="en-US" altLang="zh-CN" sz="1400" dirty="0" smtClean="0">
              <a:solidFill>
                <a:schemeClr val="accent2">
                  <a:lumMod val="75000"/>
                </a:schemeClr>
              </a:solidFill>
              <a:latin typeface="Microsoft YaHei" panose="020B0503020204020204" pitchFamily="34" charset="-122"/>
              <a:ea typeface="Microsoft YaHei" panose="020B0503020204020204" pitchFamily="34" charset="-122"/>
            </a:endParaRPr>
          </a:p>
          <a:p>
            <a:endParaRPr lang="en-US" altLang="zh-CN" dirty="0" smtClean="0">
              <a:latin typeface="Microsoft YaHei" panose="020B0503020204020204" pitchFamily="34" charset="-122"/>
              <a:ea typeface="Microsoft YaHei" panose="020B0503020204020204" pitchFamily="34" charset="-122"/>
            </a:endParaRPr>
          </a:p>
          <a:p>
            <a:endParaRPr lang="en-US" altLang="zh-CN" dirty="0">
              <a:latin typeface="Microsoft YaHei" panose="020B0503020204020204" pitchFamily="34" charset="-122"/>
              <a:ea typeface="Microsoft YaHei" panose="020B0503020204020204" pitchFamily="34" charset="-122"/>
            </a:endParaRPr>
          </a:p>
        </p:txBody>
      </p:sp>
      <p:pic>
        <p:nvPicPr>
          <p:cNvPr id="4" name="圖片 3"/>
          <p:cNvPicPr>
            <a:picLocks noChangeAspect="1"/>
          </p:cNvPicPr>
          <p:nvPr/>
        </p:nvPicPr>
        <p:blipFill>
          <a:blip r:embed="rId1"/>
          <a:stretch>
            <a:fillRect/>
          </a:stretch>
        </p:blipFill>
        <p:spPr>
          <a:xfrm>
            <a:off x="415924" y="3651270"/>
            <a:ext cx="10789285" cy="536575"/>
          </a:xfrm>
          <a:prstGeom prst="rect">
            <a:avLst/>
          </a:prstGeom>
        </p:spPr>
      </p:pic>
      <p:pic>
        <p:nvPicPr>
          <p:cNvPr id="5" name="圖片 4"/>
          <p:cNvPicPr>
            <a:picLocks noChangeAspect="1"/>
          </p:cNvPicPr>
          <p:nvPr/>
        </p:nvPicPr>
        <p:blipFill>
          <a:blip r:embed="rId2"/>
          <a:stretch>
            <a:fillRect/>
          </a:stretch>
        </p:blipFill>
        <p:spPr>
          <a:xfrm>
            <a:off x="415924" y="4941696"/>
            <a:ext cx="10789285" cy="565785"/>
          </a:xfrm>
          <a:prstGeom prst="rect">
            <a:avLst/>
          </a:prstGeom>
        </p:spPr>
      </p:pic>
      <p:sp>
        <p:nvSpPr>
          <p:cNvPr id="7" name="文字方塊 6"/>
          <p:cNvSpPr txBox="1"/>
          <p:nvPr/>
        </p:nvSpPr>
        <p:spPr>
          <a:xfrm>
            <a:off x="396885" y="794479"/>
            <a:ext cx="9451653" cy="2031325"/>
          </a:xfrm>
          <a:prstGeom prst="rect">
            <a:avLst/>
          </a:prstGeom>
          <a:noFill/>
        </p:spPr>
        <p:txBody>
          <a:bodyPr wrap="square" rtlCol="0">
            <a:spAutoFit/>
          </a:bodyPr>
          <a:lstStyle/>
          <a:p>
            <a:r>
              <a:rPr lang="en-GB" altLang="en-US" b="1" dirty="0" smtClean="0">
                <a:latin typeface="Microsoft YaHei" panose="020B0503020204020204" pitchFamily="34" charset="-122"/>
                <a:ea typeface="Microsoft YaHei" panose="020B0503020204020204" pitchFamily="34" charset="-122"/>
              </a:rPr>
              <a:t>Station name </a:t>
            </a:r>
            <a:r>
              <a:rPr lang="en-GB" altLang="zh-CN" b="1" dirty="0" smtClean="0">
                <a:latin typeface="Microsoft YaHei" panose="020B0503020204020204" pitchFamily="34" charset="-122"/>
                <a:ea typeface="Microsoft YaHei" panose="020B0503020204020204" pitchFamily="34" charset="-122"/>
              </a:rPr>
              <a:t>: </a:t>
            </a:r>
            <a:r>
              <a:rPr lang="en-GB" altLang="zh-CN" dirty="0" smtClean="0">
                <a:latin typeface="Microsoft YaHei" panose="020B0503020204020204" pitchFamily="34" charset="-122"/>
                <a:ea typeface="Microsoft YaHei" panose="020B0503020204020204" pitchFamily="34" charset="-122"/>
              </a:rPr>
              <a:t>UT4</a:t>
            </a:r>
            <a:endParaRPr lang="en-GB" altLang="zh-CN" dirty="0" smtClean="0">
              <a:latin typeface="Microsoft YaHei" panose="020B0503020204020204" pitchFamily="34" charset="-122"/>
              <a:ea typeface="Microsoft YaHei" panose="020B0503020204020204" pitchFamily="34" charset="-122"/>
            </a:endParaRPr>
          </a:p>
          <a:p>
            <a:r>
              <a:rPr lang="en-GB" altLang="en-US" b="1" dirty="0" smtClean="0">
                <a:latin typeface="Microsoft YaHei" panose="020B0503020204020204" pitchFamily="34" charset="-122"/>
                <a:ea typeface="Microsoft YaHei" panose="020B0503020204020204" pitchFamily="34" charset="-122"/>
              </a:rPr>
              <a:t>Position function </a:t>
            </a:r>
            <a:r>
              <a:rPr lang="en-GB" altLang="zh-CN" b="1" dirty="0" smtClean="0">
                <a:latin typeface="Microsoft YaHei" panose="020B0503020204020204" pitchFamily="34" charset="-122"/>
                <a:ea typeface="Microsoft YaHei" panose="020B0503020204020204" pitchFamily="34" charset="-122"/>
              </a:rPr>
              <a:t>:</a:t>
            </a:r>
            <a:endParaRPr lang="en-GB" altLang="zh-CN" b="1" dirty="0" smtClean="0">
              <a:latin typeface="Microsoft YaHei" panose="020B0503020204020204" pitchFamily="34" charset="-122"/>
              <a:ea typeface="Microsoft YaHei" panose="020B0503020204020204" pitchFamily="34" charset="-122"/>
            </a:endParaRPr>
          </a:p>
          <a:p>
            <a:pPr marL="285750" indent="-285750">
              <a:buFont typeface="Arial" panose="020B0604020202020204" pitchFamily="34" charset="0"/>
              <a:buChar char="•"/>
            </a:pPr>
            <a:r>
              <a:rPr lang="en-GB" altLang="zh-TW" dirty="0" smtClean="0">
                <a:latin typeface="Microsoft YaHei" panose="020B0503020204020204" pitchFamily="34" charset="-122"/>
                <a:ea typeface="Microsoft YaHei" panose="020B0503020204020204" pitchFamily="34" charset="-122"/>
              </a:rPr>
              <a:t>BOBCAT </a:t>
            </a:r>
            <a:r>
              <a:rPr lang="en-GB" altLang="en-US" dirty="0" smtClean="0">
                <a:latin typeface="Microsoft YaHei" panose="020B0503020204020204" pitchFamily="34" charset="-122"/>
                <a:ea typeface="Microsoft YaHei" panose="020B0503020204020204" pitchFamily="34" charset="-122"/>
              </a:rPr>
              <a:t>test station</a:t>
            </a:r>
            <a:endParaRPr lang="en-US" altLang="zh-CN" dirty="0" smtClean="0">
              <a:latin typeface="Microsoft YaHei" panose="020B0503020204020204" pitchFamily="34" charset="-122"/>
              <a:ea typeface="Microsoft YaHei" panose="020B0503020204020204" pitchFamily="34" charset="-122"/>
            </a:endParaRPr>
          </a:p>
          <a:p>
            <a:pPr marL="285750" indent="-285750">
              <a:buFont typeface="Arial" panose="020B0604020202020204" pitchFamily="34" charset="0"/>
              <a:buChar char="•"/>
            </a:pPr>
            <a:r>
              <a:rPr lang="en-GB" altLang="zh-CN" dirty="0" smtClean="0">
                <a:latin typeface="Microsoft YaHei" panose="020B0503020204020204" pitchFamily="34" charset="-122"/>
                <a:ea typeface="Microsoft YaHei" panose="020B0503020204020204" pitchFamily="34" charset="-122"/>
              </a:rPr>
              <a:t>QUERY HSG </a:t>
            </a:r>
            <a:r>
              <a:rPr lang="en-GB" altLang="en-US" dirty="0" smtClean="0">
                <a:latin typeface="Microsoft YaHei" panose="020B0503020204020204" pitchFamily="34" charset="-122"/>
                <a:ea typeface="Microsoft YaHei" panose="020B0503020204020204" pitchFamily="34" charset="-122"/>
              </a:rPr>
              <a:t>color</a:t>
            </a:r>
            <a:endParaRPr lang="en-US" altLang="zh-CN" dirty="0" smtClean="0">
              <a:latin typeface="Microsoft YaHei" panose="020B0503020204020204" pitchFamily="34" charset="-122"/>
              <a:ea typeface="Microsoft YaHei" panose="020B0503020204020204" pitchFamily="34" charset="-122"/>
            </a:endParaRPr>
          </a:p>
          <a:p>
            <a:pPr marL="285750" indent="-285750">
              <a:buFont typeface="Arial" panose="020B0604020202020204" pitchFamily="34" charset="0"/>
              <a:buChar char="•"/>
            </a:pPr>
            <a:r>
              <a:rPr lang="en-GB" altLang="zh-TW" dirty="0" smtClean="0">
                <a:latin typeface="Microsoft YaHei" panose="020B0503020204020204" pitchFamily="34" charset="-122"/>
                <a:ea typeface="Microsoft YaHei" panose="020B0503020204020204" pitchFamily="34" charset="-122"/>
              </a:rPr>
              <a:t>ROUTING CONTROL </a:t>
            </a:r>
            <a:r>
              <a:rPr lang="en-GB" altLang="en-US" dirty="0" smtClean="0">
                <a:latin typeface="Microsoft YaHei" panose="020B0503020204020204" pitchFamily="34" charset="-122"/>
                <a:ea typeface="Microsoft YaHei" panose="020B0503020204020204" pitchFamily="34" charset="-122"/>
              </a:rPr>
              <a:t>stuck</a:t>
            </a:r>
            <a:endParaRPr lang="en-US" altLang="zh-CN" dirty="0" smtClean="0">
              <a:latin typeface="Microsoft YaHei" panose="020B0503020204020204" pitchFamily="34" charset="-122"/>
              <a:ea typeface="Microsoft YaHei" panose="020B0503020204020204" pitchFamily="34" charset="-122"/>
            </a:endParaRPr>
          </a:p>
          <a:p>
            <a:pPr marL="285750" indent="-285750">
              <a:buFont typeface="Arial" panose="020B0604020202020204" pitchFamily="34" charset="0"/>
              <a:buChar char="•"/>
            </a:pPr>
            <a:r>
              <a:rPr lang="en-GB" altLang="en-US" dirty="0" smtClean="0">
                <a:latin typeface="Microsoft YaHei" panose="020B0503020204020204" pitchFamily="34" charset="-122"/>
                <a:ea typeface="Microsoft YaHei" panose="020B0503020204020204" pitchFamily="34" charset="-122"/>
              </a:rPr>
              <a:t>Test </a:t>
            </a:r>
            <a:r>
              <a:rPr lang="en-GB" altLang="zh-CN" dirty="0" smtClean="0">
                <a:latin typeface="Microsoft YaHei" panose="020B0503020204020204" pitchFamily="34" charset="-122"/>
                <a:ea typeface="Microsoft YaHei" panose="020B0503020204020204" pitchFamily="34" charset="-122"/>
              </a:rPr>
              <a:t>AAB </a:t>
            </a:r>
            <a:r>
              <a:rPr lang="en-GB" altLang="en-US" dirty="0" smtClean="0">
                <a:latin typeface="Microsoft YaHei" panose="020B0503020204020204" pitchFamily="34" charset="-122"/>
                <a:ea typeface="Microsoft YaHei" panose="020B0503020204020204" pitchFamily="34" charset="-122"/>
              </a:rPr>
              <a:t>mode</a:t>
            </a:r>
            <a:endParaRPr lang="en-US" altLang="zh-CN" dirty="0" smtClean="0">
              <a:latin typeface="Microsoft YaHei" panose="020B0503020204020204" pitchFamily="34" charset="-122"/>
              <a:ea typeface="Microsoft YaHei" panose="020B0503020204020204" pitchFamily="34" charset="-122"/>
            </a:endParaRPr>
          </a:p>
          <a:p>
            <a:pPr marL="285750" indent="-285750">
              <a:buFont typeface="Arial" panose="020B0604020202020204" pitchFamily="34" charset="0"/>
              <a:buChar char="•"/>
            </a:pPr>
            <a:r>
              <a:rPr lang="en-GB" altLang="zh-TW" dirty="0" smtClean="0">
                <a:latin typeface="Microsoft YaHei" panose="020B0503020204020204" pitchFamily="34" charset="-122"/>
                <a:ea typeface="Microsoft YaHei" panose="020B0503020204020204" pitchFamily="34" charset="-122"/>
              </a:rPr>
              <a:t>CHK ROUTE </a:t>
            </a:r>
            <a:r>
              <a:rPr lang="en-GB" altLang="en-US" dirty="0" smtClean="0">
                <a:latin typeface="Microsoft YaHei" panose="020B0503020204020204" pitchFamily="34" charset="-122"/>
                <a:ea typeface="Microsoft YaHei" panose="020B0503020204020204" pitchFamily="34" charset="-122"/>
              </a:rPr>
              <a:t>passing station</a:t>
            </a:r>
            <a:endParaRPr lang="en-US" altLang="zh-CN" dirty="0" smtClean="0">
              <a:latin typeface="Microsoft YaHei" panose="020B0503020204020204" pitchFamily="34" charset="-122"/>
              <a:ea typeface="Microsoft YaHei" panose="020B0503020204020204" pitchFamily="34" charset="-122"/>
            </a:endParaRPr>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a:picLocks noChangeAspect="1"/>
          </p:cNvPicPr>
          <p:nvPr/>
        </p:nvPicPr>
        <p:blipFill>
          <a:blip r:embed="rId1"/>
          <a:stretch>
            <a:fillRect/>
          </a:stretch>
        </p:blipFill>
        <p:spPr>
          <a:xfrm>
            <a:off x="466996" y="1304603"/>
            <a:ext cx="10829925" cy="1590675"/>
          </a:xfrm>
          <a:prstGeom prst="rect">
            <a:avLst/>
          </a:prstGeom>
        </p:spPr>
      </p:pic>
      <p:sp>
        <p:nvSpPr>
          <p:cNvPr id="3" name="矩形 2"/>
          <p:cNvSpPr/>
          <p:nvPr/>
        </p:nvSpPr>
        <p:spPr>
          <a:xfrm>
            <a:off x="466996" y="785948"/>
            <a:ext cx="992964" cy="369332"/>
          </a:xfrm>
          <a:prstGeom prst="rect">
            <a:avLst/>
          </a:prstGeom>
        </p:spPr>
        <p:txBody>
          <a:bodyPr wrap="none">
            <a:spAutoFit/>
          </a:bodyPr>
          <a:lstStyle/>
          <a:p>
            <a:r>
              <a:rPr lang="en-GB" altLang="zh-CN" b="1" dirty="0" smtClean="0">
                <a:latin typeface="Microsoft YaHei" panose="020B0503020204020204" pitchFamily="34" charset="-122"/>
                <a:ea typeface="Microsoft YaHei" panose="020B0503020204020204" pitchFamily="34" charset="-122"/>
              </a:rPr>
              <a:t>QUERY</a:t>
            </a:r>
            <a:endParaRPr lang="en-US" altLang="zh-CN" dirty="0" smtClean="0">
              <a:latin typeface="Microsoft YaHei" panose="020B0503020204020204" pitchFamily="34" charset="-122"/>
              <a:ea typeface="Microsoft YaHei" panose="020B0503020204020204" pitchFamily="34" charset="-122"/>
            </a:endParaRPr>
          </a:p>
        </p:txBody>
      </p:sp>
      <p:pic>
        <p:nvPicPr>
          <p:cNvPr id="4" name="圖片 3"/>
          <p:cNvPicPr>
            <a:picLocks noChangeAspect="1"/>
          </p:cNvPicPr>
          <p:nvPr/>
        </p:nvPicPr>
        <p:blipFill>
          <a:blip r:embed="rId2"/>
          <a:stretch>
            <a:fillRect/>
          </a:stretch>
        </p:blipFill>
        <p:spPr>
          <a:xfrm>
            <a:off x="466996" y="4379106"/>
            <a:ext cx="11147425" cy="977900"/>
          </a:xfrm>
          <a:prstGeom prst="rect">
            <a:avLst/>
          </a:prstGeom>
        </p:spPr>
      </p:pic>
      <p:sp>
        <p:nvSpPr>
          <p:cNvPr id="5" name="矩形 4"/>
          <p:cNvSpPr/>
          <p:nvPr/>
        </p:nvSpPr>
        <p:spPr>
          <a:xfrm>
            <a:off x="466996" y="4009774"/>
            <a:ext cx="723275" cy="369332"/>
          </a:xfrm>
          <a:prstGeom prst="rect">
            <a:avLst/>
          </a:prstGeom>
        </p:spPr>
        <p:txBody>
          <a:bodyPr wrap="none">
            <a:spAutoFit/>
          </a:bodyPr>
          <a:lstStyle/>
          <a:p>
            <a:r>
              <a:rPr lang="en-GB" altLang="zh-CN" b="1" dirty="0" smtClean="0">
                <a:latin typeface="Microsoft YaHei" panose="020B0503020204020204" pitchFamily="34" charset="-122"/>
                <a:ea typeface="Microsoft YaHei" panose="020B0503020204020204" pitchFamily="34" charset="-122"/>
                <a:sym typeface="+mn-ea"/>
              </a:rPr>
              <a:t>ADD</a:t>
            </a:r>
            <a:endParaRPr lang="en-US" altLang="zh-CN" dirty="0" smtClean="0">
              <a:latin typeface="Microsoft YaHei" panose="020B0503020204020204" pitchFamily="34" charset="-122"/>
              <a:ea typeface="Microsoft YaHei" panose="020B0503020204020204" pitchFamily="34" charset="-122"/>
            </a:endParaRPr>
          </a:p>
        </p:txBody>
      </p:sp>
      <p:sp>
        <p:nvSpPr>
          <p:cNvPr id="6" name="矩形 5"/>
          <p:cNvSpPr/>
          <p:nvPr/>
        </p:nvSpPr>
        <p:spPr>
          <a:xfrm>
            <a:off x="466996" y="5493602"/>
            <a:ext cx="4287456" cy="369332"/>
          </a:xfrm>
          <a:prstGeom prst="rect">
            <a:avLst/>
          </a:prstGeom>
        </p:spPr>
        <p:txBody>
          <a:bodyPr wrap="none">
            <a:spAutoFit/>
          </a:bodyPr>
          <a:lstStyle/>
          <a:p>
            <a:r>
              <a:rPr lang="en-GB" altLang="zh-CN" dirty="0" smtClean="0">
                <a:latin typeface="Microsoft YaHei" panose="020B0503020204020204" pitchFamily="34" charset="-122"/>
                <a:ea typeface="Microsoft YaHei" panose="020B0503020204020204" pitchFamily="34" charset="-122"/>
                <a:sym typeface="+mn-ea"/>
              </a:rPr>
              <a:t>MO_D </a:t>
            </a:r>
            <a:r>
              <a:rPr lang="en-GB" altLang="en-US" dirty="0" smtClean="0">
                <a:latin typeface="Microsoft YaHei" panose="020B0503020204020204" pitchFamily="34" charset="-122"/>
                <a:ea typeface="Microsoft YaHei" panose="020B0503020204020204" pitchFamily="34" charset="-122"/>
                <a:sym typeface="+mn-ea"/>
              </a:rPr>
              <a:t>transfers and stores </a:t>
            </a:r>
            <a:r>
              <a:rPr lang="en-GB" altLang="zh-CN" dirty="0" smtClean="0">
                <a:latin typeface="Microsoft YaHei" panose="020B0503020204020204" pitchFamily="34" charset="-122"/>
                <a:ea typeface="Microsoft YaHei" panose="020B0503020204020204" pitchFamily="34" charset="-122"/>
                <a:sym typeface="+mn-ea"/>
              </a:rPr>
              <a:t>MO_ROUTE_PDCA </a:t>
            </a:r>
            <a:r>
              <a:rPr lang="en-GB" altLang="en-US" dirty="0" smtClean="0">
                <a:latin typeface="Microsoft YaHei" panose="020B0503020204020204" pitchFamily="34" charset="-122"/>
                <a:ea typeface="Microsoft YaHei" panose="020B0503020204020204" pitchFamily="34" charset="-122"/>
                <a:sym typeface="+mn-ea"/>
              </a:rPr>
              <a:t>records</a:t>
            </a:r>
            <a:endParaRPr lang="en-US" altLang="zh-CN" dirty="0" smtClean="0">
              <a:latin typeface="Microsoft YaHei" panose="020B0503020204020204" pitchFamily="34" charset="-122"/>
              <a:ea typeface="Microsoft YaHei" panose="020B0503020204020204" pitchFamily="34" charset="-122"/>
              <a:sym typeface="+mn-ea"/>
            </a:endParaRPr>
          </a:p>
        </p:txBody>
      </p:sp>
      <p:sp>
        <p:nvSpPr>
          <p:cNvPr id="7" name="矩形 6"/>
          <p:cNvSpPr/>
          <p:nvPr/>
        </p:nvSpPr>
        <p:spPr>
          <a:xfrm>
            <a:off x="466996" y="3014896"/>
            <a:ext cx="1798249" cy="646331"/>
          </a:xfrm>
          <a:prstGeom prst="rect">
            <a:avLst/>
          </a:prstGeom>
        </p:spPr>
        <p:txBody>
          <a:bodyPr wrap="none">
            <a:spAutoFit/>
          </a:bodyPr>
          <a:lstStyle/>
          <a:p>
            <a:r>
              <a:rPr lang="en-GB" altLang="zh-CN" dirty="0" smtClean="0">
                <a:latin typeface="Microsoft YaHei" panose="020B0503020204020204" pitchFamily="34" charset="-122"/>
                <a:ea typeface="Microsoft YaHei" panose="020B0503020204020204" pitchFamily="34" charset="-122"/>
                <a:sym typeface="+mn-ea"/>
              </a:rPr>
              <a:t>CHECK COLOR</a:t>
            </a:r>
            <a:endParaRPr lang="en-GB" altLang="zh-CN" dirty="0" smtClean="0">
              <a:latin typeface="Microsoft YaHei" panose="020B0503020204020204" pitchFamily="34" charset="-122"/>
              <a:ea typeface="Microsoft YaHei" panose="020B0503020204020204" pitchFamily="34" charset="-122"/>
              <a:sym typeface="+mn-ea"/>
            </a:endParaRPr>
          </a:p>
          <a:p>
            <a:r>
              <a:rPr lang="en-GB" altLang="zh-CN" dirty="0" smtClean="0">
                <a:latin typeface="Microsoft YaHei" panose="020B0503020204020204" pitchFamily="34" charset="-122"/>
                <a:ea typeface="Microsoft YaHei" panose="020B0503020204020204" pitchFamily="34" charset="-122"/>
                <a:sym typeface="+mn-ea"/>
              </a:rPr>
              <a:t>CHECK UOP</a:t>
            </a:r>
            <a:endParaRPr lang="en-GB" altLang="zh-CN" dirty="0" smtClean="0">
              <a:latin typeface="Microsoft YaHei" panose="020B0503020204020204" pitchFamily="34" charset="-122"/>
              <a:ea typeface="Microsoft YaHei" panose="020B0503020204020204" pitchFamily="34" charset="-122"/>
              <a:sym typeface="+mn-ea"/>
            </a:endParaRPr>
          </a:p>
        </p:txBody>
      </p:sp>
      <p:sp>
        <p:nvSpPr>
          <p:cNvPr id="8" name="文字方塊 7"/>
          <p:cNvSpPr txBox="1"/>
          <p:nvPr/>
        </p:nvSpPr>
        <p:spPr>
          <a:xfrm>
            <a:off x="285889" y="191493"/>
            <a:ext cx="10297671" cy="460375"/>
          </a:xfrm>
          <a:prstGeom prst="rect">
            <a:avLst/>
          </a:prstGeom>
          <a:noFill/>
        </p:spPr>
        <p:txBody>
          <a:bodyPr wrap="square" rtlCol="0">
            <a:spAutoFit/>
          </a:bodyPr>
          <a:lstStyle/>
          <a:p>
            <a:r>
              <a:rPr lang="en-GB" sz="2400" dirty="0">
                <a:latin typeface="Microsoft YaHei" panose="020B0503020204020204" pitchFamily="34" charset="-122"/>
                <a:ea typeface="Microsoft YaHei" panose="020B0503020204020204" pitchFamily="34" charset="-122"/>
              </a:rPr>
              <a:t>HSG-DSM- </a:t>
            </a:r>
            <a:r>
              <a:rPr lang="en-GB" altLang="en-US" sz="2400" dirty="0">
                <a:latin typeface="Microsoft YaHei" panose="020B0503020204020204" pitchFamily="34" charset="-122"/>
                <a:ea typeface="Microsoft YaHei" panose="020B0503020204020204" pitchFamily="34" charset="-122"/>
                <a:sym typeface="+mn-ea"/>
              </a:rPr>
              <a:t>Test Station</a:t>
            </a:r>
            <a:endParaRPr lang="zh-CN" altLang="en-US" sz="2400" dirty="0">
              <a:latin typeface="Microsoft YaHei" panose="020B0503020204020204" pitchFamily="34" charset="-122"/>
              <a:ea typeface="Microsoft YaHei" panose="020B0503020204020204" pitchFamily="34" charset="-122"/>
            </a:endParaRPr>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方塊 2"/>
          <p:cNvSpPr txBox="1"/>
          <p:nvPr/>
        </p:nvSpPr>
        <p:spPr>
          <a:xfrm>
            <a:off x="285889" y="191493"/>
            <a:ext cx="10297671" cy="460375"/>
          </a:xfrm>
          <a:prstGeom prst="rect">
            <a:avLst/>
          </a:prstGeom>
          <a:noFill/>
        </p:spPr>
        <p:txBody>
          <a:bodyPr wrap="square" rtlCol="0">
            <a:spAutoFit/>
          </a:bodyPr>
          <a:lstStyle/>
          <a:p>
            <a:r>
              <a:rPr lang="en-GB" sz="2400" dirty="0">
                <a:latin typeface="Microsoft YaHei" panose="020B0503020204020204" pitchFamily="34" charset="-122"/>
                <a:ea typeface="Microsoft YaHei" panose="020B0503020204020204" pitchFamily="34" charset="-122"/>
                <a:sym typeface="+mn-ea"/>
              </a:rPr>
              <a:t>HSG-DSM- </a:t>
            </a:r>
            <a:r>
              <a:rPr lang="en-GB" altLang="en-US" sz="2400" dirty="0">
                <a:latin typeface="Microsoft YaHei" panose="020B0503020204020204" pitchFamily="34" charset="-122"/>
                <a:ea typeface="Microsoft YaHei" panose="020B0503020204020204" pitchFamily="34" charset="-122"/>
                <a:sym typeface="+mn-ea"/>
              </a:rPr>
              <a:t>Test Station</a:t>
            </a:r>
            <a:endParaRPr lang="zh-CN" altLang="en-US" sz="2400" dirty="0">
              <a:latin typeface="Microsoft YaHei" panose="020B0503020204020204" pitchFamily="34" charset="-122"/>
              <a:ea typeface="Microsoft YaHei" panose="020B0503020204020204" pitchFamily="34" charset="-122"/>
            </a:endParaRPr>
          </a:p>
        </p:txBody>
      </p:sp>
      <p:sp>
        <p:nvSpPr>
          <p:cNvPr id="6" name="文字方塊 5"/>
          <p:cNvSpPr txBox="1"/>
          <p:nvPr/>
        </p:nvSpPr>
        <p:spPr>
          <a:xfrm>
            <a:off x="285889" y="854570"/>
            <a:ext cx="11350488" cy="3662541"/>
          </a:xfrm>
          <a:prstGeom prst="rect">
            <a:avLst/>
          </a:prstGeom>
          <a:noFill/>
        </p:spPr>
        <p:txBody>
          <a:bodyPr wrap="square" rtlCol="0">
            <a:spAutoFit/>
          </a:bodyPr>
          <a:lstStyle/>
          <a:p>
            <a:r>
              <a:rPr lang="en-GB" altLang="zh-CN" b="1" dirty="0" smtClean="0">
                <a:latin typeface="Microsoft YaHei" panose="020B0503020204020204" pitchFamily="34" charset="-122"/>
                <a:ea typeface="Microsoft YaHei" panose="020B0503020204020204" pitchFamily="34" charset="-122"/>
                <a:sym typeface="+mn-ea"/>
              </a:rPr>
              <a:t>clrc </a:t>
            </a:r>
            <a:r>
              <a:rPr lang="en-GB" altLang="en-US" b="1" dirty="0" smtClean="0">
                <a:latin typeface="Microsoft YaHei" panose="020B0503020204020204" pitchFamily="34" charset="-122"/>
                <a:ea typeface="Microsoft YaHei" panose="020B0503020204020204" pitchFamily="34" charset="-122"/>
                <a:sym typeface="+mn-ea"/>
              </a:rPr>
              <a:t>parameters </a:t>
            </a:r>
            <a:r>
              <a:rPr lang="en-GB" altLang="en-US" dirty="0" smtClean="0">
                <a:latin typeface="Microsoft YaHei" panose="020B0503020204020204" pitchFamily="34" charset="-122"/>
                <a:ea typeface="Microsoft YaHei" panose="020B0503020204020204" pitchFamily="34" charset="-122"/>
                <a:sym typeface="+mn-ea"/>
              </a:rPr>
              <a:t>:</a:t>
            </a:r>
            <a:endParaRPr lang="en-US" altLang="zh-CN" dirty="0" smtClean="0">
              <a:latin typeface="Microsoft YaHei" panose="020B0503020204020204" pitchFamily="34" charset="-122"/>
              <a:ea typeface="Microsoft YaHei" panose="020B0503020204020204" pitchFamily="34" charset="-122"/>
              <a:sym typeface="+mn-ea"/>
            </a:endParaRPr>
          </a:p>
          <a:p>
            <a:r>
              <a:rPr lang="en-GB" altLang="en-US" dirty="0" smtClean="0">
                <a:latin typeface="Microsoft YaHei" panose="020B0503020204020204" pitchFamily="34" charset="-122"/>
                <a:ea typeface="Microsoft YaHei" panose="020B0503020204020204" pitchFamily="34" charset="-122"/>
                <a:sym typeface="+mn-ea"/>
              </a:rPr>
              <a:t>Find the </a:t>
            </a:r>
            <a:r>
              <a:rPr lang="en-GB" altLang="zh-CN" dirty="0" smtClean="0">
                <a:latin typeface="Microsoft YaHei" panose="020B0503020204020204" pitchFamily="34" charset="-122"/>
                <a:ea typeface="Microsoft YaHei" panose="020B0503020204020204" pitchFamily="34" charset="-122"/>
                <a:sym typeface="+mn-ea"/>
              </a:rPr>
              <a:t>CUSTITEMSP </a:t>
            </a:r>
            <a:r>
              <a:rPr lang="en-GB" altLang="en-US" dirty="0" smtClean="0">
                <a:latin typeface="Microsoft YaHei" panose="020B0503020204020204" pitchFamily="34" charset="-122"/>
                <a:ea typeface="Microsoft YaHei" panose="020B0503020204020204" pitchFamily="34" charset="-122"/>
                <a:sym typeface="+mn-ea"/>
              </a:rPr>
              <a:t>field of </a:t>
            </a:r>
            <a:r>
              <a:rPr lang="en-GB" altLang="zh-CN" dirty="0" smtClean="0">
                <a:latin typeface="Microsoft YaHei" panose="020B0503020204020204" pitchFamily="34" charset="-122"/>
                <a:ea typeface="Microsoft YaHei" panose="020B0503020204020204" pitchFamily="34" charset="-122"/>
                <a:sym typeface="+mn-ea"/>
              </a:rPr>
              <a:t>ITEM through the ISN </a:t>
            </a:r>
            <a:r>
              <a:rPr lang="en-GB" altLang="en-US" dirty="0" smtClean="0">
                <a:latin typeface="Microsoft YaHei" panose="020B0503020204020204" pitchFamily="34" charset="-122"/>
                <a:ea typeface="Microsoft YaHei" panose="020B0503020204020204" pitchFamily="34" charset="-122"/>
                <a:sym typeface="+mn-ea"/>
              </a:rPr>
              <a:t>in the parameter (the length of the </a:t>
            </a:r>
            <a:r>
              <a:rPr lang="en-GB" altLang="zh-CN" dirty="0" smtClean="0">
                <a:latin typeface="Microsoft YaHei" panose="020B0503020204020204" pitchFamily="34" charset="-122"/>
                <a:ea typeface="Microsoft YaHei" panose="020B0503020204020204" pitchFamily="34" charset="-122"/>
                <a:sym typeface="+mn-ea"/>
              </a:rPr>
              <a:t>CUSTITEMSP </a:t>
            </a:r>
            <a:r>
              <a:rPr lang="en-GB" altLang="en-US" dirty="0" smtClean="0">
                <a:latin typeface="Microsoft YaHei" panose="020B0503020204020204" pitchFamily="34" charset="-122"/>
                <a:ea typeface="Microsoft YaHei" panose="020B0503020204020204" pitchFamily="34" charset="-122"/>
                <a:sym typeface="+mn-ea"/>
              </a:rPr>
              <a:t>field is </a:t>
            </a:r>
            <a:r>
              <a:rPr lang="en-GB" altLang="zh-CN" dirty="0" smtClean="0">
                <a:latin typeface="Microsoft YaHei" panose="020B0503020204020204" pitchFamily="34" charset="-122"/>
                <a:ea typeface="Microsoft YaHei" panose="020B0503020204020204" pitchFamily="34" charset="-122"/>
                <a:sym typeface="+mn-ea"/>
              </a:rPr>
              <a:t>5 , the first 4 digits </a:t>
            </a:r>
            <a:r>
              <a:rPr lang="en-GB" altLang="en-US" dirty="0" smtClean="0">
                <a:latin typeface="Microsoft YaHei" panose="020B0503020204020204" pitchFamily="34" charset="-122"/>
                <a:ea typeface="Microsoft YaHei" panose="020B0503020204020204" pitchFamily="34" charset="-122"/>
                <a:sym typeface="+mn-ea"/>
              </a:rPr>
              <a:t>are intercepted , the length is </a:t>
            </a:r>
            <a:r>
              <a:rPr lang="en-GB" altLang="zh-CN" dirty="0" smtClean="0">
                <a:latin typeface="Microsoft YaHei" panose="020B0503020204020204" pitchFamily="34" charset="-122"/>
                <a:ea typeface="Microsoft YaHei" panose="020B0503020204020204" pitchFamily="34" charset="-122"/>
                <a:sym typeface="+mn-ea"/>
              </a:rPr>
              <a:t>7 , the first 7 </a:t>
            </a:r>
            <a:r>
              <a:rPr lang="en-GB" altLang="en-US" dirty="0" smtClean="0">
                <a:latin typeface="Microsoft YaHei" panose="020B0503020204020204" pitchFamily="34" charset="-122"/>
                <a:ea typeface="Microsoft YaHei" panose="020B0503020204020204" pitchFamily="34" charset="-122"/>
                <a:sym typeface="+mn-ea"/>
              </a:rPr>
              <a:t>digits are intercepted , the length is </a:t>
            </a:r>
            <a:r>
              <a:rPr lang="en-GB" altLang="zh-CN" dirty="0" smtClean="0">
                <a:latin typeface="Microsoft YaHei" panose="020B0503020204020204" pitchFamily="34" charset="-122"/>
                <a:ea typeface="Microsoft YaHei" panose="020B0503020204020204" pitchFamily="34" charset="-122"/>
                <a:sym typeface="+mn-ea"/>
              </a:rPr>
              <a:t>8 , the first 7 digits </a:t>
            </a:r>
            <a:r>
              <a:rPr lang="en-GB" altLang="en-US" dirty="0" smtClean="0">
                <a:latin typeface="Microsoft YaHei" panose="020B0503020204020204" pitchFamily="34" charset="-122"/>
                <a:ea typeface="Microsoft YaHei" panose="020B0503020204020204" pitchFamily="34" charset="-122"/>
                <a:sym typeface="+mn-ea"/>
              </a:rPr>
              <a:t>are intercepted , the length is not </a:t>
            </a:r>
            <a:r>
              <a:rPr lang="en-GB" altLang="zh-CN" dirty="0" smtClean="0">
                <a:latin typeface="Microsoft YaHei" panose="020B0503020204020204" pitchFamily="34" charset="-122"/>
                <a:ea typeface="Microsoft YaHei" panose="020B0503020204020204" pitchFamily="34" charset="-122"/>
                <a:sym typeface="+mn-ea"/>
              </a:rPr>
              <a:t>5 </a:t>
            </a:r>
            <a:r>
              <a:rPr lang="en-GB" altLang="en-US" dirty="0" smtClean="0">
                <a:latin typeface="Microsoft YaHei" panose="020B0503020204020204" pitchFamily="34" charset="-122"/>
                <a:ea typeface="Microsoft YaHei" panose="020B0503020204020204" pitchFamily="34" charset="-122"/>
                <a:sym typeface="+mn-ea"/>
              </a:rPr>
              <a:t>, </a:t>
            </a:r>
            <a:r>
              <a:rPr lang="en-GB" altLang="zh-CN" dirty="0" smtClean="0">
                <a:latin typeface="Microsoft YaHei" panose="020B0503020204020204" pitchFamily="34" charset="-122"/>
                <a:ea typeface="Microsoft YaHei" panose="020B0503020204020204" pitchFamily="34" charset="-122"/>
                <a:sym typeface="+mn-ea"/>
              </a:rPr>
              <a:t>7 </a:t>
            </a:r>
            <a:r>
              <a:rPr lang="en-GB" altLang="en-US" dirty="0" smtClean="0">
                <a:latin typeface="Microsoft YaHei" panose="020B0503020204020204" pitchFamily="34" charset="-122"/>
                <a:ea typeface="Microsoft YaHei" panose="020B0503020204020204" pitchFamily="34" charset="-122"/>
                <a:sym typeface="+mn-ea"/>
              </a:rPr>
              <a:t>, </a:t>
            </a:r>
            <a:r>
              <a:rPr lang="en-GB" altLang="zh-CN" dirty="0" smtClean="0">
                <a:latin typeface="Microsoft YaHei" panose="020B0503020204020204" pitchFamily="34" charset="-122"/>
                <a:ea typeface="Microsoft YaHei" panose="020B0503020204020204" pitchFamily="34" charset="-122"/>
                <a:sym typeface="+mn-ea"/>
              </a:rPr>
              <a:t>8 </a:t>
            </a:r>
            <a:r>
              <a:rPr lang="en-GB" altLang="en-US" dirty="0" smtClean="0">
                <a:latin typeface="Microsoft YaHei" panose="020B0503020204020204" pitchFamily="34" charset="-122"/>
                <a:ea typeface="Microsoft YaHei" panose="020B0503020204020204" pitchFamily="34" charset="-122"/>
                <a:sym typeface="+mn-ea"/>
              </a:rPr>
              <a:t>then returns empty),</a:t>
            </a:r>
            <a:endParaRPr lang="en-US" altLang="zh-CN" dirty="0" smtClean="0">
              <a:latin typeface="Microsoft YaHei" panose="020B0503020204020204" pitchFamily="34" charset="-122"/>
              <a:ea typeface="Microsoft YaHei" panose="020B0503020204020204" pitchFamily="34" charset="-122"/>
              <a:sym typeface="+mn-ea"/>
            </a:endParaRPr>
          </a:p>
          <a:p>
            <a:r>
              <a:rPr lang="en-GB" altLang="zh-CN" sz="1400" dirty="0" smtClean="0">
                <a:solidFill>
                  <a:schemeClr val="accent2">
                    <a:lumMod val="75000"/>
                  </a:schemeClr>
                </a:solidFill>
                <a:latin typeface="Microsoft YaHei" panose="020B0503020204020204" pitchFamily="34" charset="-122"/>
                <a:ea typeface="Microsoft YaHei" panose="020B0503020204020204" pitchFamily="34" charset="-122"/>
                <a:sym typeface="+mn-ea"/>
              </a:rPr>
              <a:t>SELECT CUSTITEMSP FROM ITEM WHERE ITEM=(SELECT ITEM FROM ISN WHERE ISN='' );</a:t>
            </a:r>
            <a:endParaRPr lang="en-GB" altLang="zh-CN" sz="1400" dirty="0" smtClean="0">
              <a:solidFill>
                <a:schemeClr val="accent2">
                  <a:lumMod val="75000"/>
                </a:schemeClr>
              </a:solidFill>
              <a:latin typeface="Microsoft YaHei" panose="020B0503020204020204" pitchFamily="34" charset="-122"/>
              <a:ea typeface="Microsoft YaHei" panose="020B0503020204020204" pitchFamily="34" charset="-122"/>
              <a:sym typeface="+mn-ea"/>
            </a:endParaRPr>
          </a:p>
          <a:p>
            <a:endParaRPr lang="en-US" altLang="zh-CN" sz="1400" dirty="0" smtClean="0">
              <a:solidFill>
                <a:schemeClr val="accent2">
                  <a:lumMod val="75000"/>
                </a:schemeClr>
              </a:solidFill>
              <a:latin typeface="Microsoft YaHei" panose="020B0503020204020204" pitchFamily="34" charset="-122"/>
              <a:ea typeface="Microsoft YaHei" panose="020B0503020204020204" pitchFamily="34" charset="-122"/>
              <a:sym typeface="+mn-ea"/>
            </a:endParaRPr>
          </a:p>
          <a:p>
            <a:r>
              <a:rPr lang="en-GB" altLang="en-US" dirty="0" smtClean="0">
                <a:latin typeface="Microsoft YaHei" panose="020B0503020204020204" pitchFamily="34" charset="-122"/>
                <a:ea typeface="Microsoft YaHei" panose="020B0503020204020204" pitchFamily="34" charset="-122"/>
                <a:sym typeface="+mn-ea"/>
              </a:rPr>
              <a:t>Then substitute the </a:t>
            </a:r>
            <a:r>
              <a:rPr lang="en-GB" altLang="zh-CN" dirty="0" smtClean="0">
                <a:latin typeface="Microsoft YaHei" panose="020B0503020204020204" pitchFamily="34" charset="-122"/>
                <a:ea typeface="Microsoft YaHei" panose="020B0503020204020204" pitchFamily="34" charset="-122"/>
                <a:sym typeface="+mn-ea"/>
              </a:rPr>
              <a:t>CUSTITEMSP field into MODEL_D </a:t>
            </a:r>
            <a:r>
              <a:rPr lang="en-GB" altLang="en-US" dirty="0" smtClean="0">
                <a:latin typeface="Microsoft YaHei" panose="020B0503020204020204" pitchFamily="34" charset="-122"/>
                <a:ea typeface="Microsoft YaHei" panose="020B0503020204020204" pitchFamily="34" charset="-122"/>
                <a:sym typeface="+mn-ea"/>
              </a:rPr>
              <a:t>to find the color.</a:t>
            </a:r>
            <a:endParaRPr lang="en-GB" altLang="en-US" dirty="0" smtClean="0">
              <a:latin typeface="Microsoft YaHei" panose="020B0503020204020204" pitchFamily="34" charset="-122"/>
              <a:ea typeface="Microsoft YaHei" panose="020B0503020204020204" pitchFamily="34" charset="-122"/>
              <a:sym typeface="+mn-ea"/>
            </a:endParaRPr>
          </a:p>
          <a:p>
            <a:r>
              <a:rPr lang="en-GB" altLang="en-US" sz="1400" dirty="0" smtClean="0">
                <a:solidFill>
                  <a:schemeClr val="accent2">
                    <a:lumMod val="75000"/>
                  </a:schemeClr>
                </a:solidFill>
                <a:latin typeface="Microsoft YaHei" panose="020B0503020204020204" pitchFamily="34" charset="-122"/>
                <a:ea typeface="Microsoft YaHei" panose="020B0503020204020204" pitchFamily="34" charset="-122"/>
                <a:sym typeface="+mn-ea"/>
              </a:rPr>
              <a:t>SELECT </a:t>
            </a:r>
            <a:r>
              <a:rPr lang="en-GB" altLang="zh-CN" sz="1400" dirty="0" smtClean="0">
                <a:solidFill>
                  <a:schemeClr val="accent2">
                    <a:lumMod val="75000"/>
                  </a:schemeClr>
                </a:solidFill>
                <a:latin typeface="Microsoft YaHei" panose="020B0503020204020204" pitchFamily="34" charset="-122"/>
                <a:ea typeface="Microsoft YaHei" panose="020B0503020204020204" pitchFamily="34" charset="-122"/>
                <a:sym typeface="+mn-ea"/>
              </a:rPr>
              <a:t>ATTRINFO </a:t>
            </a:r>
            <a:r>
              <a:rPr lang="en-GB" altLang="en-US" sz="1400" dirty="0" smtClean="0">
                <a:solidFill>
                  <a:schemeClr val="accent2">
                    <a:lumMod val="75000"/>
                  </a:schemeClr>
                </a:solidFill>
                <a:latin typeface="Microsoft YaHei" panose="020B0503020204020204" pitchFamily="34" charset="-122"/>
                <a:ea typeface="Microsoft YaHei" panose="020B0503020204020204" pitchFamily="34" charset="-122"/>
                <a:sym typeface="+mn-ea"/>
              </a:rPr>
              <a:t>FROM MODEL_D WHERE ATTRID='COLOR' </a:t>
            </a:r>
            <a:r>
              <a:rPr lang="en-GB" altLang="zh-CN" sz="1400" dirty="0" smtClean="0">
                <a:solidFill>
                  <a:schemeClr val="accent2">
                    <a:lumMod val="75000"/>
                  </a:schemeClr>
                </a:solidFill>
                <a:latin typeface="Microsoft YaHei" panose="020B0503020204020204" pitchFamily="34" charset="-122"/>
                <a:ea typeface="Microsoft YaHei" panose="020B0503020204020204" pitchFamily="34" charset="-122"/>
                <a:sym typeface="+mn-ea"/>
              </a:rPr>
              <a:t>AND MODELID='CUSTITEMSP'</a:t>
            </a:r>
            <a:endParaRPr lang="en-GB" altLang="zh-CN" sz="1400" dirty="0" smtClean="0">
              <a:solidFill>
                <a:schemeClr val="accent2">
                  <a:lumMod val="75000"/>
                </a:schemeClr>
              </a:solidFill>
              <a:latin typeface="Microsoft YaHei" panose="020B0503020204020204" pitchFamily="34" charset="-122"/>
              <a:ea typeface="Microsoft YaHei" panose="020B0503020204020204" pitchFamily="34" charset="-122"/>
              <a:sym typeface="+mn-ea"/>
            </a:endParaRPr>
          </a:p>
          <a:p>
            <a:endParaRPr lang="zh-CN" altLang="en-US" sz="1400" dirty="0" smtClean="0">
              <a:solidFill>
                <a:schemeClr val="accent2">
                  <a:lumMod val="75000"/>
                </a:schemeClr>
              </a:solidFill>
              <a:latin typeface="Microsoft YaHei" panose="020B0503020204020204" pitchFamily="34" charset="-122"/>
              <a:ea typeface="Microsoft YaHei" panose="020B0503020204020204" pitchFamily="34" charset="-122"/>
              <a:sym typeface="+mn-ea"/>
            </a:endParaRPr>
          </a:p>
          <a:p>
            <a:r>
              <a:rPr lang="en-GB" altLang="en-US" dirty="0" smtClean="0">
                <a:latin typeface="Microsoft YaHei" panose="020B0503020204020204" pitchFamily="34" charset="-122"/>
                <a:ea typeface="Microsoft YaHei" panose="020B0503020204020204" pitchFamily="34" charset="-122"/>
                <a:sym typeface="+mn-ea"/>
              </a:rPr>
              <a:t>Then use the color to find the corresponding maintenance in </a:t>
            </a:r>
            <a:r>
              <a:rPr lang="en-GB" altLang="zh-CN" dirty="0" smtClean="0">
                <a:latin typeface="Microsoft YaHei" panose="020B0503020204020204" pitchFamily="34" charset="-122"/>
                <a:ea typeface="Microsoft YaHei" panose="020B0503020204020204" pitchFamily="34" charset="-122"/>
                <a:sym typeface="+mn-ea"/>
              </a:rPr>
              <a:t>MODEL_D</a:t>
            </a:r>
            <a:endParaRPr lang="en-GB" altLang="zh-CN" dirty="0" smtClean="0">
              <a:latin typeface="Microsoft YaHei" panose="020B0503020204020204" pitchFamily="34" charset="-122"/>
              <a:ea typeface="Microsoft YaHei" panose="020B0503020204020204" pitchFamily="34" charset="-122"/>
              <a:sym typeface="+mn-ea"/>
            </a:endParaRPr>
          </a:p>
          <a:p>
            <a:r>
              <a:rPr lang="en-GB" altLang="en-US" sz="1400" dirty="0" smtClean="0">
                <a:solidFill>
                  <a:schemeClr val="accent2">
                    <a:lumMod val="75000"/>
                  </a:schemeClr>
                </a:solidFill>
                <a:latin typeface="Microsoft YaHei" panose="020B0503020204020204" pitchFamily="34" charset="-122"/>
                <a:ea typeface="Microsoft YaHei" panose="020B0503020204020204" pitchFamily="34" charset="-122"/>
                <a:sym typeface="+mn-ea"/>
              </a:rPr>
              <a:t>SELECT ATTRINFO,ATTRFLAG INTO FROM MODEL_D WHERE MODELID='BOBCAT' AND ATTRID='CLRC' AND ATTRNM= </a:t>
            </a:r>
            <a:r>
              <a:rPr lang="en-GB" altLang="zh-CN" sz="1400" dirty="0" smtClean="0">
                <a:solidFill>
                  <a:schemeClr val="accent2">
                    <a:lumMod val="75000"/>
                  </a:schemeClr>
                </a:solidFill>
                <a:latin typeface="Microsoft YaHei" panose="020B0503020204020204" pitchFamily="34" charset="-122"/>
                <a:ea typeface="Microsoft YaHei" panose="020B0503020204020204" pitchFamily="34" charset="-122"/>
                <a:sym typeface="+mn-ea"/>
              </a:rPr>
              <a:t>' </a:t>
            </a:r>
            <a:r>
              <a:rPr lang="en-GB" altLang="en-US" sz="1400" dirty="0" smtClean="0">
                <a:solidFill>
                  <a:schemeClr val="accent2">
                    <a:lumMod val="75000"/>
                  </a:schemeClr>
                </a:solidFill>
                <a:latin typeface="Microsoft YaHei" panose="020B0503020204020204" pitchFamily="34" charset="-122"/>
                <a:ea typeface="Microsoft YaHei" panose="020B0503020204020204" pitchFamily="34" charset="-122"/>
                <a:sym typeface="+mn-ea"/>
              </a:rPr>
              <a:t>color </a:t>
            </a:r>
            <a:r>
              <a:rPr lang="en-GB" altLang="zh-CN" sz="1400" dirty="0" smtClean="0">
                <a:solidFill>
                  <a:schemeClr val="accent2">
                    <a:lumMod val="75000"/>
                  </a:schemeClr>
                </a:solidFill>
                <a:latin typeface="Microsoft YaHei" panose="020B0503020204020204" pitchFamily="34" charset="-122"/>
                <a:ea typeface="Microsoft YaHei" panose="020B0503020204020204" pitchFamily="34" charset="-122"/>
                <a:sym typeface="+mn-ea"/>
              </a:rPr>
              <a:t>' </a:t>
            </a:r>
            <a:r>
              <a:rPr lang="en-GB" altLang="en-US" sz="1400" dirty="0" smtClean="0">
                <a:solidFill>
                  <a:schemeClr val="accent2">
                    <a:lumMod val="75000"/>
                  </a:schemeClr>
                </a:solidFill>
                <a:latin typeface="Microsoft YaHei" panose="020B0503020204020204" pitchFamily="34" charset="-122"/>
                <a:ea typeface="Microsoft YaHei" panose="020B0503020204020204" pitchFamily="34" charset="-122"/>
                <a:sym typeface="+mn-ea"/>
              </a:rPr>
              <a:t>;</a:t>
            </a:r>
            <a:endParaRPr lang="en-GB" altLang="en-US" sz="1400" dirty="0" smtClean="0">
              <a:solidFill>
                <a:schemeClr val="accent2">
                  <a:lumMod val="75000"/>
                </a:schemeClr>
              </a:solidFill>
              <a:latin typeface="Microsoft YaHei" panose="020B0503020204020204" pitchFamily="34" charset="-122"/>
              <a:ea typeface="Microsoft YaHei" panose="020B0503020204020204" pitchFamily="34" charset="-122"/>
              <a:sym typeface="+mn-ea"/>
            </a:endParaRPr>
          </a:p>
          <a:p>
            <a:endParaRPr lang="en-US" altLang="zh-CN" dirty="0" smtClean="0">
              <a:latin typeface="Microsoft YaHei" panose="020B0503020204020204" pitchFamily="34" charset="-122"/>
              <a:ea typeface="Microsoft YaHei" panose="020B0503020204020204" pitchFamily="34" charset="-122"/>
              <a:sym typeface="+mn-ea"/>
            </a:endParaRPr>
          </a:p>
          <a:p>
            <a:endParaRPr lang="en-US" altLang="zh-CN" dirty="0" smtClean="0">
              <a:latin typeface="Microsoft YaHei" panose="020B0503020204020204" pitchFamily="34" charset="-122"/>
              <a:ea typeface="Microsoft YaHei" panose="020B0503020204020204" pitchFamily="34" charset="-122"/>
              <a:sym typeface="+mn-ea"/>
            </a:endParaRPr>
          </a:p>
          <a:p>
            <a:endParaRPr lang="en-US" altLang="zh-CN" dirty="0" smtClean="0">
              <a:latin typeface="Microsoft YaHei" panose="020B0503020204020204" pitchFamily="34" charset="-122"/>
              <a:ea typeface="Microsoft YaHei" panose="020B0503020204020204" pitchFamily="34" charset="-122"/>
              <a:sym typeface="+mn-ea"/>
            </a:endParaRPr>
          </a:p>
          <a:p>
            <a:endParaRPr lang="en-US" altLang="zh-CN" dirty="0" smtClean="0">
              <a:latin typeface="Microsoft YaHei" panose="020B0503020204020204" pitchFamily="34" charset="-122"/>
              <a:ea typeface="Microsoft YaHei" panose="020B0503020204020204" pitchFamily="34" charset="-122"/>
            </a:endParaRPr>
          </a:p>
        </p:txBody>
      </p:sp>
      <p:pic>
        <p:nvPicPr>
          <p:cNvPr id="5" name="圖片 4"/>
          <p:cNvPicPr>
            <a:picLocks noChangeAspect="1"/>
          </p:cNvPicPr>
          <p:nvPr/>
        </p:nvPicPr>
        <p:blipFill>
          <a:blip r:embed="rId1"/>
          <a:stretch>
            <a:fillRect/>
          </a:stretch>
        </p:blipFill>
        <p:spPr>
          <a:xfrm>
            <a:off x="422275" y="3543300"/>
            <a:ext cx="10556875" cy="1682115"/>
          </a:xfrm>
          <a:prstGeom prst="rect">
            <a:avLst/>
          </a:prstGeom>
        </p:spPr>
      </p:pic>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方塊 2"/>
          <p:cNvSpPr txBox="1"/>
          <p:nvPr/>
        </p:nvSpPr>
        <p:spPr>
          <a:xfrm>
            <a:off x="285889" y="191493"/>
            <a:ext cx="10297671" cy="1568450"/>
          </a:xfrm>
          <a:prstGeom prst="rect">
            <a:avLst/>
          </a:prstGeom>
          <a:noFill/>
        </p:spPr>
        <p:txBody>
          <a:bodyPr wrap="square" rtlCol="0">
            <a:spAutoFit/>
          </a:bodyPr>
          <a:lstStyle/>
          <a:p>
            <a:r>
              <a:rPr lang="en-GB" sz="2400" dirty="0">
                <a:latin typeface="Microsoft YaHei" panose="020B0503020204020204" pitchFamily="34" charset="-122"/>
                <a:ea typeface="Microsoft YaHei" panose="020B0503020204020204" pitchFamily="34" charset="-122"/>
                <a:sym typeface="+mn-ea"/>
              </a:rPr>
              <a:t>HSG-DSM- </a:t>
            </a:r>
            <a:r>
              <a:rPr lang="en-GB" altLang="en-US" sz="2400" dirty="0">
                <a:latin typeface="Microsoft YaHei" panose="020B0503020204020204" pitchFamily="34" charset="-122"/>
                <a:ea typeface="Microsoft YaHei" panose="020B0503020204020204" pitchFamily="34" charset="-122"/>
                <a:sym typeface="+mn-ea"/>
              </a:rPr>
              <a:t>Test Station</a:t>
            </a:r>
            <a:endParaRPr lang="zh-CN" altLang="en-US" sz="2400" dirty="0">
              <a:latin typeface="Microsoft YaHei" panose="020B0503020204020204" pitchFamily="34" charset="-122"/>
              <a:ea typeface="Microsoft YaHei" panose="020B0503020204020204" pitchFamily="34" charset="-122"/>
            </a:endParaRPr>
          </a:p>
          <a:p>
            <a:endParaRPr lang="zh-CN" altLang="en-US" sz="2400" dirty="0">
              <a:latin typeface="Microsoft YaHei" panose="020B0503020204020204" pitchFamily="34" charset="-122"/>
              <a:ea typeface="Microsoft YaHei" panose="020B0503020204020204" pitchFamily="34" charset="-122"/>
            </a:endParaRPr>
          </a:p>
          <a:p>
            <a:endParaRPr lang="zh-CN" altLang="en-US" sz="2400" dirty="0">
              <a:latin typeface="Microsoft YaHei" panose="020B0503020204020204" pitchFamily="34" charset="-122"/>
              <a:ea typeface="Microsoft YaHei" panose="020B0503020204020204" pitchFamily="34" charset="-122"/>
            </a:endParaRPr>
          </a:p>
          <a:p>
            <a:endParaRPr lang="zh-CN" altLang="en-US" sz="2400" dirty="0">
              <a:latin typeface="Microsoft YaHei" panose="020B0503020204020204" pitchFamily="34" charset="-122"/>
              <a:ea typeface="Microsoft YaHei" panose="020B0503020204020204" pitchFamily="34" charset="-122"/>
            </a:endParaRPr>
          </a:p>
        </p:txBody>
      </p:sp>
      <p:sp>
        <p:nvSpPr>
          <p:cNvPr id="6" name="文字方塊 5"/>
          <p:cNvSpPr txBox="1"/>
          <p:nvPr/>
        </p:nvSpPr>
        <p:spPr>
          <a:xfrm>
            <a:off x="305435" y="1154374"/>
            <a:ext cx="11350488" cy="2523768"/>
          </a:xfrm>
          <a:prstGeom prst="rect">
            <a:avLst/>
          </a:prstGeom>
          <a:noFill/>
        </p:spPr>
        <p:txBody>
          <a:bodyPr wrap="square" rtlCol="0">
            <a:spAutoFit/>
          </a:bodyPr>
          <a:lstStyle/>
          <a:p>
            <a:r>
              <a:rPr lang="en-GB" altLang="zh-CN" b="1" dirty="0" smtClean="0">
                <a:latin typeface="Microsoft YaHei" panose="020B0503020204020204" pitchFamily="34" charset="-122"/>
                <a:ea typeface="Microsoft YaHei" panose="020B0503020204020204" pitchFamily="34" charset="-122"/>
                <a:sym typeface="+mn-ea"/>
              </a:rPr>
              <a:t>unit_process_check </a:t>
            </a:r>
            <a:r>
              <a:rPr lang="en-GB" altLang="en-US" b="1" dirty="0" smtClean="0">
                <a:latin typeface="Microsoft YaHei" panose="020B0503020204020204" pitchFamily="34" charset="-122"/>
                <a:ea typeface="Microsoft YaHei" panose="020B0503020204020204" pitchFamily="34" charset="-122"/>
                <a:sym typeface="+mn-ea"/>
              </a:rPr>
              <a:t>parameters </a:t>
            </a:r>
            <a:r>
              <a:rPr lang="en-GB" altLang="en-US" dirty="0" smtClean="0">
                <a:latin typeface="Microsoft YaHei" panose="020B0503020204020204" pitchFamily="34" charset="-122"/>
                <a:ea typeface="Microsoft YaHei" panose="020B0503020204020204" pitchFamily="34" charset="-122"/>
                <a:sym typeface="+mn-ea"/>
              </a:rPr>
              <a:t>:</a:t>
            </a:r>
            <a:endParaRPr lang="en-US" altLang="zh-CN" dirty="0" smtClean="0">
              <a:latin typeface="Microsoft YaHei" panose="020B0503020204020204" pitchFamily="34" charset="-122"/>
              <a:ea typeface="Microsoft YaHei" panose="020B0503020204020204" pitchFamily="34" charset="-122"/>
              <a:sym typeface="+mn-ea"/>
            </a:endParaRPr>
          </a:p>
          <a:p>
            <a:r>
              <a:rPr lang="en-GB" altLang="en-US" dirty="0" smtClean="0">
                <a:latin typeface="Microsoft YaHei" panose="020B0503020204020204" pitchFamily="34" charset="-122"/>
                <a:ea typeface="Microsoft YaHei" panose="020B0503020204020204" pitchFamily="34" charset="-122"/>
                <a:sym typeface="+mn-ea"/>
              </a:rPr>
              <a:t>Check </a:t>
            </a:r>
            <a:r>
              <a:rPr lang="en-GB" altLang="zh-CN" dirty="0" smtClean="0">
                <a:latin typeface="Microsoft YaHei" panose="020B0503020204020204" pitchFamily="34" charset="-122"/>
                <a:ea typeface="Microsoft YaHei" panose="020B0503020204020204" pitchFamily="34" charset="-122"/>
                <a:sym typeface="+mn-ea"/>
              </a:rPr>
              <a:t>UOP </a:t>
            </a:r>
            <a:r>
              <a:rPr lang="en-GB" altLang="en-US" dirty="0" smtClean="0">
                <a:latin typeface="Microsoft YaHei" panose="020B0503020204020204" pitchFamily="34" charset="-122"/>
                <a:ea typeface="Microsoft YaHei" panose="020B0503020204020204" pitchFamily="34" charset="-122"/>
                <a:sym typeface="+mn-ea"/>
              </a:rPr>
              <a:t>with </a:t>
            </a:r>
            <a:r>
              <a:rPr lang="en-GB" altLang="zh-CN" dirty="0" smtClean="0">
                <a:latin typeface="Microsoft YaHei" panose="020B0503020204020204" pitchFamily="34" charset="-122"/>
                <a:ea typeface="Microsoft YaHei" panose="020B0503020204020204" pitchFamily="34" charset="-122"/>
                <a:sym typeface="+mn-ea"/>
              </a:rPr>
              <a:t>ROUTE_STEP_CHECK </a:t>
            </a:r>
            <a:r>
              <a:rPr lang="en-GB" altLang="en-US" dirty="0" smtClean="0">
                <a:latin typeface="Microsoft YaHei" panose="020B0503020204020204" pitchFamily="34" charset="-122"/>
                <a:ea typeface="Microsoft YaHei" panose="020B0503020204020204" pitchFamily="34" charset="-122"/>
                <a:sym typeface="+mn-ea"/>
              </a:rPr>
              <a:t>and </a:t>
            </a:r>
            <a:r>
              <a:rPr lang="en-GB" altLang="zh-CN" dirty="0" smtClean="0">
                <a:latin typeface="Microsoft YaHei" panose="020B0503020204020204" pitchFamily="34" charset="-122"/>
                <a:ea typeface="Microsoft YaHei" panose="020B0503020204020204" pitchFamily="34" charset="-122"/>
                <a:sym typeface="+mn-ea"/>
              </a:rPr>
              <a:t>ALLDEV_CFG</a:t>
            </a:r>
            <a:endParaRPr lang="en-GB" altLang="zh-CN" dirty="0" smtClean="0">
              <a:latin typeface="Microsoft YaHei" panose="020B0503020204020204" pitchFamily="34" charset="-122"/>
              <a:ea typeface="Microsoft YaHei" panose="020B0503020204020204" pitchFamily="34" charset="-122"/>
              <a:sym typeface="+mn-ea"/>
            </a:endParaRPr>
          </a:p>
          <a:p>
            <a:endParaRPr lang="en-US" altLang="zh-CN" dirty="0" smtClean="0">
              <a:latin typeface="Microsoft YaHei" panose="020B0503020204020204" pitchFamily="34" charset="-122"/>
              <a:ea typeface="Microsoft YaHei" panose="020B0503020204020204" pitchFamily="34" charset="-122"/>
              <a:sym typeface="+mn-ea"/>
            </a:endParaRPr>
          </a:p>
          <a:p>
            <a:r>
              <a:rPr lang="en-GB" altLang="en-US" dirty="0" smtClean="0">
                <a:latin typeface="Microsoft YaHei" panose="020B0503020204020204" pitchFamily="34" charset="-122"/>
                <a:ea typeface="Microsoft YaHei" panose="020B0503020204020204" pitchFamily="34" charset="-122"/>
                <a:sym typeface="+mn-ea"/>
              </a:rPr>
              <a:t>The line body where </a:t>
            </a:r>
            <a:r>
              <a:rPr lang="en-GB" altLang="zh-CN" dirty="0" smtClean="0">
                <a:latin typeface="Microsoft YaHei" panose="020B0503020204020204" pitchFamily="34" charset="-122"/>
                <a:ea typeface="Microsoft YaHei" panose="020B0503020204020204" pitchFamily="34" charset="-122"/>
                <a:sym typeface="+mn-ea"/>
              </a:rPr>
              <a:t>ALLDEV_CFG </a:t>
            </a:r>
            <a:r>
              <a:rPr lang="en-GB" altLang="en-US" dirty="0" smtClean="0">
                <a:latin typeface="Microsoft YaHei" panose="020B0503020204020204" pitchFamily="34" charset="-122"/>
                <a:ea typeface="Microsoft YaHei" panose="020B0503020204020204" pitchFamily="34" charset="-122"/>
                <a:sym typeface="+mn-ea"/>
              </a:rPr>
              <a:t>table </a:t>
            </a:r>
            <a:r>
              <a:rPr lang="en-GB" altLang="zh-CN" dirty="0" smtClean="0">
                <a:latin typeface="Microsoft YaHei" panose="020B0503020204020204" pitchFamily="34" charset="-122"/>
                <a:ea typeface="Microsoft YaHei" panose="020B0503020204020204" pitchFamily="34" charset="-122"/>
                <a:sym typeface="+mn-ea"/>
              </a:rPr>
              <a:t>DEVICE is located sets STATUS </a:t>
            </a:r>
            <a:r>
              <a:rPr lang="en-GB" altLang="en-US" dirty="0" smtClean="0">
                <a:latin typeface="Microsoft YaHei" panose="020B0503020204020204" pitchFamily="34" charset="-122"/>
                <a:ea typeface="Microsoft YaHei" panose="020B0503020204020204" pitchFamily="34" charset="-122"/>
                <a:sym typeface="+mn-ea"/>
              </a:rPr>
              <a:t>to </a:t>
            </a:r>
            <a:r>
              <a:rPr lang="en-GB" altLang="zh-CN" dirty="0" smtClean="0">
                <a:latin typeface="Microsoft YaHei" panose="020B0503020204020204" pitchFamily="34" charset="-122"/>
                <a:ea typeface="Microsoft YaHei" panose="020B0503020204020204" pitchFamily="34" charset="-122"/>
                <a:sym typeface="+mn-ea"/>
              </a:rPr>
              <a:t>1 </a:t>
            </a:r>
            <a:r>
              <a:rPr lang="en-GB" altLang="en-US" dirty="0" smtClean="0">
                <a:latin typeface="Microsoft YaHei" panose="020B0503020204020204" pitchFamily="34" charset="-122"/>
                <a:ea typeface="Microsoft YaHei" panose="020B0503020204020204" pitchFamily="34" charset="-122"/>
                <a:sym typeface="+mn-ea"/>
              </a:rPr>
              <a:t>and </a:t>
            </a:r>
            <a:r>
              <a:rPr lang="en-GB" altLang="zh-CN" dirty="0" smtClean="0">
                <a:latin typeface="Microsoft YaHei" panose="020B0503020204020204" pitchFamily="34" charset="-122"/>
                <a:ea typeface="Microsoft YaHei" panose="020B0503020204020204" pitchFamily="34" charset="-122"/>
                <a:sym typeface="+mn-ea"/>
              </a:rPr>
              <a:t>UOP </a:t>
            </a:r>
            <a:r>
              <a:rPr lang="en-GB" altLang="en-US" dirty="0" smtClean="0">
                <a:latin typeface="Microsoft YaHei" panose="020B0503020204020204" pitchFamily="34" charset="-122"/>
                <a:ea typeface="Microsoft YaHei" panose="020B0503020204020204" pitchFamily="34" charset="-122"/>
                <a:sym typeface="+mn-ea"/>
              </a:rPr>
              <a:t>is enabled.</a:t>
            </a:r>
            <a:endParaRPr lang="en-GB" altLang="en-US" dirty="0" smtClean="0">
              <a:latin typeface="Microsoft YaHei" panose="020B0503020204020204" pitchFamily="34" charset="-122"/>
              <a:ea typeface="Microsoft YaHei" panose="020B0503020204020204" pitchFamily="34" charset="-122"/>
              <a:sym typeface="+mn-ea"/>
            </a:endParaRPr>
          </a:p>
          <a:p>
            <a:endParaRPr dirty="0" smtClean="0">
              <a:latin typeface="Microsoft YaHei" panose="020B0503020204020204" pitchFamily="34" charset="-122"/>
              <a:ea typeface="Microsoft YaHei" panose="020B0503020204020204" pitchFamily="34" charset="-122"/>
              <a:sym typeface="+mn-ea"/>
            </a:endParaRPr>
          </a:p>
          <a:p>
            <a:r>
              <a:rPr sz="1400" dirty="0" smtClean="0">
                <a:solidFill>
                  <a:schemeClr val="accent2">
                    <a:lumMod val="75000"/>
                  </a:schemeClr>
                </a:solidFill>
                <a:latin typeface="Microsoft YaHei" panose="020B0503020204020204" pitchFamily="34" charset="-122"/>
                <a:ea typeface="Microsoft YaHei" panose="020B0503020204020204" pitchFamily="34" charset="-122"/>
                <a:sym typeface="+mn-ea"/>
              </a:rPr>
              <a:t>SELECT * FROM ALLDEV_CFG WHERE M_KEY='PGPD_F03-4FHC-03'</a:t>
            </a:r>
            <a:endParaRPr lang="en-US" altLang="zh-CN" sz="1400" dirty="0" smtClean="0">
              <a:solidFill>
                <a:schemeClr val="accent2">
                  <a:lumMod val="75000"/>
                </a:schemeClr>
              </a:solidFill>
              <a:latin typeface="Microsoft YaHei" panose="020B0503020204020204" pitchFamily="34" charset="-122"/>
              <a:ea typeface="Microsoft YaHei" panose="020B0503020204020204" pitchFamily="34" charset="-122"/>
              <a:sym typeface="+mn-ea"/>
            </a:endParaRPr>
          </a:p>
          <a:p>
            <a:endParaRPr lang="en-US" altLang="zh-CN" b="1" dirty="0" smtClean="0">
              <a:latin typeface="Microsoft YaHei" panose="020B0503020204020204" pitchFamily="34" charset="-122"/>
              <a:ea typeface="Microsoft YaHei" panose="020B0503020204020204" pitchFamily="34" charset="-122"/>
              <a:sym typeface="+mn-ea"/>
            </a:endParaRPr>
          </a:p>
          <a:p>
            <a:endParaRPr lang="en-US" altLang="zh-CN" b="1" dirty="0" smtClean="0">
              <a:latin typeface="Microsoft YaHei" panose="020B0503020204020204" pitchFamily="34" charset="-122"/>
              <a:ea typeface="Microsoft YaHei" panose="020B0503020204020204" pitchFamily="34" charset="-122"/>
              <a:sym typeface="+mn-ea"/>
            </a:endParaRPr>
          </a:p>
          <a:p>
            <a:endParaRPr lang="en-US" dirty="0" smtClean="0">
              <a:latin typeface="Microsoft YaHei" panose="020B0503020204020204" pitchFamily="34" charset="-122"/>
              <a:ea typeface="Microsoft YaHei" panose="020B0503020204020204" pitchFamily="34" charset="-122"/>
              <a:sym typeface="+mn-ea"/>
            </a:endParaRPr>
          </a:p>
        </p:txBody>
      </p:sp>
      <p:pic>
        <p:nvPicPr>
          <p:cNvPr id="7" name="圖片 6"/>
          <p:cNvPicPr>
            <a:picLocks noChangeAspect="1"/>
          </p:cNvPicPr>
          <p:nvPr/>
        </p:nvPicPr>
        <p:blipFill>
          <a:blip r:embed="rId1"/>
          <a:stretch>
            <a:fillRect/>
          </a:stretch>
        </p:blipFill>
        <p:spPr>
          <a:xfrm>
            <a:off x="402204" y="2930109"/>
            <a:ext cx="11156950" cy="594995"/>
          </a:xfrm>
          <a:prstGeom prst="rect">
            <a:avLst/>
          </a:prstGeom>
        </p:spPr>
      </p:pic>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方塊 2"/>
          <p:cNvSpPr txBox="1"/>
          <p:nvPr/>
        </p:nvSpPr>
        <p:spPr>
          <a:xfrm>
            <a:off x="285889" y="191493"/>
            <a:ext cx="10297671" cy="1568450"/>
          </a:xfrm>
          <a:prstGeom prst="rect">
            <a:avLst/>
          </a:prstGeom>
          <a:noFill/>
        </p:spPr>
        <p:txBody>
          <a:bodyPr wrap="square" rtlCol="0">
            <a:spAutoFit/>
          </a:bodyPr>
          <a:lstStyle/>
          <a:p>
            <a:r>
              <a:rPr lang="en-GB" sz="2400" dirty="0" smtClean="0">
                <a:latin typeface="Microsoft YaHei" panose="020B0503020204020204" pitchFamily="34" charset="-122"/>
                <a:ea typeface="Microsoft YaHei" panose="020B0503020204020204" pitchFamily="34" charset="-122"/>
                <a:sym typeface="+mn-ea"/>
              </a:rPr>
              <a:t>HSG-DSM- </a:t>
            </a:r>
            <a:r>
              <a:rPr lang="en-GB" altLang="en-US" sz="2400" dirty="0" smtClean="0">
                <a:latin typeface="Microsoft YaHei" panose="020B0503020204020204" pitchFamily="34" charset="-122"/>
                <a:ea typeface="Microsoft YaHei" panose="020B0503020204020204" pitchFamily="34" charset="-122"/>
                <a:sym typeface="+mn-ea"/>
              </a:rPr>
              <a:t>Test Station</a:t>
            </a:r>
            <a:endParaRPr lang="zh-CN" altLang="en-US" sz="2400" dirty="0" smtClean="0">
              <a:latin typeface="Microsoft YaHei" panose="020B0503020204020204" pitchFamily="34" charset="-122"/>
              <a:ea typeface="Microsoft YaHei" panose="020B0503020204020204" pitchFamily="34" charset="-122"/>
            </a:endParaRPr>
          </a:p>
          <a:p>
            <a:endParaRPr lang="zh-CN" altLang="en-US" sz="2400" dirty="0" smtClean="0">
              <a:latin typeface="Microsoft YaHei" panose="020B0503020204020204" pitchFamily="34" charset="-122"/>
              <a:ea typeface="Microsoft YaHei" panose="020B0503020204020204" pitchFamily="34" charset="-122"/>
            </a:endParaRPr>
          </a:p>
          <a:p>
            <a:endParaRPr lang="zh-CN" altLang="en-US" sz="2400" dirty="0" smtClean="0">
              <a:latin typeface="Microsoft YaHei" panose="020B0503020204020204" pitchFamily="34" charset="-122"/>
              <a:ea typeface="Microsoft YaHei" panose="020B0503020204020204" pitchFamily="34" charset="-122"/>
            </a:endParaRPr>
          </a:p>
          <a:p>
            <a:endParaRPr lang="zh-CN" altLang="en-US" sz="2400" dirty="0">
              <a:latin typeface="Microsoft YaHei" panose="020B0503020204020204" pitchFamily="34" charset="-122"/>
              <a:ea typeface="Microsoft YaHei" panose="020B0503020204020204" pitchFamily="34" charset="-122"/>
            </a:endParaRPr>
          </a:p>
        </p:txBody>
      </p:sp>
      <p:sp>
        <p:nvSpPr>
          <p:cNvPr id="6" name="文字方塊 5"/>
          <p:cNvSpPr txBox="1"/>
          <p:nvPr/>
        </p:nvSpPr>
        <p:spPr>
          <a:xfrm>
            <a:off x="285888" y="5040571"/>
            <a:ext cx="11350488" cy="923330"/>
          </a:xfrm>
          <a:prstGeom prst="rect">
            <a:avLst/>
          </a:prstGeom>
          <a:noFill/>
        </p:spPr>
        <p:txBody>
          <a:bodyPr wrap="square" rtlCol="0">
            <a:spAutoFit/>
          </a:bodyPr>
          <a:lstStyle/>
          <a:p>
            <a:r>
              <a:rPr lang="en-GB" altLang="en-US" b="1" dirty="0">
                <a:latin typeface="Microsoft YaHei" panose="020B0503020204020204" pitchFamily="34" charset="-122"/>
                <a:ea typeface="Microsoft YaHei" panose="020B0503020204020204" pitchFamily="34" charset="-122"/>
                <a:cs typeface="Microsoft YaHei" panose="020B0503020204020204" pitchFamily="34" charset="-122"/>
                <a:sym typeface="+mn-ea"/>
              </a:rPr>
              <a:t>TIGER_RETEST_RULE: </a:t>
            </a:r>
            <a:r>
              <a:rPr lang="en-GB" altLang="en-US" dirty="0">
                <a:latin typeface="Microsoft YaHei" panose="020B0503020204020204" pitchFamily="34" charset="-122"/>
                <a:ea typeface="Microsoft YaHei" panose="020B0503020204020204" pitchFamily="34" charset="-122"/>
                <a:cs typeface="Microsoft YaHei" panose="020B0503020204020204" pitchFamily="34" charset="-122"/>
                <a:sym typeface="+mn-ea"/>
              </a:rPr>
              <a:t>It is the current corresponding test mode, </a:t>
            </a:r>
            <a:r>
              <a:rPr lang="en-GB" altLang="zh-CN" dirty="0" err="1">
                <a:latin typeface="Microsoft YaHei" panose="020B0503020204020204" pitchFamily="34" charset="-122"/>
                <a:ea typeface="Microsoft YaHei" panose="020B0503020204020204" pitchFamily="34" charset="-122"/>
                <a:cs typeface="Microsoft YaHei" panose="020B0503020204020204" pitchFamily="34" charset="-122"/>
                <a:sym typeface="+mn-ea"/>
              </a:rPr>
              <a:t>Pfunc </a:t>
            </a:r>
            <a:r>
              <a:rPr lang="en-GB" altLang="zh-CN" dirty="0">
                <a:latin typeface="Microsoft YaHei" panose="020B0503020204020204" pitchFamily="34" charset="-122"/>
                <a:ea typeface="Microsoft YaHei" panose="020B0503020204020204" pitchFamily="34" charset="-122"/>
                <a:cs typeface="Microsoft YaHei" panose="020B0503020204020204" pitchFamily="34" charset="-122"/>
                <a:sym typeface="+mn-ea"/>
              </a:rPr>
              <a:t>&amp; </a:t>
            </a:r>
            <a:r>
              <a:rPr lang="en-GB" altLang="zh-CN" dirty="0" err="1">
                <a:latin typeface="Microsoft YaHei" panose="020B0503020204020204" pitchFamily="34" charset="-122"/>
                <a:ea typeface="Microsoft YaHei" panose="020B0503020204020204" pitchFamily="34" charset="-122"/>
                <a:cs typeface="Microsoft YaHei" panose="020B0503020204020204" pitchFamily="34" charset="-122"/>
                <a:sym typeface="+mn-ea"/>
              </a:rPr>
              <a:t>ptype </a:t>
            </a:r>
            <a:r>
              <a:rPr lang="en-GB" altLang="en-US" dirty="0">
                <a:latin typeface="Microsoft YaHei" panose="020B0503020204020204" pitchFamily="34" charset="-122"/>
                <a:ea typeface="Microsoft YaHei" panose="020B0503020204020204" pitchFamily="34" charset="-122"/>
                <a:cs typeface="Microsoft YaHei" panose="020B0503020204020204" pitchFamily="34" charset="-122"/>
                <a:sym typeface="+mn-ea"/>
              </a:rPr>
              <a:t>are fixed, </a:t>
            </a:r>
            <a:r>
              <a:rPr lang="en-GB" altLang="zh-CN" dirty="0">
                <a:latin typeface="Microsoft YaHei" panose="020B0503020204020204" pitchFamily="34" charset="-122"/>
                <a:ea typeface="Microsoft YaHei" panose="020B0503020204020204" pitchFamily="34" charset="-122"/>
                <a:cs typeface="Microsoft YaHei" panose="020B0503020204020204" pitchFamily="34" charset="-122"/>
                <a:sym typeface="+mn-ea"/>
              </a:rPr>
              <a:t>line </a:t>
            </a:r>
            <a:r>
              <a:rPr lang="en-GB" altLang="en-US" dirty="0">
                <a:latin typeface="Microsoft YaHei" panose="020B0503020204020204" pitchFamily="34" charset="-122"/>
                <a:ea typeface="Microsoft YaHei" panose="020B0503020204020204" pitchFamily="34" charset="-122"/>
                <a:cs typeface="Microsoft YaHei" panose="020B0503020204020204" pitchFamily="34" charset="-122"/>
                <a:sym typeface="+mn-ea"/>
              </a:rPr>
              <a:t>is the stuck line body, </a:t>
            </a:r>
            <a:r>
              <a:rPr lang="en-GB" altLang="zh-CN" dirty="0">
                <a:latin typeface="Microsoft YaHei" panose="020B0503020204020204" pitchFamily="34" charset="-122"/>
                <a:ea typeface="Microsoft YaHei" panose="020B0503020204020204" pitchFamily="34" charset="-122"/>
                <a:cs typeface="Microsoft YaHei" panose="020B0503020204020204" pitchFamily="34" charset="-122"/>
                <a:sym typeface="+mn-ea"/>
              </a:rPr>
              <a:t>pdata1 </a:t>
            </a:r>
            <a:r>
              <a:rPr lang="en-GB" altLang="en-US" dirty="0">
                <a:latin typeface="Microsoft YaHei" panose="020B0503020204020204" pitchFamily="34" charset="-122"/>
                <a:ea typeface="Microsoft YaHei" panose="020B0503020204020204" pitchFamily="34" charset="-122"/>
                <a:cs typeface="Microsoft YaHei" panose="020B0503020204020204" pitchFamily="34" charset="-122"/>
                <a:sym typeface="+mn-ea"/>
              </a:rPr>
              <a:t>is set for the number of times, </a:t>
            </a:r>
            <a:r>
              <a:rPr lang="en-GB" altLang="zh-CN" dirty="0">
                <a:latin typeface="Microsoft YaHei" panose="020B0503020204020204" pitchFamily="34" charset="-122"/>
                <a:ea typeface="Microsoft YaHei" panose="020B0503020204020204" pitchFamily="34" charset="-122"/>
                <a:cs typeface="Microsoft YaHei" panose="020B0503020204020204" pitchFamily="34" charset="-122"/>
                <a:sym typeface="+mn-ea"/>
              </a:rPr>
              <a:t>PDATA </a:t>
            </a:r>
            <a:r>
              <a:rPr lang="en-GB" altLang="en-US" dirty="0">
                <a:latin typeface="Microsoft YaHei" panose="020B0503020204020204" pitchFamily="34" charset="-122"/>
                <a:ea typeface="Microsoft YaHei" panose="020B0503020204020204" pitchFamily="34" charset="-122"/>
                <a:cs typeface="Microsoft YaHei" panose="020B0503020204020204" pitchFamily="34" charset="-122"/>
                <a:sym typeface="+mn-ea"/>
              </a:rPr>
              <a:t>can be set to </a:t>
            </a:r>
            <a:r>
              <a:rPr lang="en-GB" altLang="zh-CN" dirty="0">
                <a:latin typeface="Microsoft YaHei" panose="020B0503020204020204" pitchFamily="34" charset="-122"/>
                <a:ea typeface="Microsoft YaHei" panose="020B0503020204020204" pitchFamily="34" charset="-122"/>
                <a:cs typeface="Microsoft YaHei" panose="020B0503020204020204" pitchFamily="34" charset="-122"/>
                <a:sym typeface="+mn-ea"/>
              </a:rPr>
              <a:t>AAB, ABC, AAA </a:t>
            </a:r>
            <a:r>
              <a:rPr lang="en-GB" altLang="en-US" dirty="0">
                <a:latin typeface="Microsoft YaHei" panose="020B0503020204020204" pitchFamily="34" charset="-122"/>
                <a:ea typeface="Microsoft YaHei" panose="020B0503020204020204" pitchFamily="34" charset="-122"/>
                <a:cs typeface="Microsoft YaHei" panose="020B0503020204020204" pitchFamily="34" charset="-122"/>
                <a:sym typeface="+mn-ea"/>
              </a:rPr>
              <a:t>, </a:t>
            </a:r>
            <a:r>
              <a:rPr lang="en-GB" altLang="zh-CN" dirty="0" err="1">
                <a:latin typeface="Microsoft YaHei" panose="020B0503020204020204" pitchFamily="34" charset="-122"/>
                <a:ea typeface="Microsoft YaHei" panose="020B0503020204020204" pitchFamily="34" charset="-122"/>
                <a:cs typeface="Microsoft YaHei" panose="020B0503020204020204" pitchFamily="34" charset="-122"/>
                <a:sym typeface="+mn-ea"/>
              </a:rPr>
              <a:t>errflag </a:t>
            </a:r>
            <a:r>
              <a:rPr lang="en-GB" altLang="en-US" dirty="0">
                <a:latin typeface="Microsoft YaHei" panose="020B0503020204020204" pitchFamily="34" charset="-122"/>
                <a:ea typeface="Microsoft YaHei" panose="020B0503020204020204" pitchFamily="34" charset="-122"/>
                <a:cs typeface="Microsoft YaHei" panose="020B0503020204020204" pitchFamily="34" charset="-122"/>
                <a:sym typeface="+mn-ea"/>
              </a:rPr>
              <a:t>is set to </a:t>
            </a:r>
            <a:r>
              <a:rPr lang="en-GB" altLang="zh-CN" dirty="0">
                <a:latin typeface="Microsoft YaHei" panose="020B0503020204020204" pitchFamily="34" charset="-122"/>
                <a:ea typeface="Microsoft YaHei" panose="020B0503020204020204" pitchFamily="34" charset="-122"/>
                <a:cs typeface="Microsoft YaHei" panose="020B0503020204020204" pitchFamily="34" charset="-122"/>
                <a:sym typeface="+mn-ea"/>
              </a:rPr>
              <a:t>fail </a:t>
            </a:r>
            <a:r>
              <a:rPr lang="en-GB" altLang="en-US" dirty="0">
                <a:latin typeface="Microsoft YaHei" panose="020B0503020204020204" pitchFamily="34" charset="-122"/>
                <a:ea typeface="Microsoft YaHei" panose="020B0503020204020204" pitchFamily="34" charset="-122"/>
                <a:cs typeface="Microsoft YaHei" panose="020B0503020204020204" pitchFamily="34" charset="-122"/>
                <a:sym typeface="+mn-ea"/>
              </a:rPr>
              <a:t>several times and needs to enter </a:t>
            </a:r>
            <a:r>
              <a:rPr lang="en-GB" altLang="en-US" dirty="0">
                <a:solidFill>
                  <a:schemeClr val="tx1"/>
                </a:solidFill>
                <a:latin typeface="Microsoft YaHei" panose="020B0503020204020204" pitchFamily="34" charset="-122"/>
                <a:ea typeface="Microsoft YaHei" panose="020B0503020204020204" pitchFamily="34" charset="-122"/>
                <a:cs typeface="Microsoft YaHei" panose="020B0503020204020204" pitchFamily="34" charset="-122"/>
                <a:sym typeface="+mn-ea"/>
              </a:rPr>
              <a:t>ONLINE TUNING </a:t>
            </a:r>
            <a:r>
              <a:rPr lang="en-GB" altLang="zh-TW" dirty="0">
                <a:solidFill>
                  <a:schemeClr val="tx1"/>
                </a:solidFill>
                <a:latin typeface="Microsoft YaHei" panose="020B0503020204020204" pitchFamily="34" charset="-122"/>
                <a:ea typeface="Microsoft YaHei" panose="020B0503020204020204" pitchFamily="34" charset="-122"/>
                <a:cs typeface="Microsoft YaHei" panose="020B0503020204020204" pitchFamily="34" charset="-122"/>
                <a:sym typeface="+mn-ea"/>
              </a:rPr>
              <a:t>. </a:t>
            </a:r>
            <a:r>
              <a:rPr lang="en-GB" altLang="en-US" dirty="0">
                <a:solidFill>
                  <a:schemeClr val="tx1"/>
                </a:solidFill>
                <a:latin typeface="Microsoft YaHei" panose="020B0503020204020204" pitchFamily="34" charset="-122"/>
                <a:ea typeface="Microsoft YaHei" panose="020B0503020204020204" pitchFamily="34" charset="-122"/>
                <a:cs typeface="Microsoft YaHei" panose="020B0503020204020204" pitchFamily="34" charset="-122"/>
                <a:sym typeface="+mn-ea"/>
              </a:rPr>
              <a:t>After </a:t>
            </a:r>
            <a:r>
              <a:rPr lang="en-GB" altLang="zh-CN" dirty="0">
                <a:solidFill>
                  <a:schemeClr val="tx1"/>
                </a:solidFill>
                <a:latin typeface="Microsoft YaHei" panose="020B0503020204020204" pitchFamily="34" charset="-122"/>
                <a:ea typeface="Microsoft YaHei" panose="020B0503020204020204" pitchFamily="34" charset="-122"/>
                <a:cs typeface="Microsoft YaHei" panose="020B0503020204020204" pitchFamily="34" charset="-122"/>
                <a:sym typeface="+mn-ea"/>
              </a:rPr>
              <a:t>TZ </a:t>
            </a:r>
            <a:r>
              <a:rPr lang="en-GB" altLang="en-US" dirty="0">
                <a:solidFill>
                  <a:schemeClr val="tx1"/>
                </a:solidFill>
                <a:latin typeface="Microsoft YaHei" panose="020B0503020204020204" pitchFamily="34" charset="-122"/>
                <a:ea typeface="Microsoft YaHei" panose="020B0503020204020204" pitchFamily="34" charset="-122"/>
                <a:cs typeface="Microsoft YaHei" panose="020B0503020204020204" pitchFamily="34" charset="-122"/>
                <a:sym typeface="+mn-ea"/>
              </a:rPr>
              <a:t>is set to </a:t>
            </a:r>
            <a:r>
              <a:rPr lang="en-GB" altLang="zh-CN" dirty="0">
                <a:solidFill>
                  <a:schemeClr val="tx1"/>
                </a:solidFill>
                <a:latin typeface="Microsoft YaHei" panose="020B0503020204020204" pitchFamily="34" charset="-122"/>
                <a:ea typeface="Microsoft YaHei" panose="020B0503020204020204" pitchFamily="34" charset="-122"/>
                <a:cs typeface="Microsoft YaHei" panose="020B0503020204020204" pitchFamily="34" charset="-122"/>
                <a:sym typeface="+mn-ea"/>
              </a:rPr>
              <a:t>FAIL </a:t>
            </a:r>
            <a:r>
              <a:rPr lang="en-GB" altLang="en-US" dirty="0">
                <a:solidFill>
                  <a:schemeClr val="tx1"/>
                </a:solidFill>
                <a:latin typeface="Microsoft YaHei" panose="020B0503020204020204" pitchFamily="34" charset="-122"/>
                <a:ea typeface="Microsoft YaHei" panose="020B0503020204020204" pitchFamily="34" charset="-122"/>
                <a:cs typeface="Microsoft YaHei" panose="020B0503020204020204" pitchFamily="34" charset="-122"/>
                <a:sym typeface="+mn-ea"/>
              </a:rPr>
              <a:t>The interval for re-testing. If it exceeds the set time, </a:t>
            </a:r>
            <a:r>
              <a:rPr lang="en-GB" altLang="en-US" dirty="0">
                <a:latin typeface="Microsoft YaHei" panose="020B0503020204020204" pitchFamily="34" charset="-122"/>
                <a:ea typeface="Microsoft YaHei" panose="020B0503020204020204" pitchFamily="34" charset="-122"/>
                <a:cs typeface="Microsoft YaHei" panose="020B0503020204020204" pitchFamily="34" charset="-122"/>
                <a:sym typeface="+mn-ea"/>
              </a:rPr>
              <a:t>ONLINE TUNING needs to be performed </a:t>
            </a:r>
            <a:r>
              <a:rPr lang="en-GB" altLang="en-US" dirty="0">
                <a:solidFill>
                  <a:schemeClr val="tx1"/>
                </a:solidFill>
                <a:latin typeface="Microsoft YaHei" panose="020B0503020204020204" pitchFamily="34" charset="-122"/>
                <a:ea typeface="Microsoft YaHei" panose="020B0503020204020204" pitchFamily="34" charset="-122"/>
                <a:cs typeface="Microsoft YaHei" panose="020B0503020204020204" pitchFamily="34" charset="-122"/>
                <a:sym typeface="+mn-ea"/>
              </a:rPr>
              <a:t>(unit: minutes </a:t>
            </a:r>
            <a:r>
              <a:rPr lang="en-GB" altLang="en-US" dirty="0" smtClean="0">
                <a:solidFill>
                  <a:schemeClr val="tx1"/>
                </a:solidFill>
                <a:latin typeface="Microsoft YaHei" panose="020B0503020204020204" pitchFamily="34" charset="-122"/>
                <a:ea typeface="Microsoft YaHei" panose="020B0503020204020204" pitchFamily="34" charset="-122"/>
                <a:cs typeface="Microsoft YaHei" panose="020B0503020204020204" pitchFamily="34" charset="-122"/>
                <a:sym typeface="+mn-ea"/>
              </a:rPr>
              <a:t>)</a:t>
            </a:r>
            <a:endParaRPr lang="en-US" altLang="zh-CN" dirty="0" smtClean="0">
              <a:latin typeface="Microsoft YaHei" panose="020B0503020204020204" pitchFamily="34" charset="-122"/>
              <a:ea typeface="Microsoft YaHei" panose="020B0503020204020204" pitchFamily="34" charset="-122"/>
            </a:endParaRPr>
          </a:p>
        </p:txBody>
      </p:sp>
      <p:sp>
        <p:nvSpPr>
          <p:cNvPr id="2" name="矩形 1"/>
          <p:cNvSpPr/>
          <p:nvPr/>
        </p:nvSpPr>
        <p:spPr>
          <a:xfrm>
            <a:off x="285888" y="730664"/>
            <a:ext cx="11571331" cy="4339650"/>
          </a:xfrm>
          <a:prstGeom prst="rect">
            <a:avLst/>
          </a:prstGeom>
        </p:spPr>
        <p:txBody>
          <a:bodyPr wrap="square">
            <a:spAutoFit/>
          </a:bodyPr>
          <a:lstStyle/>
          <a:p>
            <a:r>
              <a:rPr lang="en-GB" altLang="zh-TW" b="1" dirty="0" smtClean="0">
                <a:latin typeface="Microsoft YaHei" panose="020B0503020204020204" pitchFamily="34" charset="-122"/>
                <a:ea typeface="Microsoft YaHei" panose="020B0503020204020204" pitchFamily="34" charset="-122"/>
                <a:sym typeface="+mn-ea"/>
              </a:rPr>
              <a:t>ROUTE_STEP_CHECK </a:t>
            </a:r>
            <a:r>
              <a:rPr lang="en-GB" altLang="en-US" b="1" dirty="0" smtClean="0">
                <a:latin typeface="Microsoft YaHei" panose="020B0503020204020204" pitchFamily="34" charset="-122"/>
                <a:ea typeface="Microsoft YaHei" panose="020B0503020204020204" pitchFamily="34" charset="-122"/>
                <a:sym typeface="+mn-ea"/>
              </a:rPr>
              <a:t>setting block</a:t>
            </a:r>
            <a:endParaRPr lang="en-US" altLang="zh-CN" b="1" dirty="0" smtClean="0">
              <a:latin typeface="Microsoft YaHei" panose="020B0503020204020204" pitchFamily="34" charset="-122"/>
              <a:ea typeface="Microsoft YaHei" panose="020B0503020204020204" pitchFamily="34" charset="-122"/>
              <a:sym typeface="+mn-ea"/>
            </a:endParaRPr>
          </a:p>
          <a:p>
            <a:r>
              <a:rPr lang="en-GB" altLang="zh-CN" sz="1400" dirty="0" smtClean="0">
                <a:solidFill>
                  <a:schemeClr val="accent2">
                    <a:lumMod val="75000"/>
                  </a:schemeClr>
                </a:solidFill>
                <a:latin typeface="Microsoft YaHei" panose="020B0503020204020204" pitchFamily="34" charset="-122"/>
                <a:ea typeface="Microsoft YaHei" panose="020B0503020204020204" pitchFamily="34" charset="-122"/>
              </a:rPr>
              <a:t>SELECT * FROM ROUTE_STEP_CHECK WHERE STEP='KAM1TUT4';</a:t>
            </a:r>
            <a:endParaRPr lang="en-GB" altLang="zh-CN" sz="1400" dirty="0" smtClean="0">
              <a:solidFill>
                <a:schemeClr val="accent2">
                  <a:lumMod val="75000"/>
                </a:schemeClr>
              </a:solidFill>
              <a:latin typeface="Microsoft YaHei" panose="020B0503020204020204" pitchFamily="34" charset="-122"/>
              <a:ea typeface="Microsoft YaHei" panose="020B0503020204020204" pitchFamily="34" charset="-122"/>
            </a:endParaRPr>
          </a:p>
          <a:p>
            <a:endParaRPr lang="en-US" altLang="zh-CN" dirty="0" smtClean="0">
              <a:latin typeface="Microsoft YaHei" panose="020B0503020204020204" pitchFamily="34" charset="-122"/>
              <a:ea typeface="Microsoft YaHei" panose="020B0503020204020204" pitchFamily="34" charset="-122"/>
            </a:endParaRPr>
          </a:p>
          <a:p>
            <a:endParaRPr lang="en-US" altLang="zh-CN" dirty="0" smtClean="0">
              <a:latin typeface="Microsoft YaHei" panose="020B0503020204020204" pitchFamily="34" charset="-122"/>
              <a:ea typeface="Microsoft YaHei" panose="020B0503020204020204" pitchFamily="34" charset="-122"/>
            </a:endParaRPr>
          </a:p>
          <a:p>
            <a:endParaRPr lang="zh-CN" altLang="en-US" dirty="0" smtClean="0">
              <a:latin typeface="Microsoft YaHei" panose="020B0503020204020204" pitchFamily="34" charset="-122"/>
              <a:ea typeface="Microsoft YaHei" panose="020B0503020204020204" pitchFamily="34" charset="-122"/>
            </a:endParaRPr>
          </a:p>
          <a:p>
            <a:r>
              <a:rPr lang="en-GB" altLang="en-US" b="1" dirty="0" smtClean="0">
                <a:latin typeface="Microsoft YaHei" panose="020B0503020204020204" pitchFamily="34" charset="-122"/>
                <a:ea typeface="Microsoft YaHei" panose="020B0503020204020204" pitchFamily="34" charset="-122"/>
                <a:sym typeface="+mn-ea"/>
              </a:rPr>
              <a:t>The first setting </a:t>
            </a:r>
            <a:r>
              <a:rPr lang="en-GB" altLang="zh-CN" b="1" dirty="0" smtClean="0">
                <a:latin typeface="Microsoft YaHei" panose="020B0503020204020204" pitchFamily="34" charset="-122"/>
                <a:ea typeface="Microsoft YaHei" panose="020B0503020204020204" pitchFamily="34" charset="-122"/>
                <a:sym typeface="+mn-ea"/>
              </a:rPr>
              <a:t>is TIGER_PREV_STEP</a:t>
            </a:r>
            <a:endParaRPr lang="en-GB" altLang="zh-CN" b="1" dirty="0" smtClean="0">
              <a:latin typeface="Microsoft YaHei" panose="020B0503020204020204" pitchFamily="34" charset="-122"/>
              <a:ea typeface="Microsoft YaHei" panose="020B0503020204020204" pitchFamily="34" charset="-122"/>
              <a:sym typeface="+mn-ea"/>
            </a:endParaRPr>
          </a:p>
          <a:p>
            <a:r>
              <a:rPr lang="en-GB" altLang="en-US" dirty="0" smtClean="0">
                <a:latin typeface="Microsoft YaHei" panose="020B0503020204020204" pitchFamily="34" charset="-122"/>
                <a:ea typeface="Microsoft YaHei" panose="020B0503020204020204" pitchFamily="34" charset="-122"/>
                <a:sym typeface="+mn-ea"/>
              </a:rPr>
              <a:t>The line checkpoint maintained by the </a:t>
            </a:r>
            <a:r>
              <a:rPr lang="en-GB" altLang="zh-CN" dirty="0" smtClean="0">
                <a:latin typeface="Microsoft YaHei" panose="020B0503020204020204" pitchFamily="34" charset="-122"/>
                <a:ea typeface="Microsoft YaHei" panose="020B0503020204020204" pitchFamily="34" charset="-122"/>
                <a:sym typeface="+mn-ea"/>
              </a:rPr>
              <a:t>LINE field and </a:t>
            </a:r>
            <a:r>
              <a:rPr lang="en-GB" altLang="en-US" dirty="0" smtClean="0">
                <a:latin typeface="Microsoft YaHei" panose="020B0503020204020204" pitchFamily="34" charset="-122"/>
                <a:ea typeface="Microsoft YaHei" panose="020B0503020204020204" pitchFamily="34" charset="-122"/>
                <a:sym typeface="+mn-ea"/>
              </a:rPr>
              <a:t>the station passing record maintained by the </a:t>
            </a:r>
            <a:r>
              <a:rPr lang="en-GB" altLang="zh-CN" dirty="0" smtClean="0">
                <a:latin typeface="Microsoft YaHei" panose="020B0503020204020204" pitchFamily="34" charset="-122"/>
                <a:ea typeface="Microsoft YaHei" panose="020B0503020204020204" pitchFamily="34" charset="-122"/>
                <a:sym typeface="+mn-ea"/>
              </a:rPr>
              <a:t>PDATA field</a:t>
            </a:r>
            <a:endParaRPr lang="en-US" altLang="zh-CN" dirty="0" smtClean="0">
              <a:latin typeface="Microsoft YaHei" panose="020B0503020204020204" pitchFamily="34" charset="-122"/>
              <a:ea typeface="Microsoft YaHei" panose="020B0503020204020204" pitchFamily="34" charset="-122"/>
              <a:sym typeface="+mn-ea"/>
            </a:endParaRPr>
          </a:p>
          <a:p>
            <a:endParaRPr lang="zh-CN" altLang="en-US" dirty="0" smtClean="0">
              <a:latin typeface="Microsoft YaHei" panose="020B0503020204020204" pitchFamily="34" charset="-122"/>
              <a:ea typeface="Microsoft YaHei" panose="020B0503020204020204" pitchFamily="34" charset="-122"/>
              <a:sym typeface="+mn-ea"/>
            </a:endParaRPr>
          </a:p>
          <a:p>
            <a:r>
              <a:rPr lang="en-GB" altLang="en-US" b="1" dirty="0" smtClean="0">
                <a:latin typeface="Microsoft YaHei" panose="020B0503020204020204" pitchFamily="34" charset="-122"/>
                <a:ea typeface="Microsoft YaHei" panose="020B0503020204020204" pitchFamily="34" charset="-122"/>
                <a:sym typeface="+mn-ea"/>
              </a:rPr>
              <a:t>The second setting </a:t>
            </a:r>
            <a:r>
              <a:rPr lang="en-GB" altLang="zh-CN" b="1" dirty="0" smtClean="0">
                <a:latin typeface="Microsoft YaHei" panose="020B0503020204020204" pitchFamily="34" charset="-122"/>
                <a:ea typeface="Microsoft YaHei" panose="020B0503020204020204" pitchFamily="34" charset="-122"/>
                <a:sym typeface="+mn-ea"/>
              </a:rPr>
              <a:t>is TIGER_RETEST_RULE</a:t>
            </a:r>
            <a:endParaRPr lang="en-GB" altLang="zh-CN" b="1" dirty="0" smtClean="0">
              <a:latin typeface="Microsoft YaHei" panose="020B0503020204020204" pitchFamily="34" charset="-122"/>
              <a:ea typeface="Microsoft YaHei" panose="020B0503020204020204" pitchFamily="34" charset="-122"/>
              <a:sym typeface="+mn-ea"/>
            </a:endParaRPr>
          </a:p>
          <a:p>
            <a:r>
              <a:rPr lang="en-GB" altLang="zh-TW" dirty="0" smtClean="0">
                <a:latin typeface="Microsoft YaHei" panose="020B0503020204020204" pitchFamily="34" charset="-122"/>
                <a:ea typeface="Microsoft YaHei" panose="020B0503020204020204" pitchFamily="34" charset="-122"/>
                <a:cs typeface="Microsoft YaHei" panose="020B0503020204020204" pitchFamily="34" charset="-122"/>
                <a:sym typeface="+mn-ea"/>
              </a:rPr>
              <a:t>The three tests of the line body maintained in the </a:t>
            </a:r>
            <a:r>
              <a:rPr lang="en-GB" altLang="zh-CN" dirty="0" smtClean="0">
                <a:latin typeface="Microsoft YaHei" panose="020B0503020204020204" pitchFamily="34" charset="-122"/>
                <a:ea typeface="Microsoft YaHei" panose="020B0503020204020204" pitchFamily="34" charset="-122"/>
                <a:sym typeface="+mn-ea"/>
              </a:rPr>
              <a:t>LINE </a:t>
            </a:r>
            <a:r>
              <a:rPr lang="en-GB" altLang="en-US" dirty="0" smtClean="0">
                <a:latin typeface="Microsoft YaHei" panose="020B0503020204020204" pitchFamily="34" charset="-122"/>
                <a:ea typeface="Microsoft YaHei" panose="020B0503020204020204" pitchFamily="34" charset="-122"/>
                <a:sym typeface="+mn-ea"/>
              </a:rPr>
              <a:t>field are fixture A--- </a:t>
            </a:r>
            <a:r>
              <a:rPr lang="en-GB" altLang="zh-TW" dirty="0" err="1" smtClean="0">
                <a:latin typeface="Microsoft YaHei" panose="020B0503020204020204" pitchFamily="34" charset="-122"/>
                <a:ea typeface="Microsoft YaHei" panose="020B0503020204020204" pitchFamily="34" charset="-122"/>
                <a:cs typeface="Microsoft YaHei" panose="020B0503020204020204" pitchFamily="34" charset="-122"/>
                <a:sym typeface="+mn-ea"/>
              </a:rPr>
              <a:t>fixture A </a:t>
            </a:r>
            <a:r>
              <a:rPr lang="en-GB" altLang="zh-TW" dirty="0" smtClean="0">
                <a:latin typeface="Microsoft YaHei" panose="020B0503020204020204" pitchFamily="34" charset="-122"/>
                <a:ea typeface="Microsoft YaHei" panose="020B0503020204020204" pitchFamily="34" charset="-122"/>
                <a:cs typeface="Microsoft YaHei" panose="020B0503020204020204" pitchFamily="34" charset="-122"/>
                <a:sym typeface="+mn-ea"/>
              </a:rPr>
              <a:t>--- </a:t>
            </a:r>
            <a:r>
              <a:rPr lang="en-GB" altLang="zh-TW" dirty="0" err="1" smtClean="0">
                <a:latin typeface="Microsoft YaHei" panose="020B0503020204020204" pitchFamily="34" charset="-122"/>
                <a:ea typeface="Microsoft YaHei" panose="020B0503020204020204" pitchFamily="34" charset="-122"/>
                <a:cs typeface="Microsoft YaHei" panose="020B0503020204020204" pitchFamily="34" charset="-122"/>
                <a:sym typeface="+mn-ea"/>
              </a:rPr>
              <a:t>fixture B. The mode </a:t>
            </a:r>
            <a:r>
              <a:rPr lang="en-GB" altLang="en-US" dirty="0" smtClean="0">
                <a:latin typeface="Microsoft YaHei" panose="020B0503020204020204" pitchFamily="34" charset="-122"/>
                <a:ea typeface="Microsoft YaHei" panose="020B0503020204020204" pitchFamily="34" charset="-122"/>
                <a:cs typeface="Microsoft YaHei" panose="020B0503020204020204" pitchFamily="34" charset="-122"/>
                <a:sym typeface="+mn-ea"/>
              </a:rPr>
              <a:t>can also be </a:t>
            </a:r>
            <a:r>
              <a:rPr lang="en-GB" altLang="zh-CN" dirty="0" smtClean="0">
                <a:latin typeface="Microsoft YaHei" panose="020B0503020204020204" pitchFamily="34" charset="-122"/>
                <a:ea typeface="Microsoft YaHei" panose="020B0503020204020204" pitchFamily="34" charset="-122"/>
                <a:cs typeface="Microsoft YaHei" panose="020B0503020204020204" pitchFamily="34" charset="-122"/>
                <a:sym typeface="+mn-ea"/>
              </a:rPr>
              <a:t>AB </a:t>
            </a:r>
            <a:r>
              <a:rPr lang="en-GB" altLang="zh-CN" dirty="0" err="1" smtClean="0">
                <a:latin typeface="Microsoft YaHei" panose="020B0503020204020204" pitchFamily="34" charset="-122"/>
                <a:ea typeface="Microsoft YaHei" panose="020B0503020204020204" pitchFamily="34" charset="-122"/>
                <a:cs typeface="Microsoft YaHei" panose="020B0503020204020204" pitchFamily="34" charset="-122"/>
                <a:sym typeface="+mn-ea"/>
              </a:rPr>
              <a:t>B</a:t>
            </a:r>
            <a:r>
              <a:rPr lang="en-GB" altLang="zh-CN" dirty="0" smtClean="0">
                <a:latin typeface="Microsoft YaHei" panose="020B0503020204020204" pitchFamily="34" charset="-122"/>
                <a:ea typeface="Microsoft YaHei" panose="020B0503020204020204" pitchFamily="34" charset="-122"/>
                <a:cs typeface="Microsoft YaHei" panose="020B0503020204020204" pitchFamily="34" charset="-122"/>
                <a:sym typeface="+mn-ea"/>
              </a:rPr>
              <a:t>   </a:t>
            </a:r>
            <a:r>
              <a:rPr lang="en-GB" altLang="en-US" dirty="0" smtClean="0">
                <a:latin typeface="Microsoft YaHei" panose="020B0503020204020204" pitchFamily="34" charset="-122"/>
                <a:ea typeface="Microsoft YaHei" panose="020B0503020204020204" pitchFamily="34" charset="-122"/>
                <a:cs typeface="Microsoft YaHei" panose="020B0503020204020204" pitchFamily="34" charset="-122"/>
                <a:sym typeface="+mn-ea"/>
              </a:rPr>
              <a:t>Or </a:t>
            </a:r>
            <a:r>
              <a:rPr lang="en-GB" altLang="zh-CN" dirty="0" smtClean="0">
                <a:latin typeface="Microsoft YaHei" panose="020B0503020204020204" pitchFamily="34" charset="-122"/>
                <a:ea typeface="Microsoft YaHei" panose="020B0503020204020204" pitchFamily="34" charset="-122"/>
                <a:cs typeface="Microsoft YaHei" panose="020B0503020204020204" pitchFamily="34" charset="-122"/>
                <a:sym typeface="+mn-ea"/>
              </a:rPr>
              <a:t>ABA </a:t>
            </a:r>
            <a:r>
              <a:rPr lang="en-GB" altLang="zh-TW" dirty="0" smtClean="0">
                <a:latin typeface="Microsoft YaHei" panose="020B0503020204020204" pitchFamily="34" charset="-122"/>
                <a:ea typeface="Microsoft YaHei" panose="020B0503020204020204" pitchFamily="34" charset="-122"/>
                <a:cs typeface="Microsoft YaHei" panose="020B0503020204020204" pitchFamily="34" charset="-122"/>
                <a:sym typeface="+mn-ea"/>
              </a:rPr>
              <a:t>, </a:t>
            </a:r>
            <a:r>
              <a:rPr lang="en-GB" altLang="zh-TW" dirty="0" err="1" smtClean="0">
                <a:latin typeface="Microsoft YaHei" panose="020B0503020204020204" pitchFamily="34" charset="-122"/>
                <a:ea typeface="Microsoft YaHei" panose="020B0503020204020204" pitchFamily="34" charset="-122"/>
                <a:cs typeface="Microsoft YaHei" panose="020B0503020204020204" pitchFamily="34" charset="-122"/>
                <a:sym typeface="+mn-ea"/>
              </a:rPr>
              <a:t>otherwise it will be blocked by bobcat </a:t>
            </a:r>
            <a:r>
              <a:rPr lang="en-GB" altLang="en-US" dirty="0" smtClean="0">
                <a:latin typeface="Microsoft YaHei" panose="020B0503020204020204" pitchFamily="34" charset="-122"/>
                <a:ea typeface="Microsoft YaHei" panose="020B0503020204020204" pitchFamily="34" charset="-122"/>
                <a:cs typeface="Microsoft YaHei" panose="020B0503020204020204" pitchFamily="34" charset="-122"/>
                <a:sym typeface="+mn-ea"/>
              </a:rPr>
              <a:t>.</a:t>
            </a:r>
            <a:endParaRPr lang="en-US" altLang="zh-CN" dirty="0" smtClean="0">
              <a:latin typeface="Microsoft YaHei" panose="020B0503020204020204" pitchFamily="34" charset="-122"/>
              <a:ea typeface="Microsoft YaHei" panose="020B0503020204020204" pitchFamily="34" charset="-122"/>
              <a:cs typeface="Microsoft YaHei" panose="020B0503020204020204" pitchFamily="34" charset="-122"/>
              <a:sym typeface="+mn-ea"/>
            </a:endParaRPr>
          </a:p>
          <a:p>
            <a:r>
              <a:rPr lang="en-GB" altLang="zh-TW" sz="1400" dirty="0" err="1" smtClean="0">
                <a:solidFill>
                  <a:srgbClr val="C00000"/>
                </a:solidFill>
                <a:latin typeface="Microsoft YaHei" panose="020B0503020204020204" pitchFamily="34" charset="-122"/>
                <a:ea typeface="Microsoft YaHei" panose="020B0503020204020204" pitchFamily="34" charset="-122"/>
                <a:cs typeface="Microsoft YaHei" panose="020B0503020204020204" pitchFamily="34" charset="-122"/>
                <a:sym typeface="+mn-ea"/>
              </a:rPr>
              <a:t>Error </a:t>
            </a:r>
            <a:r>
              <a:rPr lang="en-GB" altLang="en-US" sz="1400" dirty="0" smtClean="0">
                <a:solidFill>
                  <a:srgbClr val="C00000"/>
                </a:solidFill>
                <a:latin typeface="Microsoft YaHei" panose="020B0503020204020204" pitchFamily="34" charset="-122"/>
                <a:ea typeface="Microsoft YaHei" panose="020B0503020204020204" pitchFamily="34" charset="-122"/>
                <a:cs typeface="Microsoft YaHei" panose="020B0503020204020204" pitchFamily="34" charset="-122"/>
                <a:sym typeface="+mn-ea"/>
              </a:rPr>
              <a:t>: 0 SFC_OK UNIT OUT OF PROCESS Over fail count Go to FA-CHECK-IN.</a:t>
            </a:r>
            <a:endParaRPr lang="en-US" altLang="zh-CN" sz="1400" dirty="0" smtClean="0">
              <a:solidFill>
                <a:srgbClr val="C00000"/>
              </a:solidFill>
              <a:latin typeface="Microsoft YaHei" panose="020B0503020204020204" pitchFamily="34" charset="-122"/>
              <a:ea typeface="Microsoft YaHei" panose="020B0503020204020204" pitchFamily="34" charset="-122"/>
              <a:cs typeface="Microsoft YaHei" panose="020B0503020204020204" pitchFamily="34" charset="-122"/>
              <a:sym typeface="+mn-ea"/>
            </a:endParaRPr>
          </a:p>
          <a:p>
            <a:endParaRPr lang="en-US" altLang="zh-CN" sz="1400" dirty="0" smtClean="0">
              <a:solidFill>
                <a:srgbClr val="C00000"/>
              </a:solidFill>
              <a:latin typeface="Microsoft YaHei" panose="020B0503020204020204" pitchFamily="34" charset="-122"/>
              <a:ea typeface="Microsoft YaHei" panose="020B0503020204020204" pitchFamily="34" charset="-122"/>
            </a:endParaRPr>
          </a:p>
          <a:p>
            <a:r>
              <a:rPr lang="en-GB" altLang="zh-TW" dirty="0" smtClean="0">
                <a:latin typeface="Microsoft YaHei" panose="020B0503020204020204" pitchFamily="34" charset="-122"/>
                <a:ea typeface="Microsoft YaHei" panose="020B0503020204020204" pitchFamily="34" charset="-122"/>
                <a:cs typeface="Microsoft YaHei" panose="020B0503020204020204" pitchFamily="34" charset="-122"/>
                <a:sym typeface="+mn-ea"/>
              </a:rPr>
              <a:t>FAIL </a:t>
            </a:r>
            <a:r>
              <a:rPr lang="en-GB" altLang="en-US" dirty="0" smtClean="0">
                <a:latin typeface="Microsoft YaHei" panose="020B0503020204020204" pitchFamily="34" charset="-122"/>
                <a:ea typeface="Microsoft YaHei" panose="020B0503020204020204" pitchFamily="34" charset="-122"/>
                <a:cs typeface="Microsoft YaHei" panose="020B0503020204020204" pitchFamily="34" charset="-122"/>
                <a:sym typeface="+mn-ea"/>
              </a:rPr>
              <a:t>twice or the first time it fails, and the time of the second test (current system time) minus the time of the first failure exceeds the TZ field maintenance time </a:t>
            </a:r>
            <a:r>
              <a:rPr lang="en-GB" altLang="zh-TW" dirty="0" smtClean="0">
                <a:latin typeface="Microsoft YaHei" panose="020B0503020204020204" pitchFamily="34" charset="-122"/>
                <a:ea typeface="Microsoft YaHei" panose="020B0503020204020204" pitchFamily="34" charset="-122"/>
                <a:cs typeface="Microsoft YaHei" panose="020B0503020204020204" pitchFamily="34" charset="-122"/>
                <a:sym typeface="+mn-ea"/>
              </a:rPr>
              <a:t>(minutes) </a:t>
            </a:r>
            <a:r>
              <a:rPr lang="en-GB" altLang="en-US" dirty="0" smtClean="0">
                <a:latin typeface="Microsoft YaHei" panose="020B0503020204020204" pitchFamily="34" charset="-122"/>
                <a:ea typeface="Microsoft YaHei" panose="020B0503020204020204" pitchFamily="34" charset="-122"/>
                <a:cs typeface="Microsoft YaHei" panose="020B0503020204020204" pitchFamily="34" charset="-122"/>
                <a:sym typeface="+mn-ea"/>
              </a:rPr>
              <a:t>, then UOP will occur during the second test Just remind</a:t>
            </a:r>
            <a:endParaRPr lang="en-US" altLang="zh-TW" dirty="0" smtClean="0">
              <a:latin typeface="Microsoft YaHei" panose="020B0503020204020204" pitchFamily="34" charset="-122"/>
              <a:ea typeface="Microsoft YaHei" panose="020B0503020204020204" pitchFamily="34" charset="-122"/>
              <a:cs typeface="Microsoft YaHei" panose="020B0503020204020204" pitchFamily="34" charset="-122"/>
              <a:sym typeface="+mn-ea"/>
            </a:endParaRPr>
          </a:p>
          <a:p>
            <a:r>
              <a:rPr lang="en-GB" altLang="en-US" sz="1400" dirty="0" smtClean="0">
                <a:solidFill>
                  <a:srgbClr val="C00000"/>
                </a:solidFill>
                <a:latin typeface="Microsoft YaHei" panose="020B0503020204020204" pitchFamily="34" charset="-122"/>
                <a:ea typeface="Microsoft YaHei" panose="020B0503020204020204" pitchFamily="34" charset="-122"/>
                <a:cs typeface="Microsoft YaHei" panose="020B0503020204020204" pitchFamily="34" charset="-122"/>
                <a:sym typeface="+mn-ea"/>
              </a:rPr>
              <a:t>Error </a:t>
            </a:r>
            <a:r>
              <a:rPr lang="en-GB" altLang="zh-TW" sz="1400" dirty="0" smtClean="0">
                <a:solidFill>
                  <a:srgbClr val="C00000"/>
                </a:solidFill>
                <a:latin typeface="Microsoft YaHei" panose="020B0503020204020204" pitchFamily="34" charset="-122"/>
                <a:ea typeface="Microsoft YaHei" panose="020B0503020204020204" pitchFamily="34" charset="-122"/>
                <a:cs typeface="Microsoft YaHei" panose="020B0503020204020204" pitchFamily="34" charset="-122"/>
                <a:sym typeface="+mn-ea"/>
              </a:rPr>
              <a:t>: </a:t>
            </a:r>
            <a:r>
              <a:rPr lang="en-GB" altLang="en-US" sz="1400" dirty="0" smtClean="0">
                <a:solidFill>
                  <a:srgbClr val="C00000"/>
                </a:solidFill>
                <a:latin typeface="Microsoft YaHei" panose="020B0503020204020204" pitchFamily="34" charset="-122"/>
                <a:ea typeface="Microsoft YaHei" panose="020B0503020204020204" pitchFamily="34" charset="-122"/>
                <a:cs typeface="Microsoft YaHei" panose="020B0503020204020204" pitchFamily="34" charset="-122"/>
                <a:sym typeface="+mn-ea"/>
              </a:rPr>
              <a:t>GO TO ONLINE TUNING FIRST</a:t>
            </a:r>
            <a:endParaRPr lang="en-GB" altLang="en-US" sz="1400" dirty="0" smtClean="0">
              <a:solidFill>
                <a:srgbClr val="C00000"/>
              </a:solidFill>
              <a:latin typeface="Microsoft YaHei" panose="020B0503020204020204" pitchFamily="34" charset="-122"/>
              <a:ea typeface="Microsoft YaHei" panose="020B0503020204020204" pitchFamily="34" charset="-122"/>
              <a:cs typeface="Microsoft YaHei" panose="020B0503020204020204" pitchFamily="34" charset="-122"/>
              <a:sym typeface="+mn-ea"/>
            </a:endParaRPr>
          </a:p>
        </p:txBody>
      </p:sp>
      <p:pic>
        <p:nvPicPr>
          <p:cNvPr id="7" name="圖片 6"/>
          <p:cNvPicPr>
            <a:picLocks noChangeAspect="1"/>
          </p:cNvPicPr>
          <p:nvPr/>
        </p:nvPicPr>
        <p:blipFill>
          <a:blip r:embed="rId1"/>
          <a:stretch>
            <a:fillRect/>
          </a:stretch>
        </p:blipFill>
        <p:spPr>
          <a:xfrm>
            <a:off x="405809" y="1439585"/>
            <a:ext cx="10424160" cy="640715"/>
          </a:xfrm>
          <a:prstGeom prst="rect">
            <a:avLst/>
          </a:prstGeom>
        </p:spPr>
      </p:pic>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方塊 2"/>
          <p:cNvSpPr txBox="1"/>
          <p:nvPr/>
        </p:nvSpPr>
        <p:spPr>
          <a:xfrm>
            <a:off x="304939" y="191493"/>
            <a:ext cx="10297671" cy="460375"/>
          </a:xfrm>
          <a:prstGeom prst="rect">
            <a:avLst/>
          </a:prstGeom>
          <a:noFill/>
        </p:spPr>
        <p:txBody>
          <a:bodyPr wrap="square" rtlCol="0">
            <a:spAutoFit/>
          </a:bodyPr>
          <a:lstStyle/>
          <a:p>
            <a:r>
              <a:rPr lang="en-GB" sz="2400" dirty="0">
                <a:latin typeface="Microsoft YaHei" panose="020B0503020204020204" pitchFamily="34" charset="-122"/>
                <a:ea typeface="Microsoft YaHei" panose="020B0503020204020204" pitchFamily="34" charset="-122"/>
              </a:rPr>
              <a:t>HSG- </a:t>
            </a:r>
            <a:r>
              <a:rPr sz="2400" dirty="0">
                <a:latin typeface="Microsoft YaHei" panose="020B0503020204020204" pitchFamily="34" charset="-122"/>
                <a:ea typeface="Microsoft YaHei" panose="020B0503020204020204" pitchFamily="34" charset="-122"/>
              </a:rPr>
              <a:t>FASTEN LAT SCREWS &amp; Output </a:t>
            </a:r>
            <a:r>
              <a:rPr lang="en-GB" altLang="zh-CN" sz="2400" dirty="0" smtClean="0">
                <a:latin typeface="Microsoft YaHei" panose="020B0503020204020204" pitchFamily="34" charset="-122"/>
                <a:ea typeface="Microsoft YaHei" panose="020B0503020204020204" pitchFamily="34" charset="-122"/>
                <a:sym typeface="+mn-ea"/>
              </a:rPr>
              <a:t>-Hand </a:t>
            </a:r>
            <a:r>
              <a:rPr lang="en-GB" altLang="en-US" sz="2400" dirty="0" smtClean="0">
                <a:latin typeface="Microsoft YaHei" panose="020B0503020204020204" pitchFamily="34" charset="-122"/>
                <a:ea typeface="Microsoft YaHei" panose="020B0503020204020204" pitchFamily="34" charset="-122"/>
                <a:sym typeface="+mn-ea"/>
              </a:rPr>
              <a:t>brush station</a:t>
            </a:r>
            <a:endParaRPr lang="en-US" sz="2400" dirty="0">
              <a:latin typeface="Microsoft YaHei" panose="020B0503020204020204" pitchFamily="34" charset="-122"/>
              <a:ea typeface="Microsoft YaHei" panose="020B0503020204020204" pitchFamily="34" charset="-122"/>
            </a:endParaRPr>
          </a:p>
        </p:txBody>
      </p:sp>
      <p:sp>
        <p:nvSpPr>
          <p:cNvPr id="6" name="文字方塊 5"/>
          <p:cNvSpPr txBox="1"/>
          <p:nvPr/>
        </p:nvSpPr>
        <p:spPr>
          <a:xfrm>
            <a:off x="304800" y="827984"/>
            <a:ext cx="11350488" cy="368300"/>
          </a:xfrm>
          <a:prstGeom prst="rect">
            <a:avLst/>
          </a:prstGeom>
          <a:noFill/>
        </p:spPr>
        <p:txBody>
          <a:bodyPr wrap="square" rtlCol="0">
            <a:spAutoFit/>
          </a:bodyPr>
          <a:lstStyle/>
          <a:p>
            <a:r>
              <a:rPr lang="en-GB" altLang="en-US" b="1" dirty="0" smtClean="0">
                <a:latin typeface="Microsoft YaHei" panose="020B0503020204020204" pitchFamily="34" charset="-122"/>
                <a:ea typeface="Microsoft YaHei" panose="020B0503020204020204" pitchFamily="34" charset="-122"/>
                <a:sym typeface="+mn-ea"/>
              </a:rPr>
              <a:t>Site Name </a:t>
            </a:r>
            <a:r>
              <a:rPr lang="en-GB" altLang="zh-CN" b="1" dirty="0" smtClean="0">
                <a:latin typeface="Microsoft YaHei" panose="020B0503020204020204" pitchFamily="34" charset="-122"/>
                <a:ea typeface="Microsoft YaHei" panose="020B0503020204020204" pitchFamily="34" charset="-122"/>
                <a:sym typeface="+mn-ea"/>
              </a:rPr>
              <a:t>: </a:t>
            </a:r>
            <a:r>
              <a:rPr dirty="0">
                <a:latin typeface="Microsoft YaHei" panose="020B0503020204020204" pitchFamily="34" charset="-122"/>
                <a:ea typeface="Microsoft YaHei" panose="020B0503020204020204" pitchFamily="34" charset="-122"/>
                <a:sym typeface="+mn-ea"/>
              </a:rPr>
              <a:t>FASTEN LAT SCREWS &amp; Output</a:t>
            </a:r>
            <a:endParaRPr dirty="0">
              <a:latin typeface="Microsoft YaHei" panose="020B0503020204020204" pitchFamily="34" charset="-122"/>
              <a:ea typeface="Microsoft YaHei" panose="020B0503020204020204" pitchFamily="34" charset="-122"/>
              <a:sym typeface="+mn-ea"/>
            </a:endParaRPr>
          </a:p>
        </p:txBody>
      </p:sp>
      <p:sp>
        <p:nvSpPr>
          <p:cNvPr id="4" name="文字方塊 3"/>
          <p:cNvSpPr txBox="1"/>
          <p:nvPr/>
        </p:nvSpPr>
        <p:spPr>
          <a:xfrm>
            <a:off x="304800" y="1095030"/>
            <a:ext cx="11497310" cy="2031325"/>
          </a:xfrm>
          <a:prstGeom prst="rect">
            <a:avLst/>
          </a:prstGeom>
          <a:noFill/>
        </p:spPr>
        <p:txBody>
          <a:bodyPr wrap="square" rtlCol="0" anchor="t">
            <a:spAutoFit/>
          </a:bodyPr>
          <a:lstStyle/>
          <a:p>
            <a:r>
              <a:rPr lang="en-GB" altLang="en-US" b="1" dirty="0" smtClean="0">
                <a:latin typeface="Microsoft YaHei" panose="020B0503020204020204" pitchFamily="34" charset="-122"/>
                <a:ea typeface="Microsoft YaHei" panose="020B0503020204020204" pitchFamily="34" charset="-122"/>
                <a:sym typeface="+mn-ea"/>
              </a:rPr>
              <a:t>Current site functions </a:t>
            </a:r>
            <a:r>
              <a:rPr lang="en-GB" altLang="zh-CN" b="1" dirty="0" smtClean="0">
                <a:latin typeface="Microsoft YaHei" panose="020B0503020204020204" pitchFamily="34" charset="-122"/>
                <a:ea typeface="Microsoft YaHei" panose="020B0503020204020204" pitchFamily="34" charset="-122"/>
                <a:sym typeface="+mn-ea"/>
              </a:rPr>
              <a:t>:</a:t>
            </a:r>
            <a:endParaRPr lang="en-GB" altLang="zh-CN" b="1" dirty="0" smtClean="0">
              <a:latin typeface="Microsoft YaHei" panose="020B0503020204020204" pitchFamily="34" charset="-122"/>
              <a:ea typeface="Microsoft YaHei" panose="020B0503020204020204" pitchFamily="34" charset="-122"/>
              <a:sym typeface="+mn-ea"/>
            </a:endParaRPr>
          </a:p>
          <a:p>
            <a:pPr marL="285750" indent="-285750">
              <a:buFont typeface="Arial" panose="020B0604020202020204" pitchFamily="34" charset="0"/>
              <a:buChar char="•"/>
            </a:pPr>
            <a:r>
              <a:rPr lang="en-GB" altLang="en-US" dirty="0" smtClean="0">
                <a:latin typeface="Microsoft YaHei" panose="020B0503020204020204" pitchFamily="34" charset="-122"/>
                <a:ea typeface="Microsoft YaHei" panose="020B0503020204020204" pitchFamily="34" charset="-122"/>
              </a:rPr>
              <a:t>Output site and </a:t>
            </a:r>
            <a:r>
              <a:rPr lang="en-GB" altLang="zh-CN" dirty="0" smtClean="0">
                <a:latin typeface="Microsoft YaHei" panose="020B0503020204020204" pitchFamily="34" charset="-122"/>
                <a:ea typeface="Microsoft YaHei" panose="020B0503020204020204" pitchFamily="34" charset="-122"/>
              </a:rPr>
              <a:t>TOKP</a:t>
            </a:r>
            <a:endParaRPr lang="en-GB" altLang="zh-CN" dirty="0" smtClean="0">
              <a:latin typeface="Microsoft YaHei" panose="020B0503020204020204" pitchFamily="34" charset="-122"/>
              <a:ea typeface="Microsoft YaHei" panose="020B0503020204020204" pitchFamily="34" charset="-122"/>
            </a:endParaRPr>
          </a:p>
          <a:p>
            <a:pPr marL="285750" indent="-285750">
              <a:buFont typeface="Arial" panose="020B0604020202020204" pitchFamily="34" charset="0"/>
              <a:buChar char="•"/>
            </a:pPr>
            <a:r>
              <a:rPr lang="en-GB" altLang="zh-TW" dirty="0" smtClean="0">
                <a:latin typeface="Microsoft YaHei" panose="020B0503020204020204" pitchFamily="34" charset="-122"/>
                <a:ea typeface="Microsoft YaHei" panose="020B0503020204020204" pitchFamily="34" charset="-122"/>
              </a:rPr>
              <a:t>CABM KP </a:t>
            </a:r>
            <a:r>
              <a:rPr lang="en-GB" altLang="en-US" dirty="0" smtClean="0">
                <a:latin typeface="Microsoft YaHei" panose="020B0503020204020204" pitchFamily="34" charset="-122"/>
                <a:ea typeface="Microsoft YaHei" panose="020B0503020204020204" pitchFamily="34" charset="-122"/>
              </a:rPr>
              <a:t>comparison check level</a:t>
            </a:r>
            <a:endParaRPr lang="en-US" altLang="zh-CN" dirty="0" smtClean="0">
              <a:latin typeface="Microsoft YaHei" panose="020B0503020204020204" pitchFamily="34" charset="-122"/>
              <a:ea typeface="Microsoft YaHei" panose="020B0503020204020204" pitchFamily="34" charset="-122"/>
            </a:endParaRPr>
          </a:p>
          <a:p>
            <a:pPr marL="285750" indent="-285750">
              <a:buFont typeface="Arial" panose="020B0604020202020204" pitchFamily="34" charset="0"/>
              <a:buChar char="•"/>
            </a:pPr>
            <a:r>
              <a:rPr lang="en-GB" altLang="zh-TW" dirty="0" smtClean="0">
                <a:latin typeface="Microsoft YaHei" panose="020B0503020204020204" pitchFamily="34" charset="-122"/>
                <a:ea typeface="Microsoft YaHei" panose="020B0503020204020204" pitchFamily="34" charset="-122"/>
              </a:rPr>
              <a:t>GR </a:t>
            </a:r>
            <a:r>
              <a:rPr lang="en-GB" altLang="en-US" dirty="0" smtClean="0">
                <a:latin typeface="Microsoft YaHei" panose="020B0503020204020204" pitchFamily="34" charset="-122"/>
                <a:ea typeface="Microsoft YaHei" panose="020B0503020204020204" pitchFamily="34" charset="-122"/>
              </a:rPr>
              <a:t>posting</a:t>
            </a:r>
            <a:endParaRPr lang="en-US" altLang="zh-CN" dirty="0" smtClean="0">
              <a:latin typeface="Microsoft YaHei" panose="020B0503020204020204" pitchFamily="34" charset="-122"/>
              <a:ea typeface="Microsoft YaHei" panose="020B0503020204020204" pitchFamily="34" charset="-122"/>
            </a:endParaRPr>
          </a:p>
          <a:p>
            <a:pPr marL="285750" indent="-285750">
              <a:buFont typeface="Arial" panose="020B0604020202020204" pitchFamily="34" charset="0"/>
              <a:buChar char="•"/>
            </a:pPr>
            <a:r>
              <a:rPr lang="en-GB" altLang="zh-CN" dirty="0" smtClean="0">
                <a:latin typeface="Microsoft YaHei" panose="020B0503020204020204" pitchFamily="34" charset="-122"/>
                <a:ea typeface="Microsoft YaHei" panose="020B0503020204020204" pitchFamily="34" charset="-122"/>
              </a:rPr>
              <a:t>KP </a:t>
            </a:r>
            <a:r>
              <a:rPr lang="en-GB" altLang="en-US" dirty="0" smtClean="0">
                <a:latin typeface="Microsoft YaHei" panose="020B0503020204020204" pitchFamily="34" charset="-122"/>
                <a:ea typeface="Microsoft YaHei" panose="020B0503020204020204" pitchFamily="34" charset="-122"/>
              </a:rPr>
              <a:t>leaks </a:t>
            </a:r>
            <a:r>
              <a:rPr lang="en-GB" altLang="zh-CN" dirty="0" smtClean="0">
                <a:latin typeface="Microsoft YaHei" panose="020B0503020204020204" pitchFamily="34" charset="-122"/>
                <a:ea typeface="Microsoft YaHei" panose="020B0503020204020204" pitchFamily="34" charset="-122"/>
              </a:rPr>
              <a:t>LINK stuck </a:t>
            </a:r>
            <a:r>
              <a:rPr lang="en-GB" altLang="en-US" dirty="0" smtClean="0">
                <a:latin typeface="Microsoft YaHei" panose="020B0503020204020204" pitchFamily="34" charset="-122"/>
                <a:ea typeface="Microsoft YaHei" panose="020B0503020204020204" pitchFamily="34" charset="-122"/>
              </a:rPr>
              <a:t>level</a:t>
            </a:r>
            <a:endParaRPr lang="en-US" altLang="zh-CN" dirty="0" smtClean="0">
              <a:latin typeface="Microsoft YaHei" panose="020B0503020204020204" pitchFamily="34" charset="-122"/>
              <a:ea typeface="Microsoft YaHei" panose="020B0503020204020204" pitchFamily="34" charset="-122"/>
            </a:endParaRPr>
          </a:p>
          <a:p>
            <a:pPr marL="285750" indent="-285750">
              <a:buFont typeface="Arial" panose="020B0604020202020204" pitchFamily="34" charset="0"/>
              <a:buChar char="•"/>
            </a:pPr>
            <a:r>
              <a:rPr lang="en-GB" altLang="zh-TW" dirty="0" smtClean="0">
                <a:latin typeface="Microsoft YaHei" panose="020B0503020204020204" pitchFamily="34" charset="-122"/>
                <a:ea typeface="Microsoft YaHei" panose="020B0503020204020204" pitchFamily="34" charset="-122"/>
              </a:rPr>
              <a:t>ROUTING CONTROL </a:t>
            </a:r>
            <a:r>
              <a:rPr lang="en-GB" altLang="en-US" dirty="0" smtClean="0">
                <a:latin typeface="Microsoft YaHei" panose="020B0503020204020204" pitchFamily="34" charset="-122"/>
                <a:ea typeface="Microsoft YaHei" panose="020B0503020204020204" pitchFamily="34" charset="-122"/>
              </a:rPr>
              <a:t>stuck</a:t>
            </a:r>
            <a:endParaRPr lang="en-US" altLang="zh-CN" dirty="0" smtClean="0">
              <a:latin typeface="Microsoft YaHei" panose="020B0503020204020204" pitchFamily="34" charset="-122"/>
              <a:ea typeface="Microsoft YaHei" panose="020B0503020204020204" pitchFamily="34" charset="-122"/>
            </a:endParaRPr>
          </a:p>
          <a:p>
            <a:pPr marL="285750" indent="-285750">
              <a:buFont typeface="Arial" panose="020B0604020202020204" pitchFamily="34" charset="0"/>
              <a:buChar char="•"/>
            </a:pPr>
            <a:r>
              <a:rPr lang="en-GB" altLang="zh-TW" dirty="0" smtClean="0">
                <a:latin typeface="Microsoft YaHei" panose="020B0503020204020204" pitchFamily="34" charset="-122"/>
                <a:ea typeface="Microsoft YaHei" panose="020B0503020204020204" pitchFamily="34" charset="-122"/>
              </a:rPr>
              <a:t>CHK ROUTE </a:t>
            </a:r>
            <a:r>
              <a:rPr lang="en-GB" altLang="en-US" dirty="0" smtClean="0">
                <a:latin typeface="Microsoft YaHei" panose="020B0503020204020204" pitchFamily="34" charset="-122"/>
                <a:ea typeface="Microsoft YaHei" panose="020B0503020204020204" pitchFamily="34" charset="-122"/>
              </a:rPr>
              <a:t>passing station</a:t>
            </a:r>
            <a:endParaRPr lang="zh-TW" altLang="en-US" dirty="0">
              <a:latin typeface="Microsoft YaHei" panose="020B0503020204020204" pitchFamily="34" charset="-122"/>
              <a:ea typeface="Microsoft YaHei" panose="020B0503020204020204" pitchFamily="34" charset="-122"/>
            </a:endParaRPr>
          </a:p>
        </p:txBody>
      </p:sp>
      <p:sp>
        <p:nvSpPr>
          <p:cNvPr id="5" name="文字方塊 4"/>
          <p:cNvSpPr txBox="1"/>
          <p:nvPr/>
        </p:nvSpPr>
        <p:spPr>
          <a:xfrm>
            <a:off x="300376" y="3756077"/>
            <a:ext cx="4979649" cy="2031325"/>
          </a:xfrm>
          <a:prstGeom prst="rect">
            <a:avLst/>
          </a:prstGeom>
          <a:noFill/>
        </p:spPr>
        <p:txBody>
          <a:bodyPr wrap="square" rtlCol="0" anchor="t">
            <a:spAutoFit/>
          </a:bodyPr>
          <a:lstStyle/>
          <a:p>
            <a:r>
              <a:rPr lang="en-GB" altLang="zh-TW" b="1" dirty="0">
                <a:latin typeface="Microsoft YaHei" panose="020B0503020204020204" pitchFamily="34" charset="-122"/>
                <a:ea typeface="Microsoft YaHei" panose="020B0503020204020204" pitchFamily="34" charset="-122"/>
                <a:cs typeface="Microsoft YaHei" panose="020B0503020204020204" pitchFamily="34" charset="-122"/>
                <a:sym typeface="+mn-ea"/>
              </a:rPr>
              <a:t>Station </a:t>
            </a:r>
            <a:r>
              <a:rPr lang="en-GB" altLang="zh-CN" b="1" dirty="0">
                <a:latin typeface="Microsoft YaHei" panose="020B0503020204020204" pitchFamily="34" charset="-122"/>
                <a:ea typeface="Microsoft YaHei" panose="020B0503020204020204" pitchFamily="34" charset="-122"/>
                <a:cs typeface="Microsoft YaHei" panose="020B0503020204020204" pitchFamily="34" charset="-122"/>
                <a:sym typeface="+mn-ea"/>
              </a:rPr>
              <a:t>GRP </a:t>
            </a:r>
            <a:r>
              <a:rPr lang="en-GB" altLang="zh-CN" b="1" dirty="0" smtClean="0">
                <a:latin typeface="Microsoft YaHei" panose="020B0503020204020204" pitchFamily="34" charset="-122"/>
                <a:ea typeface="Microsoft YaHei" panose="020B0503020204020204" pitchFamily="34" charset="-122"/>
                <a:cs typeface="Microsoft YaHei" panose="020B0503020204020204" pitchFamily="34" charset="-122"/>
                <a:sym typeface="+mn-ea"/>
              </a:rPr>
              <a:t>: </a:t>
            </a:r>
            <a:r>
              <a:rPr lang="en-GB" altLang="zh-CN" dirty="0" smtClean="0">
                <a:latin typeface="Microsoft YaHei" panose="020B0503020204020204" pitchFamily="34" charset="-122"/>
                <a:ea typeface="Microsoft YaHei" panose="020B0503020204020204" pitchFamily="34" charset="-122"/>
                <a:cs typeface="Microsoft YaHei" panose="020B0503020204020204" pitchFamily="34" charset="-122"/>
                <a:sym typeface="+mn-ea"/>
              </a:rPr>
              <a:t>AZ0</a:t>
            </a:r>
            <a:endParaRPr lang="en-US" altLang="zh-CN" dirty="0">
              <a:latin typeface="Microsoft YaHei" panose="020B0503020204020204" pitchFamily="34" charset="-122"/>
              <a:ea typeface="Microsoft YaHei" panose="020B0503020204020204" pitchFamily="34" charset="-122"/>
              <a:cs typeface="Microsoft YaHei" panose="020B0503020204020204" pitchFamily="34" charset="-122"/>
            </a:endParaRPr>
          </a:p>
          <a:p>
            <a:r>
              <a:rPr lang="en-GB" altLang="en-US" b="1" dirty="0">
                <a:latin typeface="Microsoft YaHei" panose="020B0503020204020204" pitchFamily="34" charset="-122"/>
                <a:ea typeface="Microsoft YaHei" panose="020B0503020204020204" pitchFamily="34" charset="-122"/>
                <a:cs typeface="Microsoft YaHei" panose="020B0503020204020204" pitchFamily="34" charset="-122"/>
                <a:sym typeface="+mn-ea"/>
              </a:rPr>
              <a:t>Brushing </a:t>
            </a:r>
            <a:r>
              <a:rPr lang="en-GB" altLang="en-US" b="1" dirty="0" smtClean="0">
                <a:latin typeface="Microsoft YaHei" panose="020B0503020204020204" pitchFamily="34" charset="-122"/>
                <a:ea typeface="Microsoft YaHei" panose="020B0503020204020204" pitchFamily="34" charset="-122"/>
                <a:cs typeface="Microsoft YaHei" panose="020B0503020204020204" pitchFamily="34" charset="-122"/>
                <a:sym typeface="+mn-ea"/>
              </a:rPr>
              <a:t>method </a:t>
            </a:r>
            <a:r>
              <a:rPr lang="en-GB" altLang="zh-CN" b="1" dirty="0" smtClean="0">
                <a:latin typeface="Microsoft YaHei" panose="020B0503020204020204" pitchFamily="34" charset="-122"/>
                <a:ea typeface="Microsoft YaHei" panose="020B0503020204020204" pitchFamily="34" charset="-122"/>
                <a:cs typeface="Microsoft YaHei" panose="020B0503020204020204" pitchFamily="34" charset="-122"/>
                <a:sym typeface="+mn-ea"/>
              </a:rPr>
              <a:t>: </a:t>
            </a:r>
            <a:r>
              <a:rPr lang="en-GB" altLang="zh-CN" dirty="0" smtClean="0">
                <a:latin typeface="Microsoft YaHei" panose="020B0503020204020204" pitchFamily="34" charset="-122"/>
                <a:ea typeface="Microsoft YaHei" panose="020B0503020204020204" pitchFamily="34" charset="-122"/>
                <a:cs typeface="Microsoft YaHei" panose="020B0503020204020204" pitchFamily="34" charset="-122"/>
                <a:sym typeface="+mn-ea"/>
              </a:rPr>
              <a:t>HSG 70ISN+HSG VSN(CABM)</a:t>
            </a:r>
            <a:endParaRPr lang="en-US" altLang="zh-CN" b="1" dirty="0" smtClean="0">
              <a:latin typeface="Microsoft YaHei" panose="020B0503020204020204" pitchFamily="34" charset="-122"/>
              <a:ea typeface="Microsoft YaHei" panose="020B0503020204020204" pitchFamily="34" charset="-122"/>
              <a:cs typeface="Microsoft YaHei" panose="020B0503020204020204" pitchFamily="34" charset="-122"/>
              <a:sym typeface="+mn-ea"/>
            </a:endParaRPr>
          </a:p>
          <a:p>
            <a:r>
              <a:rPr lang="en-GB" altLang="zh-CN" b="1" dirty="0">
                <a:latin typeface="Microsoft YaHei" panose="020B0503020204020204" pitchFamily="34" charset="-122"/>
                <a:ea typeface="Microsoft YaHei" panose="020B0503020204020204" pitchFamily="34" charset="-122"/>
                <a:cs typeface="Microsoft YaHei" panose="020B0503020204020204" pitchFamily="34" charset="-122"/>
                <a:sym typeface="+mn-ea"/>
              </a:rPr>
              <a:t>WKTYPE </a:t>
            </a:r>
            <a:r>
              <a:rPr lang="en-GB" altLang="zh-CN" b="1" dirty="0" smtClean="0">
                <a:latin typeface="Microsoft YaHei" panose="020B0503020204020204" pitchFamily="34" charset="-122"/>
                <a:ea typeface="Microsoft YaHei" panose="020B0503020204020204" pitchFamily="34" charset="-122"/>
                <a:cs typeface="Microsoft YaHei" panose="020B0503020204020204" pitchFamily="34" charset="-122"/>
                <a:sym typeface="+mn-ea"/>
              </a:rPr>
              <a:t>: </a:t>
            </a:r>
            <a:r>
              <a:rPr lang="en-GB" altLang="zh-CN" dirty="0" smtClean="0">
                <a:latin typeface="Microsoft YaHei" panose="020B0503020204020204" pitchFamily="34" charset="-122"/>
                <a:ea typeface="Microsoft YaHei" panose="020B0503020204020204" pitchFamily="34" charset="-122"/>
                <a:sym typeface="+mn-ea"/>
              </a:rPr>
              <a:t>CHK_ISN_VSN/CHK_ISN_VSN_GR</a:t>
            </a:r>
            <a:endParaRPr lang="en-GB" altLang="zh-CN" dirty="0" smtClean="0">
              <a:latin typeface="Microsoft YaHei" panose="020B0503020204020204" pitchFamily="34" charset="-122"/>
              <a:ea typeface="Microsoft YaHei" panose="020B0503020204020204" pitchFamily="34" charset="-122"/>
              <a:sym typeface="+mn-ea"/>
            </a:endParaRPr>
          </a:p>
          <a:p>
            <a:r>
              <a:rPr lang="en-GB" altLang="en-US" b="1" dirty="0" smtClean="0">
                <a:latin typeface="Microsoft YaHei" panose="020B0503020204020204" pitchFamily="34" charset="-122"/>
                <a:ea typeface="Microsoft YaHei" panose="020B0503020204020204" pitchFamily="34" charset="-122"/>
                <a:cs typeface="Microsoft YaHei" panose="020B0503020204020204" pitchFamily="34" charset="-122"/>
                <a:sym typeface="+mn-ea"/>
              </a:rPr>
              <a:t>Program name: </a:t>
            </a:r>
            <a:r>
              <a:rPr lang="en-GB" altLang="en-US" dirty="0" smtClean="0">
                <a:latin typeface="Microsoft YaHei" panose="020B0503020204020204" pitchFamily="34" charset="-122"/>
                <a:ea typeface="Microsoft YaHei" panose="020B0503020204020204" pitchFamily="34" charset="-122"/>
                <a:sym typeface="+mn-ea"/>
              </a:rPr>
              <a:t>CloneTrooper</a:t>
            </a:r>
            <a:endParaRPr lang="en-US" altLang="zh-CN" dirty="0">
              <a:latin typeface="Microsoft YaHei" panose="020B0503020204020204" pitchFamily="34" charset="-122"/>
              <a:ea typeface="Microsoft YaHei" panose="020B0503020204020204" pitchFamily="34" charset="-122"/>
              <a:cs typeface="Microsoft YaHei" panose="020B0503020204020204" pitchFamily="34" charset="-122"/>
            </a:endParaRPr>
          </a:p>
          <a:p>
            <a:endParaRPr lang="en-US" altLang="zh-CN" dirty="0" smtClean="0">
              <a:latin typeface="Microsoft YaHei" panose="020B0503020204020204" pitchFamily="34" charset="-122"/>
              <a:ea typeface="Microsoft YaHei" panose="020B0503020204020204" pitchFamily="34" charset="-122"/>
              <a:cs typeface="Microsoft YaHei" panose="020B0503020204020204" pitchFamily="34" charset="-122"/>
              <a:sym typeface="+mn-ea"/>
            </a:endParaRPr>
          </a:p>
          <a:p>
            <a:endParaRPr lang="en-US" altLang="zh-CN" dirty="0">
              <a:latin typeface="Microsoft YaHei" panose="020B0503020204020204" pitchFamily="34" charset="-122"/>
              <a:ea typeface="Microsoft YaHei" panose="020B0503020204020204" pitchFamily="34" charset="-122"/>
              <a:cs typeface="Microsoft YaHei" panose="020B0503020204020204" pitchFamily="34" charset="-122"/>
              <a:sym typeface="+mn-ea"/>
            </a:endParaRPr>
          </a:p>
          <a:p>
            <a:endParaRPr lang="zh-TW" altLang="en-US" dirty="0"/>
          </a:p>
        </p:txBody>
      </p:sp>
      <p:pic>
        <p:nvPicPr>
          <p:cNvPr id="7" name="圖片 6"/>
          <p:cNvPicPr>
            <a:picLocks noChangeAspect="1"/>
          </p:cNvPicPr>
          <p:nvPr/>
        </p:nvPicPr>
        <p:blipFill>
          <a:blip r:embed="rId1"/>
          <a:stretch>
            <a:fillRect/>
          </a:stretch>
        </p:blipFill>
        <p:spPr>
          <a:xfrm>
            <a:off x="5280025" y="2470150"/>
            <a:ext cx="6237605" cy="367792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方塊 2"/>
          <p:cNvSpPr txBox="1"/>
          <p:nvPr/>
        </p:nvSpPr>
        <p:spPr>
          <a:xfrm>
            <a:off x="285889" y="191493"/>
            <a:ext cx="10297671" cy="460375"/>
          </a:xfrm>
          <a:prstGeom prst="rect">
            <a:avLst/>
          </a:prstGeom>
          <a:noFill/>
        </p:spPr>
        <p:txBody>
          <a:bodyPr wrap="square" rtlCol="0">
            <a:spAutoFit/>
          </a:bodyPr>
          <a:lstStyle/>
          <a:p>
            <a:r>
              <a:rPr lang="en-GB" altLang="zh-TW" sz="2400" dirty="0">
                <a:latin typeface="Times New Roman" panose="02020603050405020304" charset="0"/>
                <a:ea typeface="Microsoft YaHei" panose="020B0503020204020204" pitchFamily="34" charset="-122"/>
                <a:cs typeface="Times New Roman" panose="02020603050405020304" charset="0"/>
              </a:rPr>
              <a:t>HSG-MO_LINK_LOTCODE- </a:t>
            </a:r>
            <a:r>
              <a:rPr lang="en-GB" altLang="en-US" sz="2400" dirty="0">
                <a:latin typeface="Times New Roman" panose="02020603050405020304" charset="0"/>
                <a:ea typeface="Microsoft YaHei" panose="020B0503020204020204" pitchFamily="34" charset="-122"/>
                <a:cs typeface="Times New Roman" panose="02020603050405020304" charset="0"/>
              </a:rPr>
              <a:t>Hand Brush Station</a:t>
            </a:r>
            <a:endParaRPr lang="en-US" altLang="zh-TW" sz="2400" dirty="0">
              <a:latin typeface="Times New Roman" panose="02020603050405020304" charset="0"/>
              <a:ea typeface="Microsoft YaHei" panose="020B0503020204020204" pitchFamily="34" charset="-122"/>
              <a:cs typeface="Times New Roman" panose="02020603050405020304" charset="0"/>
            </a:endParaRPr>
          </a:p>
        </p:txBody>
      </p:sp>
      <p:sp>
        <p:nvSpPr>
          <p:cNvPr id="6" name="文字方塊 5"/>
          <p:cNvSpPr txBox="1"/>
          <p:nvPr/>
        </p:nvSpPr>
        <p:spPr>
          <a:xfrm>
            <a:off x="285889" y="782002"/>
            <a:ext cx="11350488" cy="6123940"/>
          </a:xfrm>
          <a:prstGeom prst="rect">
            <a:avLst/>
          </a:prstGeom>
          <a:noFill/>
        </p:spPr>
        <p:txBody>
          <a:bodyPr wrap="square" rtlCol="0">
            <a:spAutoFit/>
          </a:bodyPr>
          <a:lstStyle/>
          <a:p>
            <a:r>
              <a:rPr lang="en-GB" altLang="zh-TW" b="1" dirty="0">
                <a:latin typeface="Times New Roman" panose="02020603050405020304" charset="0"/>
                <a:ea typeface="Microsoft YaHei" panose="020B0503020204020204" pitchFamily="34" charset="-122"/>
                <a:cs typeface="Times New Roman" panose="02020603050405020304" charset="0"/>
                <a:sym typeface="+mn-ea"/>
              </a:rPr>
              <a:t>MO </a:t>
            </a:r>
            <a:r>
              <a:rPr lang="en-GB" altLang="en-US" b="1" dirty="0">
                <a:latin typeface="Times New Roman" panose="02020603050405020304" charset="0"/>
                <a:ea typeface="Microsoft YaHei" panose="020B0503020204020204" pitchFamily="34" charset="-122"/>
                <a:cs typeface="Times New Roman" panose="02020603050405020304" charset="0"/>
                <a:sym typeface="+mn-ea"/>
              </a:rPr>
              <a:t>status check level:</a:t>
            </a:r>
            <a:endParaRPr lang="en-GB" altLang="en-US" b="1" dirty="0">
              <a:latin typeface="Times New Roman" panose="02020603050405020304" charset="0"/>
              <a:ea typeface="Microsoft YaHei" panose="020B0503020204020204" pitchFamily="34" charset="-122"/>
              <a:cs typeface="Times New Roman" panose="02020603050405020304" charset="0"/>
              <a:sym typeface="+mn-ea"/>
            </a:endParaRPr>
          </a:p>
          <a:p>
            <a:endParaRPr lang="en-GB" altLang="en-US" b="1" dirty="0">
              <a:latin typeface="Times New Roman" panose="02020603050405020304" charset="0"/>
              <a:ea typeface="Microsoft YaHei" panose="020B0503020204020204" pitchFamily="34" charset="-122"/>
              <a:cs typeface="Times New Roman" panose="02020603050405020304" charset="0"/>
              <a:sym typeface="+mn-ea"/>
            </a:endParaRPr>
          </a:p>
          <a:p>
            <a:r>
              <a:rPr lang="en-GB" altLang="zh-TW" dirty="0">
                <a:latin typeface="Times New Roman" panose="02020603050405020304" charset="0"/>
                <a:ea typeface="Microsoft YaHei" panose="020B0503020204020204" pitchFamily="34" charset="-122"/>
                <a:cs typeface="Times New Roman" panose="02020603050405020304" charset="0"/>
              </a:rPr>
              <a:t>The work order </a:t>
            </a:r>
            <a:r>
              <a:rPr lang="en-GB" altLang="en-US" dirty="0" smtClean="0">
                <a:latin typeface="Times New Roman" panose="02020603050405020304" charset="0"/>
                <a:ea typeface="Microsoft YaHei" panose="020B0503020204020204" pitchFamily="34" charset="-122"/>
                <a:cs typeface="Times New Roman" panose="02020603050405020304" charset="0"/>
              </a:rPr>
              <a:t>cannot be entered if it has not </a:t>
            </a:r>
            <a:r>
              <a:rPr lang="en-GB" altLang="zh-TW" dirty="0" smtClean="0">
                <a:latin typeface="Times New Roman" panose="02020603050405020304" charset="0"/>
                <a:ea typeface="Microsoft YaHei" panose="020B0503020204020204" pitchFamily="34" charset="-122"/>
                <a:cs typeface="Times New Roman" panose="02020603050405020304" charset="0"/>
              </a:rPr>
              <a:t>been invested .</a:t>
            </a:r>
            <a:endParaRPr lang="en-GB" altLang="zh-TW" dirty="0" smtClean="0">
              <a:latin typeface="Times New Roman" panose="02020603050405020304" charset="0"/>
              <a:ea typeface="Microsoft YaHei" panose="020B0503020204020204" pitchFamily="34" charset="-122"/>
              <a:cs typeface="Times New Roman" panose="02020603050405020304" charset="0"/>
            </a:endParaRPr>
          </a:p>
          <a:p>
            <a:endParaRPr lang="zh-CN" altLang="en-US" b="1" dirty="0">
              <a:latin typeface="Times New Roman" panose="02020603050405020304" charset="0"/>
              <a:ea typeface="Microsoft YaHei" panose="020B0503020204020204" pitchFamily="34" charset="-122"/>
              <a:cs typeface="Times New Roman" panose="02020603050405020304" charset="0"/>
              <a:sym typeface="+mn-ea"/>
            </a:endParaRPr>
          </a:p>
          <a:p>
            <a:r>
              <a:rPr lang="en-GB" altLang="en-US" sz="1400" dirty="0">
                <a:solidFill>
                  <a:schemeClr val="accent2">
                    <a:lumMod val="75000"/>
                  </a:schemeClr>
                </a:solidFill>
                <a:latin typeface="Times New Roman" panose="02020603050405020304" charset="0"/>
                <a:ea typeface="Microsoft YaHei" panose="020B0503020204020204" pitchFamily="34" charset="-122"/>
                <a:cs typeface="Times New Roman" panose="02020603050405020304" charset="0"/>
                <a:sym typeface="+mn-ea"/>
              </a:rPr>
              <a:t>select mo,status from mo@SHKGF3_RPT where mo='24178612' </a:t>
            </a:r>
            <a:r>
              <a:rPr lang="en-GB" altLang="en-US" sz="1400" dirty="0" smtClean="0">
                <a:solidFill>
                  <a:schemeClr val="accent2">
                    <a:lumMod val="75000"/>
                  </a:schemeClr>
                </a:solidFill>
                <a:latin typeface="Times New Roman" panose="02020603050405020304" charset="0"/>
                <a:ea typeface="Microsoft YaHei" panose="020B0503020204020204" pitchFamily="34" charset="-122"/>
                <a:cs typeface="Times New Roman" panose="02020603050405020304" charset="0"/>
                <a:sym typeface="+mn-ea"/>
              </a:rPr>
              <a:t>;</a:t>
            </a:r>
            <a:endParaRPr lang="en-GB" altLang="en-US" sz="1400" dirty="0" smtClean="0">
              <a:solidFill>
                <a:schemeClr val="accent2">
                  <a:lumMod val="75000"/>
                </a:schemeClr>
              </a:solidFill>
              <a:latin typeface="Times New Roman" panose="02020603050405020304" charset="0"/>
              <a:ea typeface="Microsoft YaHei" panose="020B0503020204020204" pitchFamily="34" charset="-122"/>
              <a:cs typeface="Times New Roman" panose="02020603050405020304" charset="0"/>
              <a:sym typeface="+mn-ea"/>
            </a:endParaRPr>
          </a:p>
          <a:p>
            <a:endParaRPr lang="zh-CN" altLang="en-US" b="1" dirty="0">
              <a:latin typeface="Times New Roman" panose="02020603050405020304" charset="0"/>
              <a:ea typeface="Microsoft YaHei" panose="020B0503020204020204" pitchFamily="34" charset="-122"/>
              <a:cs typeface="Times New Roman" panose="02020603050405020304" charset="0"/>
              <a:sym typeface="+mn-ea"/>
            </a:endParaRPr>
          </a:p>
          <a:p>
            <a:r>
              <a:rPr lang="en-GB" altLang="en-US" dirty="0" smtClean="0">
                <a:latin typeface="Times New Roman" panose="02020603050405020304" charset="0"/>
                <a:ea typeface="Microsoft YaHei" panose="020B0503020204020204" pitchFamily="34" charset="-122"/>
                <a:cs typeface="Times New Roman" panose="02020603050405020304" charset="0"/>
                <a:sym typeface="+mn-ea"/>
              </a:rPr>
              <a:t>If MO.STATUS is not 1, an error will be reported: MO status is incorrect, please check!</a:t>
            </a:r>
            <a:endParaRPr lang="en-GB" altLang="en-US" dirty="0" smtClean="0">
              <a:latin typeface="Times New Roman" panose="02020603050405020304" charset="0"/>
              <a:ea typeface="Microsoft YaHei" panose="020B0503020204020204" pitchFamily="34" charset="-122"/>
              <a:cs typeface="Times New Roman" panose="02020603050405020304" charset="0"/>
              <a:sym typeface="+mn-ea"/>
            </a:endParaRPr>
          </a:p>
          <a:p>
            <a:endParaRPr lang="en-US" altLang="zh-CN" b="1" dirty="0" smtClean="0">
              <a:latin typeface="Times New Roman" panose="02020603050405020304" charset="0"/>
              <a:ea typeface="Microsoft YaHei" panose="020B0503020204020204" pitchFamily="34" charset="-122"/>
              <a:cs typeface="Times New Roman" panose="02020603050405020304" charset="0"/>
            </a:endParaRPr>
          </a:p>
          <a:p>
            <a:r>
              <a:rPr lang="en-GB" altLang="en-US" b="1" dirty="0" smtClean="0">
                <a:latin typeface="Times New Roman" panose="02020603050405020304" charset="0"/>
                <a:ea typeface="Microsoft YaHei" panose="020B0503020204020204" pitchFamily="34" charset="-122"/>
                <a:cs typeface="Times New Roman" panose="02020603050405020304" charset="0"/>
              </a:rPr>
              <a:t>Instructions involved:</a:t>
            </a:r>
            <a:endParaRPr lang="en-GB" altLang="en-US" b="1" dirty="0" smtClean="0">
              <a:latin typeface="Times New Roman" panose="02020603050405020304" charset="0"/>
              <a:ea typeface="Microsoft YaHei" panose="020B0503020204020204" pitchFamily="34" charset="-122"/>
              <a:cs typeface="Times New Roman" panose="02020603050405020304" charset="0"/>
            </a:endParaRPr>
          </a:p>
          <a:p>
            <a:endParaRPr lang="zh-CN" altLang="en-US" b="1" dirty="0" smtClean="0">
              <a:latin typeface="Times New Roman" panose="02020603050405020304" charset="0"/>
              <a:ea typeface="Microsoft YaHei" panose="020B0503020204020204" pitchFamily="34" charset="-122"/>
              <a:cs typeface="Times New Roman" panose="02020603050405020304" charset="0"/>
            </a:endParaRPr>
          </a:p>
          <a:p>
            <a:r>
              <a:rPr lang="en-GB" altLang="en-US" dirty="0" smtClean="0">
                <a:latin typeface="Times New Roman" panose="02020603050405020304" charset="0"/>
                <a:ea typeface="Microsoft YaHei" panose="020B0503020204020204" pitchFamily="34" charset="-122"/>
                <a:cs typeface="Times New Roman" panose="02020603050405020304" charset="0"/>
              </a:rPr>
              <a:t>FIRSTPAGE Return to the home page of the program interface</a:t>
            </a:r>
            <a:endParaRPr lang="en-GB" altLang="en-US" dirty="0" smtClean="0">
              <a:latin typeface="Times New Roman" panose="02020603050405020304" charset="0"/>
              <a:ea typeface="Microsoft YaHei" panose="020B0503020204020204" pitchFamily="34" charset="-122"/>
              <a:cs typeface="Times New Roman" panose="02020603050405020304" charset="0"/>
            </a:endParaRPr>
          </a:p>
          <a:p>
            <a:r>
              <a:rPr lang="en-GB" altLang="en-US" dirty="0" smtClean="0">
                <a:latin typeface="Times New Roman" panose="02020603050405020304" charset="0"/>
                <a:ea typeface="Microsoft YaHei" panose="020B0503020204020204" pitchFamily="34" charset="-122"/>
                <a:cs typeface="Times New Roman" panose="02020603050405020304" charset="0"/>
              </a:rPr>
              <a:t> </a:t>
            </a:r>
            <a:endParaRPr lang="en-GB" altLang="en-US" dirty="0" smtClean="0">
              <a:latin typeface="Times New Roman" panose="02020603050405020304" charset="0"/>
              <a:ea typeface="Microsoft YaHei" panose="020B0503020204020204" pitchFamily="34" charset="-122"/>
              <a:cs typeface="Times New Roman" panose="02020603050405020304" charset="0"/>
            </a:endParaRPr>
          </a:p>
          <a:p>
            <a:r>
              <a:rPr lang="en-GB" altLang="en-US" dirty="0" smtClean="0">
                <a:latin typeface="Times New Roman" panose="02020603050405020304" charset="0"/>
                <a:ea typeface="Microsoft YaHei" panose="020B0503020204020204" pitchFamily="34" charset="-122"/>
                <a:cs typeface="Times New Roman" panose="02020603050405020304" charset="0"/>
              </a:rPr>
              <a:t>PREVIOUSPAGE returns the previous page of the current page</a:t>
            </a:r>
            <a:endParaRPr lang="en-GB" altLang="en-US" dirty="0" smtClean="0">
              <a:latin typeface="Times New Roman" panose="02020603050405020304" charset="0"/>
              <a:ea typeface="Microsoft YaHei" panose="020B0503020204020204" pitchFamily="34" charset="-122"/>
              <a:cs typeface="Times New Roman" panose="02020603050405020304" charset="0"/>
            </a:endParaRPr>
          </a:p>
          <a:p>
            <a:endParaRPr lang="zh-CN" altLang="en-US" dirty="0" smtClean="0">
              <a:latin typeface="Times New Roman" panose="02020603050405020304" charset="0"/>
              <a:ea typeface="Microsoft YaHei" panose="020B0503020204020204" pitchFamily="34" charset="-122"/>
              <a:cs typeface="Times New Roman" panose="02020603050405020304" charset="0"/>
            </a:endParaRPr>
          </a:p>
          <a:p>
            <a:r>
              <a:rPr lang="en-GB" altLang="en-US" dirty="0" smtClean="0">
                <a:latin typeface="Times New Roman" panose="02020603050405020304" charset="0"/>
                <a:ea typeface="Microsoft YaHei" panose="020B0503020204020204" pitchFamily="34" charset="-122"/>
                <a:cs typeface="Times New Roman" panose="02020603050405020304" charset="0"/>
              </a:rPr>
              <a:t>NEXTPAGE </a:t>
            </a:r>
            <a:r>
              <a:rPr lang="en-GB" altLang="en-US" dirty="0" smtClean="0">
                <a:latin typeface="Times New Roman" panose="02020603050405020304" charset="0"/>
                <a:ea typeface="Microsoft YaHei" panose="020B0503020204020204" pitchFamily="34" charset="-122"/>
                <a:cs typeface="Times New Roman" panose="02020603050405020304" charset="0"/>
                <a:sym typeface="+mn-ea"/>
              </a:rPr>
              <a:t>returns </a:t>
            </a:r>
            <a:r>
              <a:rPr lang="en-GB" altLang="en-US" dirty="0" smtClean="0">
                <a:latin typeface="Times New Roman" panose="02020603050405020304" charset="0"/>
                <a:ea typeface="Microsoft YaHei" panose="020B0503020204020204" pitchFamily="34" charset="-122"/>
                <a:cs typeface="Times New Roman" panose="02020603050405020304" charset="0"/>
              </a:rPr>
              <a:t>the next page of the current page</a:t>
            </a:r>
            <a:endParaRPr lang="en-GB" altLang="en-US" dirty="0" smtClean="0">
              <a:latin typeface="Times New Roman" panose="02020603050405020304" charset="0"/>
              <a:ea typeface="Microsoft YaHei" panose="020B0503020204020204" pitchFamily="34" charset="-122"/>
              <a:cs typeface="Times New Roman" panose="02020603050405020304" charset="0"/>
            </a:endParaRPr>
          </a:p>
          <a:p>
            <a:endParaRPr lang="zh-CN" altLang="en-US" dirty="0" smtClean="0">
              <a:latin typeface="Times New Roman" panose="02020603050405020304" charset="0"/>
              <a:ea typeface="Microsoft YaHei" panose="020B0503020204020204" pitchFamily="34" charset="-122"/>
              <a:cs typeface="Times New Roman" panose="02020603050405020304" charset="0"/>
            </a:endParaRPr>
          </a:p>
          <a:p>
            <a:r>
              <a:rPr lang="en-GB" altLang="en-US" dirty="0" smtClean="0">
                <a:latin typeface="Times New Roman" panose="02020603050405020304" charset="0"/>
                <a:ea typeface="Microsoft YaHei" panose="020B0503020204020204" pitchFamily="34" charset="-122"/>
                <a:cs typeface="Times New Roman" panose="02020603050405020304" charset="0"/>
                <a:sym typeface="+mn-ea"/>
              </a:rPr>
              <a:t>MODIFY After </a:t>
            </a:r>
            <a:r>
              <a:rPr lang="en-GB" altLang="zh-CN" dirty="0" smtClean="0">
                <a:latin typeface="Times New Roman" panose="02020603050405020304" charset="0"/>
                <a:ea typeface="Microsoft YaHei" panose="020B0503020204020204" pitchFamily="34" charset="-122"/>
                <a:cs typeface="Times New Roman" panose="02020603050405020304" charset="0"/>
                <a:sym typeface="+mn-ea"/>
              </a:rPr>
              <a:t>MO </a:t>
            </a:r>
            <a:r>
              <a:rPr lang="en-GB" altLang="en-US" dirty="0" smtClean="0">
                <a:latin typeface="Times New Roman" panose="02020603050405020304" charset="0"/>
                <a:ea typeface="Microsoft YaHei" panose="020B0503020204020204" pitchFamily="34" charset="-122"/>
                <a:cs typeface="Times New Roman" panose="02020603050405020304" charset="0"/>
                <a:sym typeface="+mn-ea"/>
              </a:rPr>
              <a:t>has been put into production, it is found that the number of </a:t>
            </a:r>
            <a:r>
              <a:rPr lang="en-GB" altLang="zh-CN" dirty="0" smtClean="0">
                <a:latin typeface="Times New Roman" panose="02020603050405020304" charset="0"/>
                <a:ea typeface="Microsoft YaHei" panose="020B0503020204020204" pitchFamily="34" charset="-122"/>
                <a:cs typeface="Times New Roman" panose="02020603050405020304" charset="0"/>
                <a:sym typeface="+mn-ea"/>
              </a:rPr>
              <a:t>scanqty is low and LOTCODE </a:t>
            </a:r>
            <a:r>
              <a:rPr lang="en-GB" altLang="en-US" dirty="0" smtClean="0">
                <a:latin typeface="Times New Roman" panose="02020603050405020304" charset="0"/>
                <a:ea typeface="Microsoft YaHei" panose="020B0503020204020204" pitchFamily="34" charset="-122"/>
                <a:cs typeface="Times New Roman" panose="02020603050405020304" charset="0"/>
                <a:sym typeface="+mn-ea"/>
              </a:rPr>
              <a:t>needs to be refreshed.</a:t>
            </a:r>
            <a:endParaRPr lang="en-GB" altLang="en-US" dirty="0" smtClean="0">
              <a:latin typeface="Times New Roman" panose="02020603050405020304" charset="0"/>
              <a:ea typeface="Microsoft YaHei" panose="020B0503020204020204" pitchFamily="34" charset="-122"/>
              <a:cs typeface="Times New Roman" panose="02020603050405020304" charset="0"/>
              <a:sym typeface="+mn-ea"/>
            </a:endParaRPr>
          </a:p>
          <a:p>
            <a:endParaRPr lang="zh-CN" altLang="en-US" dirty="0" smtClean="0">
              <a:latin typeface="Times New Roman" panose="02020603050405020304" charset="0"/>
              <a:ea typeface="Microsoft YaHei" panose="020B0503020204020204" pitchFamily="34" charset="-122"/>
              <a:cs typeface="Times New Roman" panose="02020603050405020304" charset="0"/>
            </a:endParaRPr>
          </a:p>
          <a:p>
            <a:endParaRPr lang="zh-CN" altLang="en-US" dirty="0" smtClean="0">
              <a:latin typeface="Times New Roman" panose="02020603050405020304" charset="0"/>
              <a:ea typeface="Microsoft YaHei" panose="020B0503020204020204" pitchFamily="34" charset="-122"/>
              <a:cs typeface="Times New Roman" panose="02020603050405020304" charset="0"/>
            </a:endParaRPr>
          </a:p>
          <a:p>
            <a:endParaRPr lang="en-US" altLang="zh-CN" dirty="0" smtClean="0">
              <a:latin typeface="Times New Roman" panose="02020603050405020304" charset="0"/>
              <a:ea typeface="Microsoft YaHei" panose="020B0503020204020204" pitchFamily="34" charset="-122"/>
              <a:cs typeface="Times New Roman" panose="02020603050405020304" charset="0"/>
            </a:endParaRPr>
          </a:p>
          <a:p>
            <a:endParaRPr lang="en-US" altLang="zh-CN" dirty="0" smtClean="0">
              <a:latin typeface="Times New Roman" panose="02020603050405020304" charset="0"/>
              <a:ea typeface="Microsoft YaHei" panose="020B0503020204020204" pitchFamily="34" charset="-122"/>
              <a:cs typeface="Times New Roman" panose="02020603050405020304" charset="0"/>
            </a:endParaRPr>
          </a:p>
        </p:txBody>
      </p:sp>
    </p:spTree>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方塊 2"/>
          <p:cNvSpPr txBox="1"/>
          <p:nvPr/>
        </p:nvSpPr>
        <p:spPr>
          <a:xfrm>
            <a:off x="285889" y="191493"/>
            <a:ext cx="10297671" cy="460375"/>
          </a:xfrm>
          <a:prstGeom prst="rect">
            <a:avLst/>
          </a:prstGeom>
          <a:noFill/>
        </p:spPr>
        <p:txBody>
          <a:bodyPr wrap="square" rtlCol="0">
            <a:spAutoFit/>
          </a:bodyPr>
          <a:lstStyle/>
          <a:p>
            <a:r>
              <a:rPr lang="en-GB" sz="2400" dirty="0">
                <a:latin typeface="Microsoft YaHei" panose="020B0503020204020204" pitchFamily="34" charset="-122"/>
                <a:ea typeface="Microsoft YaHei" panose="020B0503020204020204" pitchFamily="34" charset="-122"/>
                <a:sym typeface="+mn-ea"/>
              </a:rPr>
              <a:t>HSG- </a:t>
            </a:r>
            <a:r>
              <a:rPr sz="2400" dirty="0">
                <a:latin typeface="Microsoft YaHei" panose="020B0503020204020204" pitchFamily="34" charset="-122"/>
                <a:ea typeface="Microsoft YaHei" panose="020B0503020204020204" pitchFamily="34" charset="-122"/>
                <a:sym typeface="+mn-ea"/>
              </a:rPr>
              <a:t>FASTEN LAT SCREWS &amp; Output </a:t>
            </a:r>
            <a:r>
              <a:rPr lang="en-GB" altLang="zh-CN" sz="2400" dirty="0" smtClean="0">
                <a:latin typeface="Microsoft YaHei" panose="020B0503020204020204" pitchFamily="34" charset="-122"/>
                <a:ea typeface="Microsoft YaHei" panose="020B0503020204020204" pitchFamily="34" charset="-122"/>
                <a:sym typeface="+mn-ea"/>
              </a:rPr>
              <a:t>-Hand </a:t>
            </a:r>
            <a:r>
              <a:rPr lang="en-GB" altLang="en-US" sz="2400" dirty="0" smtClean="0">
                <a:latin typeface="Microsoft YaHei" panose="020B0503020204020204" pitchFamily="34" charset="-122"/>
                <a:ea typeface="Microsoft YaHei" panose="020B0503020204020204" pitchFamily="34" charset="-122"/>
                <a:sym typeface="+mn-ea"/>
              </a:rPr>
              <a:t>brush station</a:t>
            </a:r>
            <a:endParaRPr lang="en-US" altLang="zh-CN" sz="2400" dirty="0">
              <a:latin typeface="Microsoft YaHei" panose="020B0503020204020204" pitchFamily="34" charset="-122"/>
              <a:ea typeface="Microsoft YaHei" panose="020B0503020204020204" pitchFamily="34" charset="-122"/>
            </a:endParaRPr>
          </a:p>
        </p:txBody>
      </p:sp>
      <p:sp>
        <p:nvSpPr>
          <p:cNvPr id="6" name="文字方塊 5"/>
          <p:cNvSpPr txBox="1"/>
          <p:nvPr/>
        </p:nvSpPr>
        <p:spPr>
          <a:xfrm>
            <a:off x="285889" y="795786"/>
            <a:ext cx="11350488" cy="3508653"/>
          </a:xfrm>
          <a:prstGeom prst="rect">
            <a:avLst/>
          </a:prstGeom>
          <a:noFill/>
        </p:spPr>
        <p:txBody>
          <a:bodyPr wrap="square" rtlCol="0">
            <a:spAutoFit/>
          </a:bodyPr>
          <a:lstStyle/>
          <a:p>
            <a:r>
              <a:rPr lang="en-GB" altLang="zh-CN" b="1" dirty="0" smtClean="0">
                <a:latin typeface="Microsoft YaHei" panose="020B0503020204020204" pitchFamily="34" charset="-122"/>
                <a:ea typeface="Microsoft YaHei" panose="020B0503020204020204" pitchFamily="34" charset="-122"/>
                <a:sym typeface="+mn-ea"/>
              </a:rPr>
              <a:t>SFIS configuration information:</a:t>
            </a:r>
            <a:endParaRPr lang="en-GB" altLang="zh-CN" b="1" dirty="0" smtClean="0">
              <a:latin typeface="Microsoft YaHei" panose="020B0503020204020204" pitchFamily="34" charset="-122"/>
              <a:ea typeface="Microsoft YaHei" panose="020B0503020204020204" pitchFamily="34" charset="-122"/>
              <a:sym typeface="+mn-ea"/>
            </a:endParaRPr>
          </a:p>
          <a:p>
            <a:r>
              <a:rPr lang="en-GB" altLang="zh-CN" sz="1400" dirty="0" smtClean="0">
                <a:solidFill>
                  <a:schemeClr val="accent2">
                    <a:lumMod val="75000"/>
                  </a:schemeClr>
                </a:solidFill>
                <a:latin typeface="Microsoft YaHei" panose="020B0503020204020204" pitchFamily="34" charset="-122"/>
                <a:ea typeface="Microsoft YaHei" panose="020B0503020204020204" pitchFamily="34" charset="-122"/>
                <a:sym typeface="+mn-ea"/>
              </a:rPr>
              <a:t>DEVICE:SELECT * FROM DEVICE WHERE DEVICE='344186'</a:t>
            </a:r>
            <a:endParaRPr lang="en-US" altLang="zh-CN" sz="1400" dirty="0" smtClean="0">
              <a:solidFill>
                <a:schemeClr val="accent2">
                  <a:lumMod val="75000"/>
                </a:schemeClr>
              </a:solidFill>
              <a:latin typeface="Microsoft YaHei" panose="020B0503020204020204" pitchFamily="34" charset="-122"/>
              <a:ea typeface="Microsoft YaHei" panose="020B0503020204020204" pitchFamily="34" charset="-122"/>
            </a:endParaRPr>
          </a:p>
          <a:p>
            <a:endParaRPr lang="zh-CN" altLang="en-US" dirty="0" smtClean="0">
              <a:latin typeface="Microsoft YaHei" panose="020B0503020204020204" pitchFamily="34" charset="-122"/>
              <a:ea typeface="Microsoft YaHei" panose="020B0503020204020204" pitchFamily="34" charset="-122"/>
              <a:sym typeface="+mn-ea"/>
            </a:endParaRPr>
          </a:p>
          <a:p>
            <a:endParaRPr lang="en-US" altLang="zh-CN" dirty="0" smtClean="0">
              <a:latin typeface="Microsoft YaHei" panose="020B0503020204020204" pitchFamily="34" charset="-122"/>
              <a:ea typeface="Microsoft YaHei" panose="020B0503020204020204" pitchFamily="34" charset="-122"/>
              <a:sym typeface="+mn-ea"/>
            </a:endParaRPr>
          </a:p>
          <a:p>
            <a:r>
              <a:rPr lang="en-GB" altLang="zh-CN" sz="1400" dirty="0" smtClean="0">
                <a:solidFill>
                  <a:schemeClr val="accent2">
                    <a:lumMod val="75000"/>
                  </a:schemeClr>
                </a:solidFill>
                <a:latin typeface="Microsoft YaHei" panose="020B0503020204020204" pitchFamily="34" charset="-122"/>
                <a:ea typeface="Microsoft YaHei" panose="020B0503020204020204" pitchFamily="34" charset="-122"/>
                <a:sym typeface="+mn-ea"/>
              </a:rPr>
              <a:t>DEVICE_CFG:SELECT * FROM DEVICE_CFG WHERE DEVICE='344186'</a:t>
            </a:r>
            <a:endParaRPr lang="en-GB" altLang="zh-CN" sz="1400" dirty="0" smtClean="0">
              <a:solidFill>
                <a:schemeClr val="accent2">
                  <a:lumMod val="75000"/>
                </a:schemeClr>
              </a:solidFill>
              <a:latin typeface="Microsoft YaHei" panose="020B0503020204020204" pitchFamily="34" charset="-122"/>
              <a:ea typeface="Microsoft YaHei" panose="020B0503020204020204" pitchFamily="34" charset="-122"/>
              <a:sym typeface="+mn-ea"/>
            </a:endParaRPr>
          </a:p>
          <a:p>
            <a:endParaRPr lang="en-US" altLang="zh-CN" dirty="0" smtClean="0">
              <a:latin typeface="Microsoft YaHei" panose="020B0503020204020204" pitchFamily="34" charset="-122"/>
              <a:ea typeface="Microsoft YaHei" panose="020B0503020204020204" pitchFamily="34" charset="-122"/>
              <a:sym typeface="+mn-ea"/>
            </a:endParaRPr>
          </a:p>
          <a:p>
            <a:endParaRPr lang="en-US" altLang="zh-CN" dirty="0" smtClean="0">
              <a:latin typeface="Microsoft YaHei" panose="020B0503020204020204" pitchFamily="34" charset="-122"/>
              <a:ea typeface="Microsoft YaHei" panose="020B0503020204020204" pitchFamily="34" charset="-122"/>
              <a:sym typeface="+mn-ea"/>
            </a:endParaRPr>
          </a:p>
          <a:p>
            <a:endParaRPr lang="en-US" altLang="zh-CN" dirty="0" smtClean="0">
              <a:latin typeface="Microsoft YaHei" panose="020B0503020204020204" pitchFamily="34" charset="-122"/>
              <a:ea typeface="Microsoft YaHei" panose="020B0503020204020204" pitchFamily="34" charset="-122"/>
              <a:sym typeface="+mn-ea"/>
            </a:endParaRPr>
          </a:p>
          <a:p>
            <a:r>
              <a:rPr lang="en-GB" altLang="zh-CN" sz="1400" dirty="0" smtClean="0">
                <a:solidFill>
                  <a:schemeClr val="accent2">
                    <a:lumMod val="75000"/>
                  </a:schemeClr>
                </a:solidFill>
                <a:latin typeface="Microsoft YaHei" panose="020B0503020204020204" pitchFamily="34" charset="-122"/>
                <a:ea typeface="Microsoft YaHei" panose="020B0503020204020204" pitchFamily="34" charset="-122"/>
                <a:sym typeface="+mn-ea"/>
              </a:rPr>
              <a:t>DEVICE_COLLECT:SELECT * FROM DEVICE_COLLECT WHERE DEVICE='344186'</a:t>
            </a:r>
            <a:endParaRPr lang="en-GB" altLang="zh-CN" sz="1400" dirty="0" smtClean="0">
              <a:solidFill>
                <a:schemeClr val="accent2">
                  <a:lumMod val="75000"/>
                </a:schemeClr>
              </a:solidFill>
              <a:latin typeface="Microsoft YaHei" panose="020B0503020204020204" pitchFamily="34" charset="-122"/>
              <a:ea typeface="Microsoft YaHei" panose="020B0503020204020204" pitchFamily="34" charset="-122"/>
              <a:sym typeface="+mn-ea"/>
            </a:endParaRPr>
          </a:p>
          <a:p>
            <a:endParaRPr lang="en-US" altLang="zh-CN" dirty="0" smtClean="0">
              <a:latin typeface="Microsoft YaHei" panose="020B0503020204020204" pitchFamily="34" charset="-122"/>
              <a:ea typeface="Microsoft YaHei" panose="020B0503020204020204" pitchFamily="34" charset="-122"/>
              <a:sym typeface="+mn-ea"/>
            </a:endParaRPr>
          </a:p>
          <a:p>
            <a:endParaRPr lang="en-US" altLang="zh-CN" dirty="0" smtClean="0">
              <a:latin typeface="Microsoft YaHei" panose="020B0503020204020204" pitchFamily="34" charset="-122"/>
              <a:ea typeface="Microsoft YaHei" panose="020B0503020204020204" pitchFamily="34" charset="-122"/>
              <a:sym typeface="+mn-ea"/>
            </a:endParaRPr>
          </a:p>
          <a:p>
            <a:endParaRPr lang="en-US" altLang="zh-CN" dirty="0" smtClean="0">
              <a:latin typeface="Microsoft YaHei" panose="020B0503020204020204" pitchFamily="34" charset="-122"/>
              <a:ea typeface="Microsoft YaHei" panose="020B0503020204020204" pitchFamily="34" charset="-122"/>
              <a:sym typeface="+mn-ea"/>
            </a:endParaRPr>
          </a:p>
          <a:p>
            <a:endParaRPr lang="en-US" altLang="zh-CN" dirty="0" smtClean="0">
              <a:latin typeface="Microsoft YaHei" panose="020B0503020204020204" pitchFamily="34" charset="-122"/>
              <a:ea typeface="Microsoft YaHei" panose="020B0503020204020204" pitchFamily="34" charset="-122"/>
            </a:endParaRPr>
          </a:p>
        </p:txBody>
      </p:sp>
      <p:pic>
        <p:nvPicPr>
          <p:cNvPr id="7" name="圖片 6"/>
          <p:cNvPicPr>
            <a:picLocks noChangeAspect="1"/>
          </p:cNvPicPr>
          <p:nvPr/>
        </p:nvPicPr>
        <p:blipFill>
          <a:blip r:embed="rId1"/>
          <a:stretch>
            <a:fillRect/>
          </a:stretch>
        </p:blipFill>
        <p:spPr>
          <a:xfrm>
            <a:off x="361950" y="1430702"/>
            <a:ext cx="7291070" cy="346075"/>
          </a:xfrm>
          <a:prstGeom prst="rect">
            <a:avLst/>
          </a:prstGeom>
        </p:spPr>
      </p:pic>
      <p:pic>
        <p:nvPicPr>
          <p:cNvPr id="8" name="圖片 7"/>
          <p:cNvPicPr>
            <a:picLocks noChangeAspect="1"/>
          </p:cNvPicPr>
          <p:nvPr/>
        </p:nvPicPr>
        <p:blipFill>
          <a:blip r:embed="rId2"/>
          <a:stretch>
            <a:fillRect/>
          </a:stretch>
        </p:blipFill>
        <p:spPr>
          <a:xfrm>
            <a:off x="361950" y="2193766"/>
            <a:ext cx="9178290" cy="343535"/>
          </a:xfrm>
          <a:prstGeom prst="rect">
            <a:avLst/>
          </a:prstGeom>
        </p:spPr>
      </p:pic>
      <p:pic>
        <p:nvPicPr>
          <p:cNvPr id="9" name="圖片 8"/>
          <p:cNvPicPr>
            <a:picLocks noChangeAspect="1"/>
          </p:cNvPicPr>
          <p:nvPr/>
        </p:nvPicPr>
        <p:blipFill>
          <a:blip r:embed="rId3"/>
          <a:stretch>
            <a:fillRect/>
          </a:stretch>
        </p:blipFill>
        <p:spPr>
          <a:xfrm>
            <a:off x="361950" y="3254823"/>
            <a:ext cx="2804160" cy="436245"/>
          </a:xfrm>
          <a:prstGeom prst="rect">
            <a:avLst/>
          </a:prstGeom>
        </p:spPr>
      </p:pic>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方塊 2"/>
          <p:cNvSpPr txBox="1"/>
          <p:nvPr/>
        </p:nvSpPr>
        <p:spPr>
          <a:xfrm>
            <a:off x="285889" y="191493"/>
            <a:ext cx="10297671" cy="460375"/>
          </a:xfrm>
          <a:prstGeom prst="rect">
            <a:avLst/>
          </a:prstGeom>
          <a:noFill/>
        </p:spPr>
        <p:txBody>
          <a:bodyPr wrap="square" rtlCol="0">
            <a:spAutoFit/>
          </a:bodyPr>
          <a:lstStyle/>
          <a:p>
            <a:r>
              <a:rPr lang="en-GB" sz="2400" dirty="0">
                <a:latin typeface="Microsoft YaHei" panose="020B0503020204020204" pitchFamily="34" charset="-122"/>
                <a:ea typeface="Microsoft YaHei" panose="020B0503020204020204" pitchFamily="34" charset="-122"/>
                <a:sym typeface="+mn-ea"/>
              </a:rPr>
              <a:t>HSG- </a:t>
            </a:r>
            <a:r>
              <a:rPr sz="2400" dirty="0">
                <a:latin typeface="Microsoft YaHei" panose="020B0503020204020204" pitchFamily="34" charset="-122"/>
                <a:ea typeface="Microsoft YaHei" panose="020B0503020204020204" pitchFamily="34" charset="-122"/>
                <a:sym typeface="+mn-ea"/>
              </a:rPr>
              <a:t>FASTEN LAT SCREWS &amp; Output </a:t>
            </a:r>
            <a:r>
              <a:rPr lang="en-GB" altLang="zh-CN" sz="2400" dirty="0" smtClean="0">
                <a:latin typeface="Microsoft YaHei" panose="020B0503020204020204" pitchFamily="34" charset="-122"/>
                <a:ea typeface="Microsoft YaHei" panose="020B0503020204020204" pitchFamily="34" charset="-122"/>
                <a:sym typeface="+mn-ea"/>
              </a:rPr>
              <a:t>-Hand </a:t>
            </a:r>
            <a:r>
              <a:rPr lang="en-GB" altLang="en-US" sz="2400" dirty="0" smtClean="0">
                <a:latin typeface="Microsoft YaHei" panose="020B0503020204020204" pitchFamily="34" charset="-122"/>
                <a:ea typeface="Microsoft YaHei" panose="020B0503020204020204" pitchFamily="34" charset="-122"/>
                <a:sym typeface="+mn-ea"/>
              </a:rPr>
              <a:t>brush station</a:t>
            </a:r>
            <a:endParaRPr lang="en-US" sz="2400" dirty="0">
              <a:latin typeface="Microsoft YaHei" panose="020B0503020204020204" pitchFamily="34" charset="-122"/>
              <a:ea typeface="Microsoft YaHei" panose="020B0503020204020204" pitchFamily="34" charset="-122"/>
              <a:sym typeface="+mn-ea"/>
            </a:endParaRPr>
          </a:p>
        </p:txBody>
      </p:sp>
      <p:sp>
        <p:nvSpPr>
          <p:cNvPr id="6" name="文字方塊 5"/>
          <p:cNvSpPr txBox="1"/>
          <p:nvPr/>
        </p:nvSpPr>
        <p:spPr>
          <a:xfrm>
            <a:off x="285889" y="796942"/>
            <a:ext cx="11350488" cy="4678204"/>
          </a:xfrm>
          <a:prstGeom prst="rect">
            <a:avLst/>
          </a:prstGeom>
          <a:noFill/>
        </p:spPr>
        <p:txBody>
          <a:bodyPr wrap="square" rtlCol="0">
            <a:spAutoFit/>
          </a:bodyPr>
          <a:lstStyle/>
          <a:p>
            <a:r>
              <a:rPr lang="en-GB" altLang="zh-CN" b="1" dirty="0" smtClean="0">
                <a:latin typeface="Microsoft YaHei" panose="020B0503020204020204" pitchFamily="34" charset="-122"/>
                <a:ea typeface="Microsoft YaHei" panose="020B0503020204020204" pitchFamily="34" charset="-122"/>
                <a:sym typeface="+mn-ea"/>
              </a:rPr>
              <a:t>WKTYPE </a:t>
            </a:r>
            <a:r>
              <a:rPr lang="en-GB" altLang="en-US" b="1" dirty="0" smtClean="0">
                <a:latin typeface="Microsoft YaHei" panose="020B0503020204020204" pitchFamily="34" charset="-122"/>
                <a:ea typeface="Microsoft YaHei" panose="020B0503020204020204" pitchFamily="34" charset="-122"/>
                <a:sym typeface="+mn-ea"/>
              </a:rPr>
              <a:t>description:</a:t>
            </a:r>
            <a:endParaRPr lang="en-GB" altLang="en-US" b="1" dirty="0" smtClean="0">
              <a:latin typeface="Microsoft YaHei" panose="020B0503020204020204" pitchFamily="34" charset="-122"/>
              <a:ea typeface="Microsoft YaHei" panose="020B0503020204020204" pitchFamily="34" charset="-122"/>
              <a:sym typeface="+mn-ea"/>
            </a:endParaRPr>
          </a:p>
          <a:p>
            <a:r>
              <a:rPr lang="en-GB" altLang="zh-CN" dirty="0">
                <a:latin typeface="Microsoft YaHei" panose="020B0503020204020204" pitchFamily="34" charset="-122"/>
                <a:ea typeface="Microsoft YaHei" panose="020B0503020204020204" pitchFamily="34" charset="-122"/>
                <a:sym typeface="+mn-ea"/>
              </a:rPr>
              <a:t>CHK_ISN_VSN: </a:t>
            </a:r>
            <a:r>
              <a:rPr lang="en-GB" altLang="en-US" dirty="0" smtClean="0">
                <a:latin typeface="Microsoft YaHei" panose="020B0503020204020204" pitchFamily="34" charset="-122"/>
                <a:ea typeface="Microsoft YaHei" panose="020B0503020204020204" pitchFamily="34" charset="-122"/>
                <a:sym typeface="+mn-ea"/>
              </a:rPr>
              <a:t>used to compare whether the flashed VSN matches the KP VSN linked to the machine ISN.</a:t>
            </a:r>
            <a:endParaRPr lang="en-GB" altLang="en-US" dirty="0" smtClean="0">
              <a:latin typeface="Microsoft YaHei" panose="020B0503020204020204" pitchFamily="34" charset="-122"/>
              <a:ea typeface="Microsoft YaHei" panose="020B0503020204020204" pitchFamily="34" charset="-122"/>
              <a:sym typeface="+mn-ea"/>
            </a:endParaRPr>
          </a:p>
          <a:p>
            <a:r>
              <a:rPr lang="en-GB" altLang="zh-CN" dirty="0">
                <a:latin typeface="Microsoft YaHei" panose="020B0503020204020204" pitchFamily="34" charset="-122"/>
                <a:ea typeface="Microsoft YaHei" panose="020B0503020204020204" pitchFamily="34" charset="-122"/>
                <a:sym typeface="+mn-ea"/>
              </a:rPr>
              <a:t>AP_INI </a:t>
            </a:r>
            <a:r>
              <a:rPr lang="en-GB" altLang="en-US" dirty="0">
                <a:latin typeface="Microsoft YaHei" panose="020B0503020204020204" pitchFamily="34" charset="-122"/>
                <a:ea typeface="Microsoft YaHei" panose="020B0503020204020204" pitchFamily="34" charset="-122"/>
                <a:sym typeface="+mn-ea"/>
              </a:rPr>
              <a:t>configuration information </a:t>
            </a:r>
            <a:r>
              <a:rPr lang="en-GB" altLang="zh-CN" dirty="0">
                <a:latin typeface="Microsoft YaHei" panose="020B0503020204020204" pitchFamily="34" charset="-122"/>
                <a:ea typeface="Microsoft YaHei" panose="020B0503020204020204" pitchFamily="34" charset="-122"/>
                <a:sym typeface="+mn-ea"/>
              </a:rPr>
              <a:t>:</a:t>
            </a:r>
            <a:endParaRPr lang="en-GB" altLang="zh-CN" dirty="0">
              <a:latin typeface="Microsoft YaHei" panose="020B0503020204020204" pitchFamily="34" charset="-122"/>
              <a:ea typeface="Microsoft YaHei" panose="020B0503020204020204" pitchFamily="34" charset="-122"/>
              <a:sym typeface="+mn-ea"/>
            </a:endParaRPr>
          </a:p>
          <a:p>
            <a:r>
              <a:rPr lang="en-GB" altLang="zh-CN" sz="1400" dirty="0">
                <a:solidFill>
                  <a:schemeClr val="accent2">
                    <a:lumMod val="75000"/>
                  </a:schemeClr>
                </a:solidFill>
                <a:latin typeface="Microsoft YaHei" panose="020B0503020204020204" pitchFamily="34" charset="-122"/>
                <a:ea typeface="Microsoft YaHei" panose="020B0503020204020204" pitchFamily="34" charset="-122"/>
                <a:sym typeface="+mn-ea"/>
              </a:rPr>
              <a:t>SELECT * FROM AP_INI WHERE APID='CHK_ISN_VSN'</a:t>
            </a:r>
            <a:endParaRPr lang="en-GB" altLang="zh-CN" sz="1400" dirty="0">
              <a:solidFill>
                <a:schemeClr val="accent2">
                  <a:lumMod val="75000"/>
                </a:schemeClr>
              </a:solidFill>
              <a:latin typeface="Microsoft YaHei" panose="020B0503020204020204" pitchFamily="34" charset="-122"/>
              <a:ea typeface="Microsoft YaHei" panose="020B0503020204020204" pitchFamily="34" charset="-122"/>
              <a:sym typeface="+mn-ea"/>
            </a:endParaRPr>
          </a:p>
          <a:p>
            <a:endParaRPr lang="en-US" altLang="zh-CN" dirty="0">
              <a:latin typeface="Microsoft YaHei" panose="020B0503020204020204" pitchFamily="34" charset="-122"/>
              <a:ea typeface="Microsoft YaHei" panose="020B0503020204020204" pitchFamily="34" charset="-122"/>
              <a:sym typeface="+mn-ea"/>
            </a:endParaRPr>
          </a:p>
          <a:p>
            <a:endParaRPr lang="en-US" altLang="zh-CN" dirty="0">
              <a:latin typeface="Microsoft YaHei" panose="020B0503020204020204" pitchFamily="34" charset="-122"/>
              <a:ea typeface="Microsoft YaHei" panose="020B0503020204020204" pitchFamily="34" charset="-122"/>
              <a:sym typeface="+mn-ea"/>
            </a:endParaRPr>
          </a:p>
          <a:p>
            <a:r>
              <a:rPr lang="en-GB" altLang="zh-CN" dirty="0">
                <a:latin typeface="Microsoft YaHei" panose="020B0503020204020204" pitchFamily="34" charset="-122"/>
                <a:ea typeface="Microsoft YaHei" panose="020B0503020204020204" pitchFamily="34" charset="-122"/>
                <a:sym typeface="+mn-ea"/>
              </a:rPr>
              <a:t>FSECTION: </a:t>
            </a:r>
            <a:r>
              <a:rPr lang="en-GB" altLang="en-US" dirty="0">
                <a:latin typeface="Microsoft YaHei" panose="020B0503020204020204" pitchFamily="34" charset="-122"/>
                <a:ea typeface="Microsoft YaHei" panose="020B0503020204020204" pitchFamily="34" charset="-122"/>
                <a:sym typeface="+mn-ea"/>
              </a:rPr>
              <a:t>Maintenance takes effect </a:t>
            </a:r>
            <a:r>
              <a:rPr lang="en-GB" altLang="zh-CN" dirty="0">
                <a:latin typeface="Microsoft YaHei" panose="020B0503020204020204" pitchFamily="34" charset="-122"/>
                <a:ea typeface="Microsoft YaHei" panose="020B0503020204020204" pitchFamily="34" charset="-122"/>
                <a:sym typeface="+mn-ea"/>
              </a:rPr>
              <a:t>STEP</a:t>
            </a:r>
            <a:r>
              <a:rPr lang="en-GB" altLang="en-US" dirty="0">
                <a:latin typeface="Microsoft YaHei" panose="020B0503020204020204" pitchFamily="34" charset="-122"/>
                <a:ea typeface="Microsoft YaHei" panose="020B0503020204020204" pitchFamily="34" charset="-122"/>
                <a:sym typeface="+mn-ea"/>
              </a:rPr>
              <a:t>                                                              </a:t>
            </a:r>
            <a:endParaRPr lang="en-US" altLang="zh-CN" dirty="0">
              <a:latin typeface="Microsoft YaHei" panose="020B0503020204020204" pitchFamily="34" charset="-122"/>
              <a:ea typeface="Microsoft YaHei" panose="020B0503020204020204" pitchFamily="34" charset="-122"/>
            </a:endParaRPr>
          </a:p>
          <a:p>
            <a:r>
              <a:rPr lang="en-GB" altLang="zh-TW" dirty="0" smtClean="0">
                <a:latin typeface="Microsoft YaHei" panose="020B0503020204020204" pitchFamily="34" charset="-122"/>
                <a:ea typeface="Microsoft YaHei" panose="020B0503020204020204" pitchFamily="34" charset="-122"/>
                <a:sym typeface="+mn-ea"/>
              </a:rPr>
              <a:t>FVALUE </a:t>
            </a:r>
            <a:r>
              <a:rPr lang="en-GB" altLang="en-US" dirty="0" smtClean="0">
                <a:latin typeface="Microsoft YaHei" panose="020B0503020204020204" pitchFamily="34" charset="-122"/>
                <a:ea typeface="Microsoft YaHei" panose="020B0503020204020204" pitchFamily="34" charset="-122"/>
                <a:sym typeface="+mn-ea"/>
              </a:rPr>
              <a:t>: Maintain </a:t>
            </a:r>
            <a:r>
              <a:rPr lang="en-GB" altLang="zh-CN" dirty="0" smtClean="0">
                <a:latin typeface="Microsoft YaHei" panose="020B0503020204020204" pitchFamily="34" charset="-122"/>
                <a:ea typeface="Microsoft YaHei" panose="020B0503020204020204" pitchFamily="34" charset="-122"/>
                <a:sym typeface="+mn-ea"/>
              </a:rPr>
              <a:t>the KP </a:t>
            </a:r>
            <a:r>
              <a:rPr lang="en-GB" altLang="en-US" dirty="0">
                <a:latin typeface="Microsoft YaHei" panose="020B0503020204020204" pitchFamily="34" charset="-122"/>
                <a:ea typeface="Microsoft YaHei" panose="020B0503020204020204" pitchFamily="34" charset="-122"/>
                <a:sym typeface="+mn-ea"/>
              </a:rPr>
              <a:t>of </a:t>
            </a:r>
            <a:r>
              <a:rPr lang="en-GB" altLang="zh-CN" dirty="0" smtClean="0">
                <a:latin typeface="Microsoft YaHei" panose="020B0503020204020204" pitchFamily="34" charset="-122"/>
                <a:ea typeface="Microsoft YaHei" panose="020B0503020204020204" pitchFamily="34" charset="-122"/>
                <a:sym typeface="+mn-ea"/>
              </a:rPr>
              <a:t>CHECK</a:t>
            </a:r>
            <a:endParaRPr lang="en-US" altLang="zh-CN" dirty="0" smtClean="0">
              <a:latin typeface="Microsoft YaHei" panose="020B0503020204020204" pitchFamily="34" charset="-122"/>
              <a:ea typeface="Microsoft YaHei" panose="020B0503020204020204" pitchFamily="34" charset="-122"/>
            </a:endParaRPr>
          </a:p>
          <a:p>
            <a:endParaRPr lang="zh-CN" altLang="en-US" dirty="0" smtClean="0">
              <a:latin typeface="Microsoft YaHei" panose="020B0503020204020204" pitchFamily="34" charset="-122"/>
              <a:ea typeface="Microsoft YaHei" panose="020B0503020204020204" pitchFamily="34" charset="-122"/>
            </a:endParaRPr>
          </a:p>
          <a:p>
            <a:r>
              <a:rPr lang="en-GB" altLang="zh-CN" dirty="0">
                <a:latin typeface="Microsoft YaHei" panose="020B0503020204020204" pitchFamily="34" charset="-122"/>
                <a:ea typeface="Microsoft YaHei" panose="020B0503020204020204" pitchFamily="34" charset="-122"/>
                <a:sym typeface="+mn-ea"/>
              </a:rPr>
              <a:t>CHK_ISN_VSN_GR: </a:t>
            </a:r>
            <a:r>
              <a:rPr lang="en-GB" altLang="en-US" dirty="0">
                <a:latin typeface="Microsoft YaHei" panose="020B0503020204020204" pitchFamily="34" charset="-122"/>
                <a:ea typeface="Microsoft YaHei" panose="020B0503020204020204" pitchFamily="34" charset="-122"/>
                <a:sym typeface="+mn-ea"/>
              </a:rPr>
              <a:t>Adds </a:t>
            </a:r>
            <a:r>
              <a:rPr lang="en-GB" altLang="zh-CN" dirty="0">
                <a:latin typeface="Microsoft YaHei" panose="020B0503020204020204" pitchFamily="34" charset="-122"/>
                <a:ea typeface="Microsoft YaHei" panose="020B0503020204020204" pitchFamily="34" charset="-122"/>
                <a:sym typeface="+mn-ea"/>
              </a:rPr>
              <a:t>GR </a:t>
            </a:r>
            <a:r>
              <a:rPr lang="en-GB" altLang="en-US" dirty="0" smtClean="0">
                <a:latin typeface="Microsoft YaHei" panose="020B0503020204020204" pitchFamily="34" charset="-122"/>
                <a:ea typeface="Microsoft YaHei" panose="020B0503020204020204" pitchFamily="34" charset="-122"/>
                <a:sym typeface="+mn-ea"/>
              </a:rPr>
              <a:t>function based </a:t>
            </a:r>
            <a:r>
              <a:rPr lang="en-GB" altLang="en-US" dirty="0">
                <a:latin typeface="Microsoft YaHei" panose="020B0503020204020204" pitchFamily="34" charset="-122"/>
                <a:ea typeface="Microsoft YaHei" panose="020B0503020204020204" pitchFamily="34" charset="-122"/>
                <a:sym typeface="+mn-ea"/>
              </a:rPr>
              <a:t>on </a:t>
            </a:r>
            <a:r>
              <a:rPr lang="en-GB" altLang="zh-CN" dirty="0">
                <a:latin typeface="Microsoft YaHei" panose="020B0503020204020204" pitchFamily="34" charset="-122"/>
                <a:ea typeface="Microsoft YaHei" panose="020B0503020204020204" pitchFamily="34" charset="-122"/>
                <a:sym typeface="+mn-ea"/>
              </a:rPr>
              <a:t>CHK_ISN_VSN</a:t>
            </a:r>
            <a:endParaRPr lang="en-US" altLang="zh-CN" dirty="0" smtClean="0">
              <a:latin typeface="Microsoft YaHei" panose="020B0503020204020204" pitchFamily="34" charset="-122"/>
              <a:ea typeface="Microsoft YaHei" panose="020B0503020204020204" pitchFamily="34" charset="-122"/>
              <a:sym typeface="+mn-ea"/>
            </a:endParaRPr>
          </a:p>
          <a:p>
            <a:r>
              <a:rPr lang="en-GB" altLang="en-US" dirty="0" smtClean="0">
                <a:latin typeface="Microsoft YaHei" panose="020B0503020204020204" pitchFamily="34" charset="-122"/>
                <a:ea typeface="Microsoft YaHei" panose="020B0503020204020204" pitchFamily="34" charset="-122"/>
                <a:sym typeface="+mn-ea"/>
              </a:rPr>
              <a:t>Applicable to </a:t>
            </a:r>
            <a:r>
              <a:rPr lang="en-GB" altLang="zh-CN" dirty="0" smtClean="0">
                <a:latin typeface="Microsoft YaHei" panose="020B0503020204020204" pitchFamily="34" charset="-122"/>
                <a:ea typeface="Microsoft YaHei" panose="020B0503020204020204" pitchFamily="34" charset="-122"/>
                <a:sym typeface="+mn-ea"/>
              </a:rPr>
              <a:t>AP_INI maintenance </a:t>
            </a:r>
            <a:r>
              <a:rPr lang="en-GB" altLang="en-US" dirty="0" smtClean="0">
                <a:latin typeface="Microsoft YaHei" panose="020B0503020204020204" pitchFamily="34" charset="-122"/>
                <a:ea typeface="Microsoft YaHei" panose="020B0503020204020204" pitchFamily="34" charset="-122"/>
                <a:sym typeface="+mn-ea"/>
              </a:rPr>
              <a:t>of </a:t>
            </a:r>
            <a:r>
              <a:rPr lang="en-GB" altLang="zh-CN" dirty="0" smtClean="0">
                <a:latin typeface="Microsoft YaHei" panose="020B0503020204020204" pitchFamily="34" charset="-122"/>
                <a:ea typeface="Microsoft YaHei" panose="020B0503020204020204" pitchFamily="34" charset="-122"/>
                <a:sym typeface="+mn-ea"/>
              </a:rPr>
              <a:t>CHK_ISN_VSN </a:t>
            </a:r>
            <a:r>
              <a:rPr lang="en-GB" altLang="en-US" dirty="0" smtClean="0">
                <a:latin typeface="Microsoft YaHei" panose="020B0503020204020204" pitchFamily="34" charset="-122"/>
                <a:ea typeface="Microsoft YaHei" panose="020B0503020204020204" pitchFamily="34" charset="-122"/>
                <a:sym typeface="+mn-ea"/>
              </a:rPr>
              <a:t>and add the following maintenance </a:t>
            </a:r>
            <a:r>
              <a:rPr lang="en-GB" altLang="zh-CN" dirty="0" smtClean="0">
                <a:latin typeface="Microsoft YaHei" panose="020B0503020204020204" pitchFamily="34" charset="-122"/>
                <a:ea typeface="Microsoft YaHei" panose="020B0503020204020204" pitchFamily="34" charset="-122"/>
                <a:sym typeface="+mn-ea"/>
              </a:rPr>
              <a:t>:</a:t>
            </a:r>
            <a:endParaRPr lang="zh-CN" altLang="en-US" dirty="0">
              <a:latin typeface="Microsoft YaHei" panose="020B0503020204020204" pitchFamily="34" charset="-122"/>
              <a:ea typeface="Microsoft YaHei" panose="020B0503020204020204" pitchFamily="34" charset="-122"/>
              <a:sym typeface="+mn-ea"/>
            </a:endParaRPr>
          </a:p>
          <a:p>
            <a:r>
              <a:rPr lang="en-GB" altLang="zh-TW" sz="1400" dirty="0">
                <a:solidFill>
                  <a:schemeClr val="accent2">
                    <a:lumMod val="75000"/>
                  </a:schemeClr>
                </a:solidFill>
                <a:latin typeface="Microsoft YaHei" panose="020B0503020204020204" pitchFamily="34" charset="-122"/>
                <a:ea typeface="Microsoft YaHei" panose="020B0503020204020204" pitchFamily="34" charset="-122"/>
              </a:rPr>
              <a:t>SELECT * FROM AP_INI@SHKGP1_RPT WHERE APID = 'CHK_ISN_VSN_GR';</a:t>
            </a:r>
            <a:endParaRPr lang="zh-CN" altLang="en-US" sz="1400" dirty="0" smtClean="0">
              <a:solidFill>
                <a:schemeClr val="accent2">
                  <a:lumMod val="75000"/>
                </a:schemeClr>
              </a:solidFill>
              <a:latin typeface="Microsoft YaHei" panose="020B0503020204020204" pitchFamily="34" charset="-122"/>
              <a:ea typeface="Microsoft YaHei" panose="020B0503020204020204" pitchFamily="34" charset="-122"/>
              <a:sym typeface="+mn-ea"/>
            </a:endParaRPr>
          </a:p>
          <a:p>
            <a:endParaRPr lang="en-US" altLang="zh-CN" dirty="0" smtClean="0">
              <a:latin typeface="Microsoft YaHei" panose="020B0503020204020204" pitchFamily="34" charset="-122"/>
              <a:ea typeface="Microsoft YaHei" panose="020B0503020204020204" pitchFamily="34" charset="-122"/>
              <a:sym typeface="+mn-ea"/>
            </a:endParaRPr>
          </a:p>
          <a:p>
            <a:endParaRPr lang="en-US" altLang="zh-CN" dirty="0">
              <a:latin typeface="Microsoft YaHei" panose="020B0503020204020204" pitchFamily="34" charset="-122"/>
              <a:ea typeface="Microsoft YaHei" panose="020B0503020204020204" pitchFamily="34" charset="-122"/>
              <a:sym typeface="+mn-ea"/>
            </a:endParaRPr>
          </a:p>
          <a:p>
            <a:endParaRPr lang="en-US" altLang="zh-CN" dirty="0" smtClean="0">
              <a:latin typeface="Microsoft YaHei" panose="020B0503020204020204" pitchFamily="34" charset="-122"/>
              <a:ea typeface="Microsoft YaHei" panose="020B0503020204020204" pitchFamily="34" charset="-122"/>
              <a:sym typeface="+mn-ea"/>
            </a:endParaRPr>
          </a:p>
          <a:p>
            <a:r>
              <a:rPr lang="en-GB" altLang="en-US" dirty="0" smtClean="0">
                <a:latin typeface="Microsoft YaHei" panose="020B0503020204020204" pitchFamily="34" charset="-122"/>
                <a:ea typeface="Microsoft YaHei" panose="020B0503020204020204" pitchFamily="34" charset="-122"/>
                <a:sym typeface="+mn-ea"/>
              </a:rPr>
              <a:t>For maintenance, the original line reflow machine </a:t>
            </a:r>
            <a:r>
              <a:rPr lang="en-GB" altLang="zh-CN" dirty="0" smtClean="0">
                <a:latin typeface="Microsoft YaHei" panose="020B0503020204020204" pitchFamily="34" charset="-122"/>
                <a:ea typeface="Microsoft YaHei" panose="020B0503020204020204" pitchFamily="34" charset="-122"/>
                <a:sym typeface="+mn-ea"/>
              </a:rPr>
              <a:t>(SN_STATUS.LGORT_T </a:t>
            </a:r>
            <a:r>
              <a:rPr lang="en-GB" altLang="en-US" dirty="0" smtClean="0">
                <a:latin typeface="Microsoft YaHei" panose="020B0503020204020204" pitchFamily="34" charset="-122"/>
                <a:ea typeface="Microsoft YaHei" panose="020B0503020204020204" pitchFamily="34" charset="-122"/>
                <a:sym typeface="+mn-ea"/>
              </a:rPr>
              <a:t>is * </a:t>
            </a:r>
            <a:r>
              <a:rPr lang="en-GB" altLang="zh-CN" dirty="0" smtClean="0">
                <a:latin typeface="Microsoft YaHei" panose="020B0503020204020204" pitchFamily="34" charset="-122"/>
                <a:ea typeface="Microsoft YaHei" panose="020B0503020204020204" pitchFamily="34" charset="-122"/>
                <a:sym typeface="+mn-ea"/>
              </a:rPr>
              <a:t>URY) cannot pass through the OUTPUT </a:t>
            </a:r>
            <a:r>
              <a:rPr lang="en-GB" altLang="en-US" dirty="0" smtClean="0">
                <a:latin typeface="Microsoft YaHei" panose="020B0503020204020204" pitchFamily="34" charset="-122"/>
                <a:ea typeface="Microsoft YaHei" panose="020B0503020204020204" pitchFamily="34" charset="-122"/>
                <a:sym typeface="+mn-ea"/>
              </a:rPr>
              <a:t>station of the normal line </a:t>
            </a:r>
            <a:r>
              <a:rPr lang="en-GB" altLang="zh-CN" dirty="0" smtClean="0">
                <a:latin typeface="Microsoft YaHei" panose="020B0503020204020204" pitchFamily="34" charset="-122"/>
                <a:ea typeface="Microsoft YaHei" panose="020B0503020204020204" pitchFamily="34" charset="-122"/>
                <a:sym typeface="+mn-ea"/>
              </a:rPr>
              <a:t>. </a:t>
            </a:r>
            <a:r>
              <a:rPr lang="en-GB" altLang="en-US" dirty="0" smtClean="0">
                <a:latin typeface="Microsoft YaHei" panose="020B0503020204020204" pitchFamily="34" charset="-122"/>
                <a:ea typeface="Microsoft YaHei" panose="020B0503020204020204" pitchFamily="34" charset="-122"/>
                <a:sym typeface="+mn-ea"/>
              </a:rPr>
              <a:t>It needs to return to the specific maintenance </a:t>
            </a:r>
            <a:r>
              <a:rPr lang="en-GB" altLang="zh-CN" dirty="0" smtClean="0">
                <a:latin typeface="Microsoft YaHei" panose="020B0503020204020204" pitchFamily="34" charset="-122"/>
                <a:ea typeface="Microsoft YaHei" panose="020B0503020204020204" pitchFamily="34" charset="-122"/>
                <a:sym typeface="+mn-ea"/>
              </a:rPr>
              <a:t>OUTPUT </a:t>
            </a:r>
            <a:r>
              <a:rPr lang="en-GB" altLang="en-US" dirty="0" smtClean="0">
                <a:latin typeface="Microsoft YaHei" panose="020B0503020204020204" pitchFamily="34" charset="-122"/>
                <a:ea typeface="Microsoft YaHei" panose="020B0503020204020204" pitchFamily="34" charset="-122"/>
                <a:sym typeface="+mn-ea"/>
              </a:rPr>
              <a:t>station to pass the station </a:t>
            </a:r>
            <a:r>
              <a:rPr lang="en-GB" altLang="zh-CN" dirty="0" smtClean="0">
                <a:latin typeface="Microsoft YaHei" panose="020B0503020204020204" pitchFamily="34" charset="-122"/>
                <a:ea typeface="Microsoft YaHei" panose="020B0503020204020204" pitchFamily="34" charset="-122"/>
                <a:sym typeface="+mn-ea"/>
              </a:rPr>
              <a:t>. </a:t>
            </a:r>
            <a:r>
              <a:rPr lang="en-GB" altLang="en-US" dirty="0" smtClean="0">
                <a:latin typeface="Microsoft YaHei" panose="020B0503020204020204" pitchFamily="34" charset="-122"/>
                <a:ea typeface="Microsoft YaHei" panose="020B0503020204020204" pitchFamily="34" charset="-122"/>
                <a:sym typeface="+mn-ea"/>
              </a:rPr>
              <a:t>The function is to return the machine to maintenance hands </a:t>
            </a:r>
            <a:r>
              <a:rPr lang="en-GB" altLang="zh-CN" dirty="0" smtClean="0">
                <a:latin typeface="Microsoft YaHei" panose="020B0503020204020204" pitchFamily="34" charset="-122"/>
                <a:ea typeface="Microsoft YaHei" panose="020B0503020204020204" pitchFamily="34" charset="-122"/>
                <a:sym typeface="+mn-ea"/>
              </a:rPr>
              <a:t>.</a:t>
            </a:r>
            <a:endParaRPr lang="zh-CN" altLang="en-US" dirty="0" smtClean="0">
              <a:latin typeface="Microsoft YaHei" panose="020B0503020204020204" pitchFamily="34" charset="-122"/>
              <a:ea typeface="Microsoft YaHei" panose="020B0503020204020204" pitchFamily="34" charset="-122"/>
              <a:sym typeface="+mn-ea"/>
            </a:endParaRPr>
          </a:p>
        </p:txBody>
      </p:sp>
      <p:pic>
        <p:nvPicPr>
          <p:cNvPr id="8" name="圖片 7"/>
          <p:cNvPicPr>
            <a:picLocks noChangeAspect="1"/>
          </p:cNvPicPr>
          <p:nvPr/>
        </p:nvPicPr>
        <p:blipFill>
          <a:blip r:embed="rId1"/>
          <a:stretch>
            <a:fillRect/>
          </a:stretch>
        </p:blipFill>
        <p:spPr>
          <a:xfrm>
            <a:off x="329247" y="1903300"/>
            <a:ext cx="6140450" cy="443230"/>
          </a:xfrm>
          <a:prstGeom prst="rect">
            <a:avLst/>
          </a:prstGeom>
        </p:spPr>
      </p:pic>
      <p:pic>
        <p:nvPicPr>
          <p:cNvPr id="2" name="圖片 1"/>
          <p:cNvPicPr>
            <a:picLocks noChangeAspect="1"/>
          </p:cNvPicPr>
          <p:nvPr/>
        </p:nvPicPr>
        <p:blipFill>
          <a:blip r:embed="rId2"/>
          <a:stretch>
            <a:fillRect/>
          </a:stretch>
        </p:blipFill>
        <p:spPr>
          <a:xfrm>
            <a:off x="329247" y="4101298"/>
            <a:ext cx="8603726" cy="472481"/>
          </a:xfrm>
          <a:prstGeom prst="rect">
            <a:avLst/>
          </a:prstGeom>
        </p:spPr>
      </p:pic>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29247" y="788660"/>
            <a:ext cx="11302583" cy="6001643"/>
          </a:xfrm>
          <a:prstGeom prst="rect">
            <a:avLst/>
          </a:prstGeom>
        </p:spPr>
        <p:txBody>
          <a:bodyPr wrap="square">
            <a:spAutoFit/>
          </a:bodyPr>
          <a:lstStyle/>
          <a:p>
            <a:r>
              <a:rPr lang="en-GB" altLang="zh-CN" b="1" dirty="0">
                <a:latin typeface="Microsoft YaHei" panose="020B0503020204020204" pitchFamily="34" charset="-122"/>
                <a:ea typeface="Microsoft YaHei" panose="020B0503020204020204" pitchFamily="34" charset="-122"/>
                <a:sym typeface="+mn-ea"/>
              </a:rPr>
              <a:t>GR </a:t>
            </a:r>
            <a:r>
              <a:rPr lang="en-GB" altLang="en-US" b="1" dirty="0">
                <a:latin typeface="Microsoft YaHei" panose="020B0503020204020204" pitchFamily="34" charset="-122"/>
                <a:ea typeface="Microsoft YaHei" panose="020B0503020204020204" pitchFamily="34" charset="-122"/>
                <a:sym typeface="+mn-ea"/>
              </a:rPr>
              <a:t>function description </a:t>
            </a:r>
            <a:r>
              <a:rPr lang="en-GB" altLang="zh-CN" b="1" dirty="0">
                <a:latin typeface="Microsoft YaHei" panose="020B0503020204020204" pitchFamily="34" charset="-122"/>
                <a:ea typeface="Microsoft YaHei" panose="020B0503020204020204" pitchFamily="34" charset="-122"/>
                <a:sym typeface="+mn-ea"/>
              </a:rPr>
              <a:t>:</a:t>
            </a:r>
            <a:endParaRPr lang="zh-CN" altLang="en-US" b="1" dirty="0">
              <a:latin typeface="Microsoft YaHei" panose="020B0503020204020204" pitchFamily="34" charset="-122"/>
              <a:ea typeface="Microsoft YaHei" panose="020B0503020204020204" pitchFamily="34" charset="-122"/>
              <a:sym typeface="+mn-ea"/>
            </a:endParaRPr>
          </a:p>
          <a:p>
            <a:r>
              <a:rPr lang="en-GB" altLang="en-US" dirty="0">
                <a:latin typeface="Microsoft YaHei" panose="020B0503020204020204" pitchFamily="34" charset="-122"/>
                <a:ea typeface="Microsoft YaHei" panose="020B0503020204020204" pitchFamily="34" charset="-122"/>
                <a:sym typeface="+mn-ea"/>
              </a:rPr>
              <a:t>This function is used to synchronize account values between </a:t>
            </a:r>
            <a:r>
              <a:rPr lang="en-GB" altLang="zh-CN" dirty="0">
                <a:latin typeface="Microsoft YaHei" panose="020B0503020204020204" pitchFamily="34" charset="-122"/>
                <a:ea typeface="Microsoft YaHei" panose="020B0503020204020204" pitchFamily="34" charset="-122"/>
                <a:sym typeface="+mn-ea"/>
              </a:rPr>
              <a:t>SFIS </a:t>
            </a:r>
            <a:r>
              <a:rPr lang="en-GB" altLang="en-US" dirty="0">
                <a:latin typeface="Microsoft YaHei" panose="020B0503020204020204" pitchFamily="34" charset="-122"/>
                <a:ea typeface="Microsoft YaHei" panose="020B0503020204020204" pitchFamily="34" charset="-122"/>
                <a:sym typeface="+mn-ea"/>
              </a:rPr>
              <a:t>and </a:t>
            </a:r>
            <a:r>
              <a:rPr lang="en-GB" altLang="zh-CN" dirty="0">
                <a:latin typeface="Microsoft YaHei" panose="020B0503020204020204" pitchFamily="34" charset="-122"/>
                <a:ea typeface="Microsoft YaHei" panose="020B0503020204020204" pitchFamily="34" charset="-122"/>
                <a:sym typeface="+mn-ea"/>
              </a:rPr>
              <a:t>SAP . </a:t>
            </a:r>
            <a:r>
              <a:rPr lang="en-GB" altLang="en-US" dirty="0">
                <a:latin typeface="Microsoft YaHei" panose="020B0503020204020204" pitchFamily="34" charset="-122"/>
                <a:ea typeface="Microsoft YaHei" panose="020B0503020204020204" pitchFamily="34" charset="-122"/>
                <a:sym typeface="+mn-ea"/>
              </a:rPr>
              <a:t>It is recorded in the </a:t>
            </a:r>
            <a:r>
              <a:rPr lang="en-GB" altLang="zh-CN" dirty="0">
                <a:latin typeface="Microsoft YaHei" panose="020B0503020204020204" pitchFamily="34" charset="-122"/>
                <a:ea typeface="Microsoft YaHei" panose="020B0503020204020204" pitchFamily="34" charset="-122"/>
                <a:sym typeface="+mn-ea"/>
              </a:rPr>
              <a:t>SN_STATUS </a:t>
            </a:r>
            <a:r>
              <a:rPr lang="en-GB" altLang="en-US" dirty="0">
                <a:latin typeface="Microsoft YaHei" panose="020B0503020204020204" pitchFamily="34" charset="-122"/>
                <a:ea typeface="Microsoft YaHei" panose="020B0503020204020204" pitchFamily="34" charset="-122"/>
                <a:sym typeface="+mn-ea"/>
              </a:rPr>
              <a:t>table </a:t>
            </a:r>
            <a:r>
              <a:rPr lang="en-GB" altLang="zh-CN" dirty="0">
                <a:latin typeface="Microsoft YaHei" panose="020B0503020204020204" pitchFamily="34" charset="-122"/>
                <a:ea typeface="Microsoft YaHei" panose="020B0503020204020204" pitchFamily="34" charset="-122"/>
                <a:sym typeface="+mn-ea"/>
              </a:rPr>
              <a:t>.</a:t>
            </a:r>
            <a:endParaRPr lang="en-GB" altLang="zh-CN" dirty="0">
              <a:latin typeface="Microsoft YaHei" panose="020B0503020204020204" pitchFamily="34" charset="-122"/>
              <a:ea typeface="Microsoft YaHei" panose="020B0503020204020204" pitchFamily="34" charset="-122"/>
              <a:sym typeface="+mn-ea"/>
            </a:endParaRPr>
          </a:p>
          <a:p>
            <a:r>
              <a:rPr lang="en-GB" altLang="en-US" sz="1400" dirty="0">
                <a:solidFill>
                  <a:schemeClr val="accent2">
                    <a:lumMod val="75000"/>
                  </a:schemeClr>
                </a:solidFill>
                <a:latin typeface="Microsoft YaHei" panose="020B0503020204020204" pitchFamily="34" charset="-122"/>
                <a:ea typeface="Microsoft YaHei" panose="020B0503020204020204" pitchFamily="34" charset="-122"/>
                <a:sym typeface="+mn-ea"/>
              </a:rPr>
              <a:t>SELECT * FROM SN_STATUS WHERE SN='C7CGZS0035S00001M5' </a:t>
            </a:r>
            <a:r>
              <a:rPr lang="en-GB" altLang="zh-CN" sz="1400" dirty="0">
                <a:solidFill>
                  <a:schemeClr val="accent2">
                    <a:lumMod val="75000"/>
                  </a:schemeClr>
                </a:solidFill>
                <a:latin typeface="Microsoft YaHei" panose="020B0503020204020204" pitchFamily="34" charset="-122"/>
                <a:ea typeface="Microsoft YaHei" panose="020B0503020204020204" pitchFamily="34" charset="-122"/>
                <a:sym typeface="+mn-ea"/>
              </a:rPr>
              <a:t>;</a:t>
            </a:r>
            <a:endParaRPr lang="zh-CN" altLang="en-US" sz="1400" b="1" dirty="0">
              <a:solidFill>
                <a:schemeClr val="accent2">
                  <a:lumMod val="75000"/>
                </a:schemeClr>
              </a:solidFill>
              <a:latin typeface="Microsoft YaHei" panose="020B0503020204020204" pitchFamily="34" charset="-122"/>
              <a:ea typeface="Microsoft YaHei" panose="020B0503020204020204" pitchFamily="34" charset="-122"/>
              <a:sym typeface="+mn-ea"/>
            </a:endParaRPr>
          </a:p>
          <a:p>
            <a:endParaRPr lang="zh-CN" altLang="en-US" b="1" dirty="0">
              <a:latin typeface="Microsoft YaHei" panose="020B0503020204020204" pitchFamily="34" charset="-122"/>
              <a:ea typeface="Microsoft YaHei" panose="020B0503020204020204" pitchFamily="34" charset="-122"/>
              <a:sym typeface="+mn-ea"/>
            </a:endParaRPr>
          </a:p>
          <a:p>
            <a:endParaRPr lang="zh-CN" altLang="en-US" b="1" dirty="0">
              <a:latin typeface="Microsoft YaHei" panose="020B0503020204020204" pitchFamily="34" charset="-122"/>
              <a:ea typeface="Microsoft YaHei" panose="020B0503020204020204" pitchFamily="34" charset="-122"/>
              <a:sym typeface="+mn-ea"/>
            </a:endParaRPr>
          </a:p>
          <a:p>
            <a:r>
              <a:rPr lang="en-GB" altLang="zh-CN" dirty="0" smtClean="0">
                <a:latin typeface="Microsoft YaHei" panose="020B0503020204020204" pitchFamily="34" charset="-122"/>
                <a:ea typeface="Microsoft YaHei" panose="020B0503020204020204" pitchFamily="34" charset="-122"/>
                <a:sym typeface="+mn-ea"/>
              </a:rPr>
              <a:t>AP_INI </a:t>
            </a:r>
            <a:r>
              <a:rPr lang="en-GB" altLang="en-US" dirty="0" smtClean="0">
                <a:latin typeface="Microsoft YaHei" panose="020B0503020204020204" pitchFamily="34" charset="-122"/>
                <a:ea typeface="Microsoft YaHei" panose="020B0503020204020204" pitchFamily="34" charset="-122"/>
                <a:sym typeface="+mn-ea"/>
              </a:rPr>
              <a:t>maintenance </a:t>
            </a:r>
            <a:r>
              <a:rPr lang="en-GB" altLang="zh-CN" dirty="0" smtClean="0">
                <a:latin typeface="Microsoft YaHei" panose="020B0503020204020204" pitchFamily="34" charset="-122"/>
                <a:ea typeface="Microsoft YaHei" panose="020B0503020204020204" pitchFamily="34" charset="-122"/>
                <a:sym typeface="+mn-ea"/>
              </a:rPr>
              <a:t>GR </a:t>
            </a:r>
            <a:r>
              <a:rPr lang="en-GB" altLang="en-US" dirty="0" smtClean="0">
                <a:latin typeface="Microsoft YaHei" panose="020B0503020204020204" pitchFamily="34" charset="-122"/>
                <a:ea typeface="Microsoft YaHei" panose="020B0503020204020204" pitchFamily="34" charset="-122"/>
                <a:sym typeface="+mn-ea"/>
              </a:rPr>
              <a:t>switch</a:t>
            </a:r>
            <a:endParaRPr lang="en-US" altLang="zh-CN" dirty="0" smtClean="0">
              <a:latin typeface="Microsoft YaHei" panose="020B0503020204020204" pitchFamily="34" charset="-122"/>
              <a:ea typeface="Microsoft YaHei" panose="020B0503020204020204" pitchFamily="34" charset="-122"/>
              <a:sym typeface="+mn-ea"/>
            </a:endParaRPr>
          </a:p>
          <a:p>
            <a:r>
              <a:rPr lang="en-GB" altLang="zh-TW" sz="1400" dirty="0">
                <a:solidFill>
                  <a:schemeClr val="accent2">
                    <a:lumMod val="75000"/>
                  </a:schemeClr>
                </a:solidFill>
                <a:latin typeface="Microsoft YaHei" panose="020B0503020204020204" pitchFamily="34" charset="-122"/>
                <a:ea typeface="Microsoft YaHei" panose="020B0503020204020204" pitchFamily="34" charset="-122"/>
                <a:sym typeface="+mn-ea"/>
              </a:rPr>
              <a:t>SELECT * FROM AP_INI WHERE APID='MANUAL_GR'</a:t>
            </a:r>
            <a:endParaRPr lang="en-US" altLang="zh-TW" sz="1400" dirty="0">
              <a:solidFill>
                <a:schemeClr val="accent2">
                  <a:lumMod val="75000"/>
                </a:schemeClr>
              </a:solidFill>
              <a:latin typeface="Microsoft YaHei" panose="020B0503020204020204" pitchFamily="34" charset="-122"/>
              <a:ea typeface="Microsoft YaHei" panose="020B0503020204020204" pitchFamily="34" charset="-122"/>
            </a:endParaRPr>
          </a:p>
          <a:p>
            <a:endParaRPr lang="en-US" altLang="zh-CN" dirty="0" smtClean="0">
              <a:latin typeface="Microsoft YaHei" panose="020B0503020204020204" pitchFamily="34" charset="-122"/>
              <a:ea typeface="Microsoft YaHei" panose="020B0503020204020204" pitchFamily="34" charset="-122"/>
              <a:sym typeface="+mn-ea"/>
            </a:endParaRPr>
          </a:p>
          <a:p>
            <a:endParaRPr lang="en-US" altLang="zh-CN" dirty="0" smtClean="0">
              <a:latin typeface="Microsoft YaHei" panose="020B0503020204020204" pitchFamily="34" charset="-122"/>
              <a:ea typeface="Microsoft YaHei" panose="020B0503020204020204" pitchFamily="34" charset="-122"/>
              <a:sym typeface="+mn-ea"/>
            </a:endParaRPr>
          </a:p>
          <a:p>
            <a:r>
              <a:rPr lang="en-GB" altLang="zh-TW" dirty="0" smtClean="0">
                <a:latin typeface="Microsoft YaHei" panose="020B0503020204020204" pitchFamily="34" charset="-122"/>
                <a:ea typeface="Microsoft YaHei" panose="020B0503020204020204" pitchFamily="34" charset="-122"/>
                <a:sym typeface="+mn-ea"/>
              </a:rPr>
              <a:t>FNAME </a:t>
            </a:r>
            <a:r>
              <a:rPr lang="en-GB" altLang="en-US" dirty="0" smtClean="0">
                <a:latin typeface="Microsoft YaHei" panose="020B0503020204020204" pitchFamily="34" charset="-122"/>
                <a:ea typeface="Microsoft YaHei" panose="020B0503020204020204" pitchFamily="34" charset="-122"/>
                <a:sym typeface="+mn-ea"/>
              </a:rPr>
              <a:t>corresponds to </a:t>
            </a:r>
            <a:r>
              <a:rPr lang="en-GB" altLang="zh-CN" dirty="0" smtClean="0">
                <a:latin typeface="Microsoft YaHei" panose="020B0503020204020204" pitchFamily="34" charset="-122"/>
                <a:ea typeface="Microsoft YaHei" panose="020B0503020204020204" pitchFamily="34" charset="-122"/>
                <a:sym typeface="+mn-ea"/>
              </a:rPr>
              <a:t>LINE.NEWLINE</a:t>
            </a:r>
            <a:endParaRPr lang="en-GB" altLang="zh-CN" dirty="0" smtClean="0">
              <a:latin typeface="Microsoft YaHei" panose="020B0503020204020204" pitchFamily="34" charset="-122"/>
              <a:ea typeface="Microsoft YaHei" panose="020B0503020204020204" pitchFamily="34" charset="-122"/>
              <a:sym typeface="+mn-ea"/>
            </a:endParaRPr>
          </a:p>
          <a:p>
            <a:r>
              <a:rPr lang="en-GB" altLang="zh-CN" dirty="0" smtClean="0">
                <a:latin typeface="Microsoft YaHei" panose="020B0503020204020204" pitchFamily="34" charset="-122"/>
                <a:ea typeface="Microsoft YaHei" panose="020B0503020204020204" pitchFamily="34" charset="-122"/>
                <a:sym typeface="+mn-ea"/>
              </a:rPr>
              <a:t>the MO </a:t>
            </a:r>
            <a:r>
              <a:rPr lang="en-GB" altLang="en-US" dirty="0" smtClean="0">
                <a:latin typeface="Microsoft YaHei" panose="020B0503020204020204" pitchFamily="34" charset="-122"/>
                <a:ea typeface="Microsoft YaHei" panose="020B0503020204020204" pitchFamily="34" charset="-122"/>
                <a:sym typeface="+mn-ea"/>
              </a:rPr>
              <a:t>opening time for this article , </a:t>
            </a:r>
            <a:r>
              <a:rPr lang="en-GB" altLang="zh-CN" dirty="0" smtClean="0">
                <a:latin typeface="Microsoft YaHei" panose="020B0503020204020204" pitchFamily="34" charset="-122"/>
                <a:ea typeface="Microsoft YaHei" panose="020B0503020204020204" pitchFamily="34" charset="-122"/>
                <a:sym typeface="+mn-ea"/>
              </a:rPr>
              <a:t>SN_STATUS </a:t>
            </a:r>
            <a:r>
              <a:rPr lang="en-GB" altLang="en-US" dirty="0" smtClean="0">
                <a:latin typeface="Microsoft YaHei" panose="020B0503020204020204" pitchFamily="34" charset="-122"/>
                <a:ea typeface="Microsoft YaHei" panose="020B0503020204020204" pitchFamily="34" charset="-122"/>
                <a:sym typeface="+mn-ea"/>
              </a:rPr>
              <a:t>will generate an </a:t>
            </a:r>
            <a:r>
              <a:rPr lang="en-GB" altLang="zh-CN" dirty="0" smtClean="0">
                <a:latin typeface="Microsoft YaHei" panose="020B0503020204020204" pitchFamily="34" charset="-122"/>
                <a:ea typeface="Microsoft YaHei" panose="020B0503020204020204" pitchFamily="34" charset="-122"/>
                <a:sym typeface="+mn-ea"/>
              </a:rPr>
              <a:t>SFISGR </a:t>
            </a:r>
            <a:r>
              <a:rPr lang="en-GB" altLang="en-US" dirty="0" smtClean="0">
                <a:latin typeface="Microsoft YaHei" panose="020B0503020204020204" pitchFamily="34" charset="-122"/>
                <a:ea typeface="Microsoft YaHei" panose="020B0503020204020204" pitchFamily="34" charset="-122"/>
                <a:sym typeface="+mn-ea"/>
              </a:rPr>
              <a:t>record .</a:t>
            </a:r>
            <a:endParaRPr lang="en-US" altLang="zh-CN" dirty="0" smtClean="0">
              <a:latin typeface="Microsoft YaHei" panose="020B0503020204020204" pitchFamily="34" charset="-122"/>
              <a:ea typeface="Microsoft YaHei" panose="020B0503020204020204" pitchFamily="34" charset="-122"/>
              <a:sym typeface="+mn-ea"/>
            </a:endParaRPr>
          </a:p>
          <a:p>
            <a:endParaRPr lang="en-US" altLang="zh-CN" dirty="0">
              <a:latin typeface="Microsoft YaHei" panose="020B0503020204020204" pitchFamily="34" charset="-122"/>
              <a:ea typeface="Microsoft YaHei" panose="020B0503020204020204" pitchFamily="34" charset="-122"/>
              <a:sym typeface="+mn-ea"/>
            </a:endParaRPr>
          </a:p>
          <a:p>
            <a:r>
              <a:rPr lang="en-GB" altLang="zh-CN" dirty="0" smtClean="0">
                <a:latin typeface="Microsoft YaHei" panose="020B0503020204020204" pitchFamily="34" charset="-122"/>
                <a:ea typeface="Microsoft YaHei" panose="020B0503020204020204" pitchFamily="34" charset="-122"/>
                <a:sym typeface="+mn-ea"/>
              </a:rPr>
              <a:t>MODEL_D </a:t>
            </a:r>
            <a:r>
              <a:rPr lang="en-GB" altLang="en-US" dirty="0" smtClean="0">
                <a:latin typeface="Microsoft YaHei" panose="020B0503020204020204" pitchFamily="34" charset="-122"/>
                <a:ea typeface="Microsoft YaHei" panose="020B0503020204020204" pitchFamily="34" charset="-122"/>
                <a:sym typeface="+mn-ea"/>
              </a:rPr>
              <a:t>maintains </a:t>
            </a:r>
            <a:r>
              <a:rPr lang="en-GB" altLang="zh-CN" dirty="0" smtClean="0">
                <a:latin typeface="Microsoft YaHei" panose="020B0503020204020204" pitchFamily="34" charset="-122"/>
                <a:ea typeface="Microsoft YaHei" panose="020B0503020204020204" pitchFamily="34" charset="-122"/>
                <a:sym typeface="+mn-ea"/>
              </a:rPr>
              <a:t>the GR </a:t>
            </a:r>
            <a:r>
              <a:rPr lang="en-GB" altLang="en-US" dirty="0" smtClean="0">
                <a:latin typeface="Microsoft YaHei" panose="020B0503020204020204" pitchFamily="34" charset="-122"/>
                <a:ea typeface="Microsoft YaHei" panose="020B0503020204020204" pitchFamily="34" charset="-122"/>
                <a:sym typeface="+mn-ea"/>
              </a:rPr>
              <a:t>library pointer</a:t>
            </a:r>
            <a:endParaRPr lang="en-US" altLang="zh-CN" dirty="0" smtClean="0">
              <a:latin typeface="Microsoft YaHei" panose="020B0503020204020204" pitchFamily="34" charset="-122"/>
              <a:ea typeface="Microsoft YaHei" panose="020B0503020204020204" pitchFamily="34" charset="-122"/>
              <a:sym typeface="+mn-ea"/>
            </a:endParaRPr>
          </a:p>
          <a:p>
            <a:r>
              <a:rPr lang="en-GB" altLang="zh-TW" sz="1400" b="1" dirty="0">
                <a:solidFill>
                  <a:schemeClr val="accent2">
                    <a:lumMod val="75000"/>
                  </a:schemeClr>
                </a:solidFill>
                <a:latin typeface="Microsoft YaHei" panose="020B0503020204020204" pitchFamily="34" charset="-122"/>
                <a:ea typeface="Microsoft YaHei" panose="020B0503020204020204" pitchFamily="34" charset="-122"/>
              </a:rPr>
              <a:t>SELECT </a:t>
            </a:r>
            <a:r>
              <a:rPr lang="en-GB" altLang="zh-TW" sz="1400" dirty="0">
                <a:solidFill>
                  <a:schemeClr val="accent2">
                    <a:lumMod val="75000"/>
                  </a:schemeClr>
                </a:solidFill>
                <a:latin typeface="Microsoft YaHei" panose="020B0503020204020204" pitchFamily="34" charset="-122"/>
                <a:ea typeface="Microsoft YaHei" panose="020B0503020204020204" pitchFamily="34" charset="-122"/>
              </a:rPr>
              <a:t>* </a:t>
            </a:r>
            <a:r>
              <a:rPr lang="en-GB" altLang="zh-TW" sz="1400" b="1" dirty="0">
                <a:solidFill>
                  <a:schemeClr val="accent2">
                    <a:lumMod val="75000"/>
                  </a:schemeClr>
                </a:solidFill>
                <a:latin typeface="Microsoft YaHei" panose="020B0503020204020204" pitchFamily="34" charset="-122"/>
                <a:ea typeface="Microsoft YaHei" panose="020B0503020204020204" pitchFamily="34" charset="-122"/>
              </a:rPr>
              <a:t>FROM </a:t>
            </a:r>
            <a:r>
              <a:rPr lang="en-GB" altLang="zh-TW" sz="1400" dirty="0">
                <a:solidFill>
                  <a:schemeClr val="accent2">
                    <a:lumMod val="75000"/>
                  </a:schemeClr>
                </a:solidFill>
                <a:latin typeface="Microsoft YaHei" panose="020B0503020204020204" pitchFamily="34" charset="-122"/>
                <a:ea typeface="Microsoft YaHei" panose="020B0503020204020204" pitchFamily="34" charset="-122"/>
              </a:rPr>
              <a:t>MODEL_D@SHKGP1_RPT </a:t>
            </a:r>
            <a:r>
              <a:rPr lang="en-GB" altLang="zh-TW" sz="1400" b="1" dirty="0">
                <a:solidFill>
                  <a:schemeClr val="accent2">
                    <a:lumMod val="75000"/>
                  </a:schemeClr>
                </a:solidFill>
                <a:latin typeface="Microsoft YaHei" panose="020B0503020204020204" pitchFamily="34" charset="-122"/>
                <a:ea typeface="Microsoft YaHei" panose="020B0503020204020204" pitchFamily="34" charset="-122"/>
              </a:rPr>
              <a:t>WHERE </a:t>
            </a:r>
            <a:r>
              <a:rPr lang="en-GB" altLang="zh-TW" sz="1400" dirty="0">
                <a:solidFill>
                  <a:schemeClr val="accent2">
                    <a:lumMod val="75000"/>
                  </a:schemeClr>
                </a:solidFill>
                <a:latin typeface="Microsoft YaHei" panose="020B0503020204020204" pitchFamily="34" charset="-122"/>
                <a:ea typeface="Microsoft YaHei" panose="020B0503020204020204" pitchFamily="34" charset="-122"/>
              </a:rPr>
              <a:t>MODELID='AUTOGR' </a:t>
            </a:r>
            <a:r>
              <a:rPr lang="en-GB" altLang="zh-TW" sz="1400" b="1" dirty="0">
                <a:solidFill>
                  <a:schemeClr val="accent2">
                    <a:lumMod val="75000"/>
                  </a:schemeClr>
                </a:solidFill>
                <a:latin typeface="Microsoft YaHei" panose="020B0503020204020204" pitchFamily="34" charset="-122"/>
                <a:ea typeface="Microsoft YaHei" panose="020B0503020204020204" pitchFamily="34" charset="-122"/>
              </a:rPr>
              <a:t>AND </a:t>
            </a:r>
            <a:r>
              <a:rPr lang="en-GB" altLang="zh-TW" sz="1400" dirty="0">
                <a:solidFill>
                  <a:schemeClr val="accent2">
                    <a:lumMod val="75000"/>
                  </a:schemeClr>
                </a:solidFill>
                <a:latin typeface="Microsoft YaHei" panose="020B0503020204020204" pitchFamily="34" charset="-122"/>
                <a:ea typeface="Microsoft YaHei" panose="020B0503020204020204" pitchFamily="34" charset="-122"/>
              </a:rPr>
              <a:t>ATTRID='F3';</a:t>
            </a:r>
            <a:endParaRPr lang="en-US" altLang="zh-CN" sz="1400" dirty="0">
              <a:solidFill>
                <a:schemeClr val="accent2">
                  <a:lumMod val="75000"/>
                </a:schemeClr>
              </a:solidFill>
              <a:latin typeface="Microsoft YaHei" panose="020B0503020204020204" pitchFamily="34" charset="-122"/>
              <a:ea typeface="Microsoft YaHei" panose="020B0503020204020204" pitchFamily="34" charset="-122"/>
              <a:sym typeface="+mn-ea"/>
            </a:endParaRPr>
          </a:p>
          <a:p>
            <a:endParaRPr lang="en-US" altLang="zh-CN" dirty="0" smtClean="0">
              <a:latin typeface="Microsoft YaHei" panose="020B0503020204020204" pitchFamily="34" charset="-122"/>
              <a:ea typeface="Microsoft YaHei" panose="020B0503020204020204" pitchFamily="34" charset="-122"/>
              <a:sym typeface="+mn-ea"/>
            </a:endParaRPr>
          </a:p>
          <a:p>
            <a:endParaRPr lang="en-US" altLang="zh-CN" dirty="0" smtClean="0">
              <a:latin typeface="Microsoft YaHei" panose="020B0503020204020204" pitchFamily="34" charset="-122"/>
              <a:ea typeface="Microsoft YaHei" panose="020B0503020204020204" pitchFamily="34" charset="-122"/>
              <a:sym typeface="+mn-ea"/>
            </a:endParaRPr>
          </a:p>
          <a:p>
            <a:endParaRPr lang="en-US" altLang="zh-CN" dirty="0" smtClean="0">
              <a:latin typeface="Microsoft YaHei" panose="020B0503020204020204" pitchFamily="34" charset="-122"/>
              <a:ea typeface="Microsoft YaHei" panose="020B0503020204020204" pitchFamily="34" charset="-122"/>
              <a:sym typeface="+mn-ea"/>
            </a:endParaRPr>
          </a:p>
          <a:p>
            <a:endParaRPr lang="en-US" altLang="zh-CN" dirty="0">
              <a:latin typeface="Microsoft YaHei" panose="020B0503020204020204" pitchFamily="34" charset="-122"/>
              <a:ea typeface="Microsoft YaHei" panose="020B0503020204020204" pitchFamily="34" charset="-122"/>
              <a:sym typeface="+mn-ea"/>
            </a:endParaRPr>
          </a:p>
          <a:p>
            <a:r>
              <a:rPr lang="en-GB" altLang="en-US" dirty="0" smtClean="0">
                <a:latin typeface="Microsoft YaHei" panose="020B0503020204020204" pitchFamily="34" charset="-122"/>
                <a:ea typeface="Microsoft YaHei" panose="020B0503020204020204" pitchFamily="34" charset="-122"/>
                <a:sym typeface="+mn-ea"/>
              </a:rPr>
              <a:t>If </a:t>
            </a:r>
            <a:r>
              <a:rPr lang="en-GB" altLang="zh-CN" dirty="0" smtClean="0">
                <a:latin typeface="Microsoft YaHei" panose="020B0503020204020204" pitchFamily="34" charset="-122"/>
                <a:ea typeface="Microsoft YaHei" panose="020B0503020204020204" pitchFamily="34" charset="-122"/>
                <a:sym typeface="+mn-ea"/>
              </a:rPr>
              <a:t>AP_INI </a:t>
            </a:r>
            <a:r>
              <a:rPr lang="en-GB" altLang="en-US" dirty="0" smtClean="0">
                <a:latin typeface="Microsoft YaHei" panose="020B0503020204020204" pitchFamily="34" charset="-122"/>
                <a:ea typeface="Microsoft YaHei" panose="020B0503020204020204" pitchFamily="34" charset="-122"/>
                <a:sym typeface="+mn-ea"/>
              </a:rPr>
              <a:t>has maintenance </a:t>
            </a:r>
            <a:r>
              <a:rPr lang="en-GB" altLang="zh-CN" dirty="0" smtClean="0">
                <a:latin typeface="Microsoft YaHei" panose="020B0503020204020204" pitchFamily="34" charset="-122"/>
                <a:ea typeface="Microsoft YaHei" panose="020B0503020204020204" pitchFamily="34" charset="-122"/>
                <a:sym typeface="+mn-ea"/>
              </a:rPr>
              <a:t>GR </a:t>
            </a:r>
            <a:r>
              <a:rPr lang="en-GB" altLang="en-US" dirty="0" smtClean="0">
                <a:latin typeface="Microsoft YaHei" panose="020B0503020204020204" pitchFamily="34" charset="-122"/>
                <a:ea typeface="Microsoft YaHei" panose="020B0503020204020204" pitchFamily="34" charset="-122"/>
                <a:sym typeface="+mn-ea"/>
              </a:rPr>
              <a:t>turned on </a:t>
            </a:r>
            <a:r>
              <a:rPr lang="en-GB" altLang="zh-CN" dirty="0" smtClean="0">
                <a:latin typeface="Microsoft YaHei" panose="020B0503020204020204" pitchFamily="34" charset="-122"/>
                <a:ea typeface="Microsoft YaHei" panose="020B0503020204020204" pitchFamily="34" charset="-122"/>
                <a:sym typeface="+mn-ea"/>
              </a:rPr>
              <a:t>, fill </a:t>
            </a:r>
            <a:r>
              <a:rPr lang="en-GB" altLang="en-US" dirty="0" smtClean="0">
                <a:latin typeface="Microsoft YaHei" panose="020B0503020204020204" pitchFamily="34" charset="-122"/>
                <a:ea typeface="Microsoft YaHei" panose="020B0503020204020204" pitchFamily="34" charset="-122"/>
                <a:sym typeface="+mn-ea"/>
              </a:rPr>
              <a:t>in </a:t>
            </a:r>
            <a:r>
              <a:rPr lang="en-GB" altLang="zh-CN" dirty="0" smtClean="0">
                <a:latin typeface="Microsoft YaHei" panose="020B0503020204020204" pitchFamily="34" charset="-122"/>
                <a:ea typeface="Microsoft YaHei" panose="020B0503020204020204" pitchFamily="34" charset="-122"/>
                <a:sym typeface="+mn-ea"/>
              </a:rPr>
              <a:t>the SFISGR </a:t>
            </a:r>
            <a:r>
              <a:rPr lang="en-GB" altLang="en-US" dirty="0" smtClean="0">
                <a:latin typeface="Microsoft YaHei" panose="020B0503020204020204" pitchFamily="34" charset="-122"/>
                <a:ea typeface="Microsoft YaHei" panose="020B0503020204020204" pitchFamily="34" charset="-122"/>
                <a:sym typeface="+mn-ea"/>
              </a:rPr>
              <a:t>field with the rule string </a:t>
            </a:r>
            <a:r>
              <a:rPr lang="en-GB" altLang="zh-CN" dirty="0" smtClean="0">
                <a:latin typeface="Microsoft YaHei" panose="020B0503020204020204" pitchFamily="34" charset="-122"/>
                <a:ea typeface="Microsoft YaHei" panose="020B0503020204020204" pitchFamily="34" charset="-122"/>
                <a:sym typeface="+mn-ea"/>
              </a:rPr>
              <a:t>. If maintenance GR </a:t>
            </a:r>
            <a:r>
              <a:rPr lang="en-GB" altLang="en-US" dirty="0" smtClean="0">
                <a:latin typeface="Microsoft YaHei" panose="020B0503020204020204" pitchFamily="34" charset="-122"/>
                <a:ea typeface="Microsoft YaHei" panose="020B0503020204020204" pitchFamily="34" charset="-122"/>
                <a:sym typeface="+mn-ea"/>
              </a:rPr>
              <a:t>is not turned on </a:t>
            </a:r>
            <a:r>
              <a:rPr lang="en-GB" altLang="zh-CN" dirty="0" smtClean="0">
                <a:latin typeface="Microsoft YaHei" panose="020B0503020204020204" pitchFamily="34" charset="-122"/>
                <a:ea typeface="Microsoft YaHei" panose="020B0503020204020204" pitchFamily="34" charset="-122"/>
                <a:sym typeface="+mn-ea"/>
              </a:rPr>
              <a:t>, </a:t>
            </a:r>
            <a:r>
              <a:rPr lang="en-GB" altLang="en-US" dirty="0" smtClean="0">
                <a:latin typeface="Microsoft YaHei" panose="020B0503020204020204" pitchFamily="34" charset="-122"/>
                <a:ea typeface="Microsoft YaHei" panose="020B0503020204020204" pitchFamily="34" charset="-122"/>
                <a:sym typeface="+mn-ea"/>
              </a:rPr>
              <a:t>fill in </a:t>
            </a:r>
            <a:r>
              <a:rPr lang="en-GB" altLang="zh-CN" dirty="0" smtClean="0">
                <a:latin typeface="Microsoft YaHei" panose="020B0503020204020204" pitchFamily="34" charset="-122"/>
                <a:ea typeface="Microsoft YaHei" panose="020B0503020204020204" pitchFamily="34" charset="-122"/>
                <a:sym typeface="+mn-ea"/>
              </a:rPr>
              <a:t>the SFISGR </a:t>
            </a:r>
            <a:r>
              <a:rPr lang="en-GB" altLang="en-US" dirty="0" smtClean="0">
                <a:latin typeface="Microsoft YaHei" panose="020B0503020204020204" pitchFamily="34" charset="-122"/>
                <a:ea typeface="Microsoft YaHei" panose="020B0503020204020204" pitchFamily="34" charset="-122"/>
                <a:sym typeface="+mn-ea"/>
              </a:rPr>
              <a:t>field with </a:t>
            </a:r>
            <a:r>
              <a:rPr lang="en-GB" altLang="zh-CN" dirty="0" smtClean="0">
                <a:latin typeface="Microsoft YaHei" panose="020B0503020204020204" pitchFamily="34" charset="-122"/>
                <a:ea typeface="Microsoft YaHei" panose="020B0503020204020204" pitchFamily="34" charset="-122"/>
                <a:sym typeface="+mn-ea"/>
              </a:rPr>
              <a:t>the MANUAL_XXX </a:t>
            </a:r>
            <a:r>
              <a:rPr lang="en-GB" altLang="en-US" dirty="0" smtClean="0">
                <a:latin typeface="Microsoft YaHei" panose="020B0503020204020204" pitchFamily="34" charset="-122"/>
                <a:ea typeface="Microsoft YaHei" panose="020B0503020204020204" pitchFamily="34" charset="-122"/>
                <a:sym typeface="+mn-ea"/>
              </a:rPr>
              <a:t>string.</a:t>
            </a:r>
            <a:endParaRPr lang="en-US" altLang="zh-CN" dirty="0" smtClean="0">
              <a:latin typeface="Microsoft YaHei" panose="020B0503020204020204" pitchFamily="34" charset="-122"/>
              <a:ea typeface="Microsoft YaHei" panose="020B0503020204020204" pitchFamily="34" charset="-122"/>
              <a:sym typeface="+mn-ea"/>
            </a:endParaRPr>
          </a:p>
          <a:p>
            <a:r>
              <a:rPr lang="en-GB" altLang="en-US" dirty="0" smtClean="0">
                <a:latin typeface="Microsoft YaHei" panose="020B0503020204020204" pitchFamily="34" charset="-122"/>
                <a:ea typeface="Microsoft YaHei" panose="020B0503020204020204" pitchFamily="34" charset="-122"/>
                <a:sym typeface="+mn-ea"/>
              </a:rPr>
              <a:t>Use the rule string to </a:t>
            </a:r>
            <a:r>
              <a:rPr lang="en-GB" altLang="zh-CN" dirty="0" smtClean="0">
                <a:latin typeface="Microsoft YaHei" panose="020B0503020204020204" pitchFamily="34" charset="-122"/>
                <a:ea typeface="Microsoft YaHei" panose="020B0503020204020204" pitchFamily="34" charset="-122"/>
                <a:sym typeface="+mn-ea"/>
              </a:rPr>
              <a:t>call a </a:t>
            </a:r>
            <a:r>
              <a:rPr lang="en-GB" altLang="en-US" dirty="0" smtClean="0">
                <a:latin typeface="Microsoft YaHei" panose="020B0503020204020204" pitchFamily="34" charset="-122"/>
                <a:ea typeface="Microsoft YaHei" panose="020B0503020204020204" pitchFamily="34" charset="-122"/>
                <a:sym typeface="+mn-ea"/>
              </a:rPr>
              <a:t>specific </a:t>
            </a:r>
            <a:r>
              <a:rPr lang="en-GB" altLang="zh-CN" dirty="0" smtClean="0">
                <a:latin typeface="Microsoft YaHei" panose="020B0503020204020204" pitchFamily="34" charset="-122"/>
                <a:ea typeface="Microsoft YaHei" panose="020B0503020204020204" pitchFamily="34" charset="-122"/>
                <a:sym typeface="+mn-ea"/>
              </a:rPr>
              <a:t>GR JOB </a:t>
            </a:r>
            <a:r>
              <a:rPr lang="en-GB" altLang="en-US" dirty="0" smtClean="0">
                <a:latin typeface="Microsoft YaHei" panose="020B0503020204020204" pitchFamily="34" charset="-122"/>
                <a:ea typeface="Microsoft YaHei" panose="020B0503020204020204" pitchFamily="34" charset="-122"/>
                <a:sym typeface="+mn-ea"/>
              </a:rPr>
              <a:t>. After </a:t>
            </a:r>
            <a:r>
              <a:rPr lang="en-GB" altLang="zh-CN" dirty="0" smtClean="0">
                <a:latin typeface="Microsoft YaHei" panose="020B0503020204020204" pitchFamily="34" charset="-122"/>
                <a:ea typeface="Microsoft YaHei" panose="020B0503020204020204" pitchFamily="34" charset="-122"/>
                <a:sym typeface="+mn-ea"/>
              </a:rPr>
              <a:t>the JOB is run, a SAPGR </a:t>
            </a:r>
            <a:r>
              <a:rPr lang="en-GB" altLang="en-US" dirty="0" smtClean="0">
                <a:latin typeface="Microsoft YaHei" panose="020B0503020204020204" pitchFamily="34" charset="-122"/>
                <a:ea typeface="Microsoft YaHei" panose="020B0503020204020204" pitchFamily="34" charset="-122"/>
                <a:sym typeface="+mn-ea"/>
              </a:rPr>
              <a:t>order number will be generated and filled in the </a:t>
            </a:r>
            <a:r>
              <a:rPr lang="en-GB" altLang="zh-CN" dirty="0" smtClean="0">
                <a:latin typeface="Microsoft YaHei" panose="020B0503020204020204" pitchFamily="34" charset="-122"/>
                <a:ea typeface="Microsoft YaHei" panose="020B0503020204020204" pitchFamily="34" charset="-122"/>
                <a:sym typeface="+mn-ea"/>
              </a:rPr>
              <a:t>SAPGR </a:t>
            </a:r>
            <a:r>
              <a:rPr lang="en-GB" altLang="en-US" dirty="0" smtClean="0">
                <a:latin typeface="Microsoft YaHei" panose="020B0503020204020204" pitchFamily="34" charset="-122"/>
                <a:ea typeface="Microsoft YaHei" panose="020B0503020204020204" pitchFamily="34" charset="-122"/>
                <a:sym typeface="+mn-ea"/>
              </a:rPr>
              <a:t>field </a:t>
            </a:r>
            <a:r>
              <a:rPr lang="en-GB" altLang="zh-CN" dirty="0" smtClean="0">
                <a:latin typeface="Microsoft YaHei" panose="020B0503020204020204" pitchFamily="34" charset="-122"/>
                <a:ea typeface="Microsoft YaHei" panose="020B0503020204020204" pitchFamily="34" charset="-122"/>
                <a:sym typeface="+mn-ea"/>
              </a:rPr>
              <a:t>.</a:t>
            </a:r>
            <a:endParaRPr lang="en-US" altLang="zh-TW" dirty="0">
              <a:latin typeface="Microsoft YaHei" panose="020B0503020204020204" pitchFamily="34" charset="-122"/>
              <a:ea typeface="Microsoft YaHei" panose="020B0503020204020204" pitchFamily="34" charset="-122"/>
              <a:sym typeface="+mn-ea"/>
            </a:endParaRPr>
          </a:p>
          <a:p>
            <a:endParaRPr lang="en-US" altLang="zh-TW" dirty="0">
              <a:latin typeface="Microsoft YaHei" panose="020B0503020204020204" pitchFamily="34" charset="-122"/>
              <a:ea typeface="Microsoft YaHei" panose="020B0503020204020204" pitchFamily="34" charset="-122"/>
              <a:sym typeface="+mn-ea"/>
            </a:endParaRPr>
          </a:p>
          <a:p>
            <a:endParaRPr lang="en-US" altLang="zh-TW" dirty="0">
              <a:latin typeface="Microsoft YaHei" panose="020B0503020204020204" pitchFamily="34" charset="-122"/>
              <a:ea typeface="Microsoft YaHei" panose="020B0503020204020204" pitchFamily="34" charset="-122"/>
              <a:sym typeface="+mn-ea"/>
            </a:endParaRPr>
          </a:p>
        </p:txBody>
      </p:sp>
      <p:pic>
        <p:nvPicPr>
          <p:cNvPr id="3" name="圖片 2"/>
          <p:cNvPicPr>
            <a:picLocks noChangeAspect="1"/>
          </p:cNvPicPr>
          <p:nvPr/>
        </p:nvPicPr>
        <p:blipFill>
          <a:blip r:embed="rId1"/>
          <a:stretch>
            <a:fillRect/>
          </a:stretch>
        </p:blipFill>
        <p:spPr>
          <a:xfrm>
            <a:off x="389207" y="1619973"/>
            <a:ext cx="10896600" cy="351790"/>
          </a:xfrm>
          <a:prstGeom prst="rect">
            <a:avLst/>
          </a:prstGeom>
        </p:spPr>
      </p:pic>
      <p:pic>
        <p:nvPicPr>
          <p:cNvPr id="4" name="圖片 3"/>
          <p:cNvPicPr>
            <a:picLocks noChangeAspect="1"/>
          </p:cNvPicPr>
          <p:nvPr/>
        </p:nvPicPr>
        <p:blipFill>
          <a:blip r:embed="rId2"/>
          <a:stretch>
            <a:fillRect/>
          </a:stretch>
        </p:blipFill>
        <p:spPr>
          <a:xfrm>
            <a:off x="389207" y="2743116"/>
            <a:ext cx="5953125" cy="400050"/>
          </a:xfrm>
          <a:prstGeom prst="rect">
            <a:avLst/>
          </a:prstGeom>
        </p:spPr>
      </p:pic>
      <p:sp>
        <p:nvSpPr>
          <p:cNvPr id="5" name="文字方塊 4"/>
          <p:cNvSpPr txBox="1"/>
          <p:nvPr/>
        </p:nvSpPr>
        <p:spPr>
          <a:xfrm>
            <a:off x="285889" y="191493"/>
            <a:ext cx="10297671" cy="460375"/>
          </a:xfrm>
          <a:prstGeom prst="rect">
            <a:avLst/>
          </a:prstGeom>
          <a:noFill/>
        </p:spPr>
        <p:txBody>
          <a:bodyPr wrap="square" rtlCol="0">
            <a:spAutoFit/>
          </a:bodyPr>
          <a:lstStyle/>
          <a:p>
            <a:r>
              <a:rPr lang="en-GB" sz="2400" dirty="0">
                <a:latin typeface="Microsoft YaHei" panose="020B0503020204020204" pitchFamily="34" charset="-122"/>
                <a:ea typeface="Microsoft YaHei" panose="020B0503020204020204" pitchFamily="34" charset="-122"/>
                <a:sym typeface="+mn-ea"/>
              </a:rPr>
              <a:t>HSG- </a:t>
            </a:r>
            <a:r>
              <a:rPr sz="2400" dirty="0">
                <a:latin typeface="Microsoft YaHei" panose="020B0503020204020204" pitchFamily="34" charset="-122"/>
                <a:ea typeface="Microsoft YaHei" panose="020B0503020204020204" pitchFamily="34" charset="-122"/>
                <a:sym typeface="+mn-ea"/>
              </a:rPr>
              <a:t>FASTEN LAT SCREWS &amp; Output </a:t>
            </a:r>
            <a:r>
              <a:rPr lang="en-GB" altLang="zh-CN" sz="2400" dirty="0" smtClean="0">
                <a:latin typeface="Microsoft YaHei" panose="020B0503020204020204" pitchFamily="34" charset="-122"/>
                <a:ea typeface="Microsoft YaHei" panose="020B0503020204020204" pitchFamily="34" charset="-122"/>
                <a:sym typeface="+mn-ea"/>
              </a:rPr>
              <a:t>-Hand </a:t>
            </a:r>
            <a:r>
              <a:rPr lang="en-GB" altLang="en-US" sz="2400" dirty="0" smtClean="0">
                <a:latin typeface="Microsoft YaHei" panose="020B0503020204020204" pitchFamily="34" charset="-122"/>
                <a:ea typeface="Microsoft YaHei" panose="020B0503020204020204" pitchFamily="34" charset="-122"/>
                <a:sym typeface="+mn-ea"/>
              </a:rPr>
              <a:t>brush station</a:t>
            </a:r>
            <a:endParaRPr lang="en-US" sz="2400" dirty="0">
              <a:latin typeface="Microsoft YaHei" panose="020B0503020204020204" pitchFamily="34" charset="-122"/>
              <a:ea typeface="Microsoft YaHei" panose="020B0503020204020204" pitchFamily="34" charset="-122"/>
              <a:sym typeface="+mn-ea"/>
            </a:endParaRPr>
          </a:p>
        </p:txBody>
      </p:sp>
      <p:pic>
        <p:nvPicPr>
          <p:cNvPr id="6" name="圖片 5"/>
          <p:cNvPicPr>
            <a:picLocks noChangeAspect="1"/>
          </p:cNvPicPr>
          <p:nvPr/>
        </p:nvPicPr>
        <p:blipFill>
          <a:blip r:embed="rId3"/>
          <a:stretch>
            <a:fillRect/>
          </a:stretch>
        </p:blipFill>
        <p:spPr>
          <a:xfrm>
            <a:off x="389207" y="4562851"/>
            <a:ext cx="8900931" cy="640135"/>
          </a:xfrm>
          <a:prstGeom prst="rect">
            <a:avLst/>
          </a:prstGeom>
        </p:spPr>
      </p:pic>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方塊 2"/>
          <p:cNvSpPr txBox="1"/>
          <p:nvPr/>
        </p:nvSpPr>
        <p:spPr>
          <a:xfrm>
            <a:off x="285889" y="191493"/>
            <a:ext cx="10297671" cy="460375"/>
          </a:xfrm>
          <a:prstGeom prst="rect">
            <a:avLst/>
          </a:prstGeom>
          <a:noFill/>
        </p:spPr>
        <p:txBody>
          <a:bodyPr wrap="square" rtlCol="0">
            <a:spAutoFit/>
          </a:bodyPr>
          <a:lstStyle/>
          <a:p>
            <a:r>
              <a:rPr lang="en-GB" sz="2400" dirty="0">
                <a:latin typeface="Microsoft YaHei" panose="020B0503020204020204" pitchFamily="34" charset="-122"/>
                <a:ea typeface="Microsoft YaHei" panose="020B0503020204020204" pitchFamily="34" charset="-122"/>
                <a:sym typeface="+mn-ea"/>
              </a:rPr>
              <a:t>HSG- </a:t>
            </a:r>
            <a:r>
              <a:rPr sz="2400" dirty="0">
                <a:latin typeface="Microsoft YaHei" panose="020B0503020204020204" pitchFamily="34" charset="-122"/>
                <a:ea typeface="Microsoft YaHei" panose="020B0503020204020204" pitchFamily="34" charset="-122"/>
                <a:sym typeface="+mn-ea"/>
              </a:rPr>
              <a:t>FASTEN LAT SCREWS &amp; Output </a:t>
            </a:r>
            <a:r>
              <a:rPr lang="en-GB" altLang="zh-CN" sz="2400" dirty="0" smtClean="0">
                <a:latin typeface="Microsoft YaHei" panose="020B0503020204020204" pitchFamily="34" charset="-122"/>
                <a:ea typeface="Microsoft YaHei" panose="020B0503020204020204" pitchFamily="34" charset="-122"/>
                <a:sym typeface="+mn-ea"/>
              </a:rPr>
              <a:t>-Hand </a:t>
            </a:r>
            <a:r>
              <a:rPr lang="en-GB" altLang="en-US" sz="2400" dirty="0" smtClean="0">
                <a:latin typeface="Microsoft YaHei" panose="020B0503020204020204" pitchFamily="34" charset="-122"/>
                <a:ea typeface="Microsoft YaHei" panose="020B0503020204020204" pitchFamily="34" charset="-122"/>
                <a:sym typeface="+mn-ea"/>
              </a:rPr>
              <a:t>brush station</a:t>
            </a:r>
            <a:endParaRPr lang="en-US" sz="2400" dirty="0">
              <a:latin typeface="Microsoft YaHei" panose="020B0503020204020204" pitchFamily="34" charset="-122"/>
              <a:ea typeface="Microsoft YaHei" panose="020B0503020204020204" pitchFamily="34" charset="-122"/>
              <a:sym typeface="+mn-ea"/>
            </a:endParaRPr>
          </a:p>
        </p:txBody>
      </p:sp>
      <p:sp>
        <p:nvSpPr>
          <p:cNvPr id="2" name="文字方塊 1"/>
          <p:cNvSpPr txBox="1"/>
          <p:nvPr/>
        </p:nvSpPr>
        <p:spPr>
          <a:xfrm>
            <a:off x="285889" y="786723"/>
            <a:ext cx="11593830" cy="5509200"/>
          </a:xfrm>
          <a:prstGeom prst="rect">
            <a:avLst/>
          </a:prstGeom>
          <a:noFill/>
        </p:spPr>
        <p:txBody>
          <a:bodyPr wrap="square" rtlCol="0" anchor="t">
            <a:spAutoFit/>
          </a:bodyPr>
          <a:lstStyle/>
          <a:p>
            <a:r>
              <a:rPr lang="en-GB" altLang="en-US" b="1" dirty="0" smtClean="0">
                <a:latin typeface="Microsoft YaHei" panose="020B0503020204020204" pitchFamily="34" charset="-122"/>
                <a:ea typeface="Microsoft YaHei" panose="020B0503020204020204" pitchFamily="34" charset="-122"/>
                <a:sym typeface="+mn-ea"/>
              </a:rPr>
              <a:t>Common functions </a:t>
            </a:r>
            <a:r>
              <a:rPr lang="en-GB" altLang="zh-CN" b="1" dirty="0" smtClean="0">
                <a:latin typeface="Microsoft YaHei" panose="020B0503020204020204" pitchFamily="34" charset="-122"/>
                <a:ea typeface="Microsoft YaHei" panose="020B0503020204020204" pitchFamily="34" charset="-122"/>
                <a:sym typeface="+mn-ea"/>
              </a:rPr>
              <a:t>:</a:t>
            </a:r>
            <a:endParaRPr lang="en-GB" altLang="zh-CN" b="1" dirty="0" smtClean="0">
              <a:latin typeface="Microsoft YaHei" panose="020B0503020204020204" pitchFamily="34" charset="-122"/>
              <a:ea typeface="Microsoft YaHei" panose="020B0503020204020204" pitchFamily="34" charset="-122"/>
              <a:sym typeface="+mn-ea"/>
            </a:endParaRPr>
          </a:p>
          <a:p>
            <a:r>
              <a:rPr lang="en-GB" sz="1400" dirty="0">
                <a:solidFill>
                  <a:schemeClr val="accent2">
                    <a:lumMod val="75000"/>
                  </a:schemeClr>
                </a:solidFill>
                <a:latin typeface="Microsoft YaHei" panose="020B0503020204020204" pitchFamily="34" charset="-122"/>
                <a:ea typeface="Microsoft YaHei" panose="020B0503020204020204" pitchFamily="34" charset="-122"/>
                <a:sym typeface="+mn-ea"/>
              </a:rPr>
              <a:t>SELECT * FROM ROUTE_STEP WHERE ROUTE='KVAM' AND STEP='KAM1AAZ0';</a:t>
            </a:r>
            <a:endParaRPr lang="en-GB" sz="1400" dirty="0">
              <a:solidFill>
                <a:schemeClr val="accent2">
                  <a:lumMod val="75000"/>
                </a:schemeClr>
              </a:solidFill>
              <a:latin typeface="Microsoft YaHei" panose="020B0503020204020204" pitchFamily="34" charset="-122"/>
              <a:ea typeface="Microsoft YaHei" panose="020B0503020204020204" pitchFamily="34" charset="-122"/>
              <a:sym typeface="+mn-ea"/>
            </a:endParaRPr>
          </a:p>
          <a:p>
            <a:endParaRPr lang="en-US" dirty="0">
              <a:latin typeface="Microsoft YaHei" panose="020B0503020204020204" pitchFamily="34" charset="-122"/>
              <a:ea typeface="Microsoft YaHei" panose="020B0503020204020204" pitchFamily="34" charset="-122"/>
              <a:sym typeface="+mn-ea"/>
            </a:endParaRPr>
          </a:p>
          <a:p>
            <a:endParaRPr lang="en-US" dirty="0">
              <a:latin typeface="Microsoft YaHei" panose="020B0503020204020204" pitchFamily="34" charset="-122"/>
              <a:ea typeface="Microsoft YaHei" panose="020B0503020204020204" pitchFamily="34" charset="-122"/>
              <a:sym typeface="+mn-ea"/>
            </a:endParaRPr>
          </a:p>
          <a:p>
            <a:endParaRPr lang="en-US" dirty="0">
              <a:latin typeface="Microsoft YaHei" panose="020B0503020204020204" pitchFamily="34" charset="-122"/>
              <a:ea typeface="Microsoft YaHei" panose="020B0503020204020204" pitchFamily="34" charset="-122"/>
              <a:sym typeface="+mn-ea"/>
            </a:endParaRPr>
          </a:p>
          <a:p>
            <a:r>
              <a:rPr lang="en-GB" b="1" dirty="0">
                <a:latin typeface="Microsoft YaHei" panose="020B0503020204020204" pitchFamily="34" charset="-122"/>
                <a:ea typeface="Microsoft YaHei" panose="020B0503020204020204" pitchFamily="34" charset="-122"/>
                <a:sym typeface="+mn-ea"/>
              </a:rPr>
              <a:t>ROUTE_STEP.STEPFLAG </a:t>
            </a:r>
            <a:r>
              <a:rPr lang="en-GB" altLang="en-US" b="1" dirty="0">
                <a:latin typeface="Microsoft YaHei" panose="020B0503020204020204" pitchFamily="34" charset="-122"/>
                <a:ea typeface="Microsoft YaHei" panose="020B0503020204020204" pitchFamily="34" charset="-122"/>
                <a:sym typeface="+mn-ea"/>
              </a:rPr>
              <a:t>flag description </a:t>
            </a:r>
            <a:r>
              <a:rPr lang="en-GB" altLang="zh-CN" b="1" dirty="0">
                <a:latin typeface="Microsoft YaHei" panose="020B0503020204020204" pitchFamily="34" charset="-122"/>
                <a:ea typeface="Microsoft YaHei" panose="020B0503020204020204" pitchFamily="34" charset="-122"/>
                <a:sym typeface="+mn-ea"/>
              </a:rPr>
              <a:t>:</a:t>
            </a:r>
            <a:endParaRPr lang="en-GB" altLang="zh-CN" b="1" dirty="0">
              <a:latin typeface="Microsoft YaHei" panose="020B0503020204020204" pitchFamily="34" charset="-122"/>
              <a:ea typeface="Microsoft YaHei" panose="020B0503020204020204" pitchFamily="34" charset="-122"/>
              <a:sym typeface="+mn-ea"/>
            </a:endParaRPr>
          </a:p>
          <a:p>
            <a:r>
              <a:rPr lang="en-GB" altLang="zh-CN" dirty="0" smtClean="0">
                <a:latin typeface="Microsoft YaHei" panose="020B0503020204020204" pitchFamily="34" charset="-122"/>
                <a:ea typeface="Microsoft YaHei" panose="020B0503020204020204" pitchFamily="34" charset="-122"/>
                <a:sym typeface="+mn-ea"/>
              </a:rPr>
              <a:t>1. K: </a:t>
            </a:r>
            <a:r>
              <a:rPr dirty="0" smtClean="0">
                <a:latin typeface="Microsoft YaHei" panose="020B0503020204020204" pitchFamily="34" charset="-122"/>
                <a:ea typeface="Microsoft YaHei" panose="020B0503020204020204" pitchFamily="34" charset="-122"/>
                <a:sym typeface="+mn-ea"/>
              </a:rPr>
              <a:t>Check whether </a:t>
            </a:r>
            <a:r>
              <a:rPr lang="en-GB" dirty="0" smtClean="0">
                <a:latin typeface="Microsoft YaHei" panose="020B0503020204020204" pitchFamily="34" charset="-122"/>
                <a:ea typeface="Microsoft YaHei" panose="020B0503020204020204" pitchFamily="34" charset="-122"/>
                <a:sym typeface="+mn-ea"/>
              </a:rPr>
              <a:t>KP is fully connected</a:t>
            </a:r>
            <a:endParaRPr dirty="0">
              <a:latin typeface="Microsoft YaHei" panose="020B0503020204020204" pitchFamily="34" charset="-122"/>
              <a:ea typeface="Microsoft YaHei" panose="020B0503020204020204" pitchFamily="34" charset="-122"/>
            </a:endParaRPr>
          </a:p>
          <a:p>
            <a:r>
              <a:rPr lang="en-GB" dirty="0" smtClean="0">
                <a:latin typeface="Microsoft YaHei" panose="020B0503020204020204" pitchFamily="34" charset="-122"/>
                <a:ea typeface="Microsoft YaHei" panose="020B0503020204020204" pitchFamily="34" charset="-122"/>
                <a:sym typeface="+mn-ea"/>
              </a:rPr>
              <a:t>2. Y: Automatically set ISN.QCFLAG to 'G' </a:t>
            </a:r>
            <a:r>
              <a:rPr lang="en-GB" altLang="en-US" dirty="0" smtClean="0">
                <a:latin typeface="Microsoft YaHei" panose="020B0503020204020204" pitchFamily="34" charset="-122"/>
                <a:ea typeface="Microsoft YaHei" panose="020B0503020204020204" pitchFamily="34" charset="-122"/>
                <a:sym typeface="+mn-ea"/>
              </a:rPr>
              <a:t>, </a:t>
            </a:r>
            <a:r>
              <a:rPr lang="en-GB" dirty="0">
                <a:latin typeface="Microsoft YaHei" panose="020B0503020204020204" pitchFamily="34" charset="-122"/>
                <a:ea typeface="Microsoft YaHei" panose="020B0503020204020204" pitchFamily="34" charset="-122"/>
                <a:sym typeface="+mn-ea"/>
              </a:rPr>
              <a:t>which means QC OK</a:t>
            </a:r>
            <a:endParaRPr lang="en-GB" dirty="0">
              <a:latin typeface="Microsoft YaHei" panose="020B0503020204020204" pitchFamily="34" charset="-122"/>
              <a:ea typeface="Microsoft YaHei" panose="020B0503020204020204" pitchFamily="34" charset="-122"/>
              <a:sym typeface="+mn-ea"/>
            </a:endParaRPr>
          </a:p>
          <a:p>
            <a:r>
              <a:rPr lang="en-GB" altLang="zh-CN" dirty="0" smtClean="0">
                <a:latin typeface="Microsoft YaHei" panose="020B0503020204020204" pitchFamily="34" charset="-122"/>
                <a:ea typeface="Microsoft YaHei" panose="020B0503020204020204" pitchFamily="34" charset="-122"/>
                <a:sym typeface="+mn-ea"/>
              </a:rPr>
              <a:t>3. E: </a:t>
            </a:r>
            <a:r>
              <a:rPr lang="en-GB" altLang="en-US" dirty="0" smtClean="0">
                <a:latin typeface="Microsoft YaHei" panose="020B0503020204020204" pitchFamily="34" charset="-122"/>
                <a:ea typeface="Microsoft YaHei" panose="020B0503020204020204" pitchFamily="34" charset="-122"/>
                <a:sym typeface="+mn-ea"/>
              </a:rPr>
              <a:t>represents the output node</a:t>
            </a:r>
            <a:endParaRPr lang="en-US" altLang="zh-CN" dirty="0" smtClean="0">
              <a:latin typeface="Microsoft YaHei" panose="020B0503020204020204" pitchFamily="34" charset="-122"/>
              <a:ea typeface="Microsoft YaHei" panose="020B0503020204020204" pitchFamily="34" charset="-122"/>
              <a:sym typeface="+mn-ea"/>
            </a:endParaRPr>
          </a:p>
          <a:p>
            <a:r>
              <a:rPr lang="en-GB" altLang="en-US" dirty="0">
                <a:latin typeface="Microsoft YaHei" panose="020B0503020204020204" pitchFamily="34" charset="-122"/>
                <a:ea typeface="Microsoft YaHei" panose="020B0503020204020204" pitchFamily="34" charset="-122"/>
                <a:sym typeface="+mn-ea"/>
              </a:rPr>
              <a:t>For output </a:t>
            </a:r>
            <a:r>
              <a:rPr lang="en-GB" altLang="en-US" dirty="0" smtClean="0">
                <a:latin typeface="Microsoft YaHei" panose="020B0503020204020204" pitchFamily="34" charset="-122"/>
                <a:ea typeface="Microsoft YaHei" panose="020B0503020204020204" pitchFamily="34" charset="-122"/>
                <a:sym typeface="+mn-ea"/>
              </a:rPr>
              <a:t>station</a:t>
            </a:r>
            <a:endParaRPr lang="en-US" altLang="zh-CN" dirty="0" smtClean="0">
              <a:latin typeface="Microsoft YaHei" panose="020B0503020204020204" pitchFamily="34" charset="-122"/>
              <a:ea typeface="Microsoft YaHei" panose="020B0503020204020204" pitchFamily="34" charset="-122"/>
              <a:sym typeface="+mn-ea"/>
            </a:endParaRPr>
          </a:p>
          <a:p>
            <a:r>
              <a:rPr lang="en-GB" altLang="en-US" dirty="0" smtClean="0">
                <a:latin typeface="Microsoft YaHei" panose="020B0503020204020204" pitchFamily="34" charset="-122"/>
                <a:ea typeface="Microsoft YaHei" panose="020B0503020204020204" pitchFamily="34" charset="-122"/>
                <a:sym typeface="+mn-ea"/>
              </a:rPr>
              <a:t>① </a:t>
            </a:r>
            <a:r>
              <a:rPr lang="en-GB" altLang="en-US" dirty="0">
                <a:latin typeface="Microsoft YaHei" panose="020B0503020204020204" pitchFamily="34" charset="-122"/>
                <a:ea typeface="Microsoft YaHei" panose="020B0503020204020204" pitchFamily="34" charset="-122"/>
                <a:sym typeface="+mn-ea"/>
              </a:rPr>
              <a:t>After the machine passes the station, </a:t>
            </a:r>
            <a:r>
              <a:rPr lang="en-GB" altLang="zh-CN" dirty="0">
                <a:latin typeface="Microsoft YaHei" panose="020B0503020204020204" pitchFamily="34" charset="-122"/>
                <a:ea typeface="Microsoft YaHei" panose="020B0503020204020204" pitchFamily="34" charset="-122"/>
                <a:sym typeface="+mn-ea"/>
              </a:rPr>
              <a:t>ISN.IOSTATUS </a:t>
            </a:r>
            <a:r>
              <a:rPr lang="en-GB" altLang="en-US" dirty="0">
                <a:latin typeface="Microsoft YaHei" panose="020B0503020204020204" pitchFamily="34" charset="-122"/>
                <a:ea typeface="Microsoft YaHei" panose="020B0503020204020204" pitchFamily="34" charset="-122"/>
                <a:sym typeface="+mn-ea"/>
              </a:rPr>
              <a:t>changes to </a:t>
            </a:r>
            <a:r>
              <a:rPr lang="en-GB" altLang="zh-CN" dirty="0">
                <a:latin typeface="Microsoft YaHei" panose="020B0503020204020204" pitchFamily="34" charset="-122"/>
                <a:ea typeface="Microsoft YaHei" panose="020B0503020204020204" pitchFamily="34" charset="-122"/>
                <a:sym typeface="+mn-ea"/>
              </a:rPr>
              <a:t>2 </a:t>
            </a:r>
            <a:r>
              <a:rPr lang="en-GB" altLang="en-US" dirty="0">
                <a:latin typeface="Microsoft YaHei" panose="020B0503020204020204" pitchFamily="34" charset="-122"/>
                <a:ea typeface="Microsoft YaHei" panose="020B0503020204020204" pitchFamily="34" charset="-122"/>
                <a:sym typeface="+mn-ea"/>
              </a:rPr>
              <a:t>(has been produced </a:t>
            </a:r>
            <a:r>
              <a:rPr lang="en-GB" altLang="en-US" dirty="0" smtClean="0">
                <a:latin typeface="Microsoft YaHei" panose="020B0503020204020204" pitchFamily="34" charset="-122"/>
                <a:ea typeface="Microsoft YaHei" panose="020B0503020204020204" pitchFamily="34" charset="-122"/>
                <a:sym typeface="+mn-ea"/>
              </a:rPr>
              <a:t>)</a:t>
            </a:r>
            <a:endParaRPr lang="zh-CN" altLang="en-US" dirty="0">
              <a:latin typeface="Microsoft YaHei" panose="020B0503020204020204" pitchFamily="34" charset="-122"/>
              <a:ea typeface="Microsoft YaHei" panose="020B0503020204020204" pitchFamily="34" charset="-122"/>
              <a:sym typeface="+mn-ea"/>
            </a:endParaRPr>
          </a:p>
          <a:p>
            <a:r>
              <a:rPr lang="en-GB" altLang="en-US" sz="1400" dirty="0" smtClean="0">
                <a:solidFill>
                  <a:schemeClr val="accent2">
                    <a:lumMod val="75000"/>
                  </a:schemeClr>
                </a:solidFill>
                <a:latin typeface="Microsoft YaHei" panose="020B0503020204020204" pitchFamily="34" charset="-122"/>
                <a:ea typeface="Microsoft YaHei" panose="020B0503020204020204" pitchFamily="34" charset="-122"/>
                <a:sym typeface="+mn-ea"/>
              </a:rPr>
              <a:t>SELECT * FROM ISN WHERE ISN='C7CGZS0035S00001M5' </a:t>
            </a:r>
            <a:r>
              <a:rPr lang="en-GB" altLang="zh-CN" sz="1400" dirty="0" smtClean="0">
                <a:solidFill>
                  <a:schemeClr val="accent2">
                    <a:lumMod val="75000"/>
                  </a:schemeClr>
                </a:solidFill>
                <a:latin typeface="Microsoft YaHei" panose="020B0503020204020204" pitchFamily="34" charset="-122"/>
                <a:ea typeface="Microsoft YaHei" panose="020B0503020204020204" pitchFamily="34" charset="-122"/>
                <a:sym typeface="+mn-ea"/>
              </a:rPr>
              <a:t>;</a:t>
            </a:r>
            <a:endParaRPr lang="en-GB" altLang="zh-CN" sz="1400" dirty="0" smtClean="0">
              <a:solidFill>
                <a:schemeClr val="accent2">
                  <a:lumMod val="75000"/>
                </a:schemeClr>
              </a:solidFill>
              <a:latin typeface="Microsoft YaHei" panose="020B0503020204020204" pitchFamily="34" charset="-122"/>
              <a:ea typeface="Microsoft YaHei" panose="020B0503020204020204" pitchFamily="34" charset="-122"/>
              <a:sym typeface="+mn-ea"/>
            </a:endParaRPr>
          </a:p>
          <a:p>
            <a:endParaRPr lang="zh-CN" altLang="en-US" dirty="0">
              <a:latin typeface="Microsoft YaHei" panose="020B0503020204020204" pitchFamily="34" charset="-122"/>
              <a:ea typeface="Microsoft YaHei" panose="020B0503020204020204" pitchFamily="34" charset="-122"/>
              <a:sym typeface="+mn-ea"/>
            </a:endParaRPr>
          </a:p>
          <a:p>
            <a:endParaRPr lang="en-US" altLang="zh-CN" dirty="0" smtClean="0">
              <a:latin typeface="Microsoft YaHei" panose="020B0503020204020204" pitchFamily="34" charset="-122"/>
              <a:ea typeface="Microsoft YaHei" panose="020B0503020204020204" pitchFamily="34" charset="-122"/>
              <a:sym typeface="+mn-ea"/>
            </a:endParaRPr>
          </a:p>
          <a:p>
            <a:r>
              <a:rPr lang="en-GB" altLang="en-US" dirty="0" smtClean="0">
                <a:latin typeface="Microsoft YaHei" panose="020B0503020204020204" pitchFamily="34" charset="-122"/>
                <a:ea typeface="Microsoft YaHei" panose="020B0503020204020204" pitchFamily="34" charset="-122"/>
                <a:sym typeface="+mn-ea"/>
              </a:rPr>
              <a:t>② </a:t>
            </a:r>
            <a:r>
              <a:rPr lang="en-GB" altLang="en-US" dirty="0">
                <a:latin typeface="Microsoft YaHei" panose="020B0503020204020204" pitchFamily="34" charset="-122"/>
                <a:ea typeface="Microsoft YaHei" panose="020B0503020204020204" pitchFamily="34" charset="-122"/>
                <a:sym typeface="+mn-ea"/>
              </a:rPr>
              <a:t>After the last machine of the work order passes the station, that is, the output station , </a:t>
            </a:r>
            <a:r>
              <a:rPr lang="en-GB" altLang="zh-CN" dirty="0">
                <a:latin typeface="Microsoft YaHei" panose="020B0503020204020204" pitchFamily="34" charset="-122"/>
                <a:ea typeface="Microsoft YaHei" panose="020B0503020204020204" pitchFamily="34" charset="-122"/>
                <a:sym typeface="+mn-ea"/>
              </a:rPr>
              <a:t>MO.REDATE </a:t>
            </a:r>
            <a:r>
              <a:rPr lang="en-GB" altLang="en-US" dirty="0">
                <a:latin typeface="Microsoft YaHei" panose="020B0503020204020204" pitchFamily="34" charset="-122"/>
                <a:ea typeface="Microsoft YaHei" panose="020B0503020204020204" pitchFamily="34" charset="-122"/>
                <a:sym typeface="+mn-ea"/>
              </a:rPr>
              <a:t>fills in the station passing time </a:t>
            </a:r>
            <a:r>
              <a:rPr lang="en-GB" altLang="zh-CN" dirty="0">
                <a:latin typeface="Microsoft YaHei" panose="020B0503020204020204" pitchFamily="34" charset="-122"/>
                <a:ea typeface="Microsoft YaHei" panose="020B0503020204020204" pitchFamily="34" charset="-122"/>
                <a:sym typeface="+mn-ea"/>
              </a:rPr>
              <a:t>, MO.STATUS </a:t>
            </a:r>
            <a:r>
              <a:rPr lang="en-GB" altLang="en-US" dirty="0">
                <a:latin typeface="Microsoft YaHei" panose="020B0503020204020204" pitchFamily="34" charset="-122"/>
                <a:ea typeface="Microsoft YaHei" panose="020B0503020204020204" pitchFamily="34" charset="-122"/>
                <a:sym typeface="+mn-ea"/>
              </a:rPr>
              <a:t>becomes </a:t>
            </a:r>
            <a:r>
              <a:rPr lang="en-GB" altLang="zh-CN" dirty="0">
                <a:latin typeface="Microsoft YaHei" panose="020B0503020204020204" pitchFamily="34" charset="-122"/>
                <a:ea typeface="Microsoft YaHei" panose="020B0503020204020204" pitchFamily="34" charset="-122"/>
                <a:sym typeface="+mn-ea"/>
              </a:rPr>
              <a:t>3 ( </a:t>
            </a:r>
            <a:r>
              <a:rPr lang="en-GB" altLang="en-US" dirty="0">
                <a:latin typeface="Microsoft YaHei" panose="020B0503020204020204" pitchFamily="34" charset="-122"/>
                <a:ea typeface="Microsoft YaHei" panose="020B0503020204020204" pitchFamily="34" charset="-122"/>
                <a:sym typeface="+mn-ea"/>
              </a:rPr>
              <a:t>settled </a:t>
            </a:r>
            <a:r>
              <a:rPr lang="en-GB" altLang="zh-CN" dirty="0">
                <a:latin typeface="Microsoft YaHei" panose="020B0503020204020204" pitchFamily="34" charset="-122"/>
                <a:ea typeface="Microsoft YaHei" panose="020B0503020204020204" pitchFamily="34" charset="-122"/>
                <a:sym typeface="+mn-ea"/>
              </a:rPr>
              <a:t>) </a:t>
            </a:r>
            <a:r>
              <a:rPr lang="en-GB" altLang="en-US" dirty="0">
                <a:latin typeface="Microsoft YaHei" panose="020B0503020204020204" pitchFamily="34" charset="-122"/>
                <a:ea typeface="Microsoft YaHei" panose="020B0503020204020204" pitchFamily="34" charset="-122"/>
                <a:sym typeface="+mn-ea"/>
              </a:rPr>
              <a:t>, and every time a machine passes </a:t>
            </a:r>
            <a:r>
              <a:rPr lang="en-GB" altLang="zh-CN" dirty="0">
                <a:latin typeface="Microsoft YaHei" panose="020B0503020204020204" pitchFamily="34" charset="-122"/>
                <a:ea typeface="Microsoft YaHei" panose="020B0503020204020204" pitchFamily="34" charset="-122"/>
                <a:sym typeface="+mn-ea"/>
              </a:rPr>
              <a:t>MO.OQTY+1 </a:t>
            </a:r>
            <a:r>
              <a:rPr lang="en-GB" altLang="en-US" dirty="0">
                <a:latin typeface="Microsoft YaHei" panose="020B0503020204020204" pitchFamily="34" charset="-122"/>
                <a:ea typeface="Microsoft YaHei" panose="020B0503020204020204" pitchFamily="34" charset="-122"/>
                <a:sym typeface="+mn-ea"/>
              </a:rPr>
              <a:t>, until </a:t>
            </a:r>
            <a:r>
              <a:rPr lang="en-GB" altLang="zh-CN" dirty="0" smtClean="0">
                <a:latin typeface="Microsoft YaHei" panose="020B0503020204020204" pitchFamily="34" charset="-122"/>
                <a:ea typeface="Microsoft YaHei" panose="020B0503020204020204" pitchFamily="34" charset="-122"/>
                <a:sym typeface="+mn-ea"/>
              </a:rPr>
              <a:t>OQTY= TQTY</a:t>
            </a:r>
            <a:endParaRPr lang="en-GB" altLang="zh-CN" dirty="0" smtClean="0">
              <a:latin typeface="Microsoft YaHei" panose="020B0503020204020204" pitchFamily="34" charset="-122"/>
              <a:ea typeface="Microsoft YaHei" panose="020B0503020204020204" pitchFamily="34" charset="-122"/>
              <a:sym typeface="+mn-ea"/>
            </a:endParaRPr>
          </a:p>
          <a:p>
            <a:r>
              <a:rPr lang="en-GB" altLang="zh-CN" sz="1400" dirty="0" smtClean="0">
                <a:solidFill>
                  <a:schemeClr val="accent2">
                    <a:lumMod val="75000"/>
                  </a:schemeClr>
                </a:solidFill>
                <a:latin typeface="Microsoft YaHei" panose="020B0503020204020204" pitchFamily="34" charset="-122"/>
                <a:ea typeface="Microsoft YaHei" panose="020B0503020204020204" pitchFamily="34" charset="-122"/>
                <a:sym typeface="+mn-ea"/>
              </a:rPr>
              <a:t>SELECT * FROM MO WHERE MO='24131114';</a:t>
            </a:r>
            <a:endParaRPr lang="en-GB" altLang="zh-CN" sz="1400" dirty="0" smtClean="0">
              <a:solidFill>
                <a:schemeClr val="accent2">
                  <a:lumMod val="75000"/>
                </a:schemeClr>
              </a:solidFill>
              <a:latin typeface="Microsoft YaHei" panose="020B0503020204020204" pitchFamily="34" charset="-122"/>
              <a:ea typeface="Microsoft YaHei" panose="020B0503020204020204" pitchFamily="34" charset="-122"/>
              <a:sym typeface="+mn-ea"/>
            </a:endParaRPr>
          </a:p>
          <a:p>
            <a:endParaRPr lang="en-US" altLang="zh-CN" dirty="0" smtClean="0">
              <a:latin typeface="Microsoft YaHei" panose="020B0503020204020204" pitchFamily="34" charset="-122"/>
              <a:ea typeface="Microsoft YaHei" panose="020B0503020204020204" pitchFamily="34" charset="-122"/>
              <a:sym typeface="+mn-ea"/>
            </a:endParaRPr>
          </a:p>
          <a:p>
            <a:endParaRPr lang="zh-CN" altLang="en-US" dirty="0" smtClean="0">
              <a:latin typeface="Microsoft YaHei" panose="020B0503020204020204" pitchFamily="34" charset="-122"/>
              <a:ea typeface="Microsoft YaHei" panose="020B0503020204020204" pitchFamily="34" charset="-122"/>
              <a:sym typeface="+mn-ea"/>
            </a:endParaRPr>
          </a:p>
          <a:p>
            <a:endParaRPr lang="zh-CN" altLang="en-US" dirty="0" smtClean="0">
              <a:latin typeface="Microsoft YaHei" panose="020B0503020204020204" pitchFamily="34" charset="-122"/>
              <a:ea typeface="Microsoft YaHei" panose="020B0503020204020204" pitchFamily="34" charset="-122"/>
              <a:sym typeface="+mn-ea"/>
            </a:endParaRPr>
          </a:p>
        </p:txBody>
      </p:sp>
      <p:pic>
        <p:nvPicPr>
          <p:cNvPr id="9" name="圖片 8"/>
          <p:cNvPicPr>
            <a:picLocks noChangeAspect="1"/>
          </p:cNvPicPr>
          <p:nvPr/>
        </p:nvPicPr>
        <p:blipFill>
          <a:blip r:embed="rId1"/>
          <a:stretch>
            <a:fillRect/>
          </a:stretch>
        </p:blipFill>
        <p:spPr>
          <a:xfrm>
            <a:off x="334010" y="1390338"/>
            <a:ext cx="10448290" cy="530860"/>
          </a:xfrm>
          <a:prstGeom prst="rect">
            <a:avLst/>
          </a:prstGeom>
        </p:spPr>
      </p:pic>
      <p:pic>
        <p:nvPicPr>
          <p:cNvPr id="11" name="圖片 10"/>
          <p:cNvPicPr>
            <a:picLocks noChangeAspect="1"/>
          </p:cNvPicPr>
          <p:nvPr/>
        </p:nvPicPr>
        <p:blipFill>
          <a:blip r:embed="rId2"/>
          <a:stretch>
            <a:fillRect/>
          </a:stretch>
        </p:blipFill>
        <p:spPr>
          <a:xfrm>
            <a:off x="334010" y="4053642"/>
            <a:ext cx="6875780" cy="480060"/>
          </a:xfrm>
          <a:prstGeom prst="rect">
            <a:avLst/>
          </a:prstGeom>
        </p:spPr>
      </p:pic>
      <p:pic>
        <p:nvPicPr>
          <p:cNvPr id="12" name="圖片 11"/>
          <p:cNvPicPr>
            <a:picLocks noChangeAspect="1"/>
          </p:cNvPicPr>
          <p:nvPr/>
        </p:nvPicPr>
        <p:blipFill>
          <a:blip r:embed="rId3"/>
          <a:stretch>
            <a:fillRect/>
          </a:stretch>
        </p:blipFill>
        <p:spPr>
          <a:xfrm>
            <a:off x="334010" y="5371214"/>
            <a:ext cx="8435975" cy="499110"/>
          </a:xfrm>
          <a:prstGeom prst="rect">
            <a:avLst/>
          </a:prstGeom>
        </p:spPr>
      </p:pic>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方塊 2"/>
          <p:cNvSpPr txBox="1"/>
          <p:nvPr/>
        </p:nvSpPr>
        <p:spPr>
          <a:xfrm>
            <a:off x="285889" y="191493"/>
            <a:ext cx="10297671" cy="460375"/>
          </a:xfrm>
          <a:prstGeom prst="rect">
            <a:avLst/>
          </a:prstGeom>
          <a:noFill/>
        </p:spPr>
        <p:txBody>
          <a:bodyPr wrap="square" rtlCol="0">
            <a:spAutoFit/>
          </a:bodyPr>
          <a:lstStyle/>
          <a:p>
            <a:r>
              <a:rPr lang="en-GB" sz="2400" dirty="0">
                <a:latin typeface="Microsoft YaHei" panose="020B0503020204020204" pitchFamily="34" charset="-122"/>
                <a:ea typeface="Microsoft YaHei" panose="020B0503020204020204" pitchFamily="34" charset="-122"/>
                <a:sym typeface="+mn-ea"/>
              </a:rPr>
              <a:t>HSG- </a:t>
            </a:r>
            <a:r>
              <a:rPr sz="2400" dirty="0">
                <a:latin typeface="Microsoft YaHei" panose="020B0503020204020204" pitchFamily="34" charset="-122"/>
                <a:ea typeface="Microsoft YaHei" panose="020B0503020204020204" pitchFamily="34" charset="-122"/>
                <a:sym typeface="+mn-ea"/>
              </a:rPr>
              <a:t>FASTEN LAT SCREWS &amp; Output </a:t>
            </a:r>
            <a:r>
              <a:rPr lang="en-GB" altLang="zh-CN" sz="2400" dirty="0" smtClean="0">
                <a:latin typeface="Microsoft YaHei" panose="020B0503020204020204" pitchFamily="34" charset="-122"/>
                <a:ea typeface="Microsoft YaHei" panose="020B0503020204020204" pitchFamily="34" charset="-122"/>
                <a:sym typeface="+mn-ea"/>
              </a:rPr>
              <a:t>-Hand </a:t>
            </a:r>
            <a:r>
              <a:rPr lang="en-GB" altLang="en-US" sz="2400" dirty="0" smtClean="0">
                <a:latin typeface="Microsoft YaHei" panose="020B0503020204020204" pitchFamily="34" charset="-122"/>
                <a:ea typeface="Microsoft YaHei" panose="020B0503020204020204" pitchFamily="34" charset="-122"/>
                <a:sym typeface="+mn-ea"/>
              </a:rPr>
              <a:t>brush station</a:t>
            </a:r>
            <a:endParaRPr lang="en-US" sz="2400" dirty="0">
              <a:latin typeface="Microsoft YaHei" panose="020B0503020204020204" pitchFamily="34" charset="-122"/>
              <a:ea typeface="Microsoft YaHei" panose="020B0503020204020204" pitchFamily="34" charset="-122"/>
              <a:sym typeface="+mn-ea"/>
            </a:endParaRPr>
          </a:p>
        </p:txBody>
      </p:sp>
      <p:sp>
        <p:nvSpPr>
          <p:cNvPr id="2" name="文字方塊 1"/>
          <p:cNvSpPr txBox="1"/>
          <p:nvPr/>
        </p:nvSpPr>
        <p:spPr>
          <a:xfrm>
            <a:off x="285749" y="916940"/>
            <a:ext cx="11511509" cy="5109091"/>
          </a:xfrm>
          <a:prstGeom prst="rect">
            <a:avLst/>
          </a:prstGeom>
          <a:noFill/>
        </p:spPr>
        <p:txBody>
          <a:bodyPr wrap="square" rtlCol="0" anchor="t">
            <a:spAutoFit/>
          </a:bodyPr>
          <a:lstStyle/>
          <a:p>
            <a:r>
              <a:rPr lang="en-GB" altLang="en-US" b="1" dirty="0" smtClean="0">
                <a:latin typeface="Microsoft YaHei" panose="020B0503020204020204" pitchFamily="34" charset="-122"/>
                <a:ea typeface="Microsoft YaHei" panose="020B0503020204020204" pitchFamily="34" charset="-122"/>
                <a:sym typeface="+mn-ea"/>
              </a:rPr>
              <a:t>Common functions </a:t>
            </a:r>
            <a:r>
              <a:rPr lang="en-GB" altLang="zh-CN" b="1" dirty="0" smtClean="0">
                <a:latin typeface="Microsoft YaHei" panose="020B0503020204020204" pitchFamily="34" charset="-122"/>
                <a:ea typeface="Microsoft YaHei" panose="020B0503020204020204" pitchFamily="34" charset="-122"/>
                <a:sym typeface="+mn-ea"/>
              </a:rPr>
              <a:t>:</a:t>
            </a:r>
            <a:endParaRPr lang="en-GB" altLang="zh-CN" b="1" dirty="0" smtClean="0">
              <a:latin typeface="Microsoft YaHei" panose="020B0503020204020204" pitchFamily="34" charset="-122"/>
              <a:ea typeface="Microsoft YaHei" panose="020B0503020204020204" pitchFamily="34" charset="-122"/>
              <a:sym typeface="+mn-ea"/>
            </a:endParaRPr>
          </a:p>
          <a:p>
            <a:endParaRPr lang="en-US" dirty="0">
              <a:latin typeface="Microsoft YaHei" panose="020B0503020204020204" pitchFamily="34" charset="-122"/>
              <a:ea typeface="Microsoft YaHei" panose="020B0503020204020204" pitchFamily="34" charset="-122"/>
              <a:sym typeface="+mn-ea"/>
            </a:endParaRPr>
          </a:p>
          <a:p>
            <a:r>
              <a:rPr lang="en-GB" b="1" dirty="0" smtClean="0">
                <a:latin typeface="Microsoft YaHei" panose="020B0503020204020204" pitchFamily="34" charset="-122"/>
                <a:ea typeface="Microsoft YaHei" panose="020B0503020204020204" pitchFamily="34" charset="-122"/>
                <a:sym typeface="+mn-ea"/>
              </a:rPr>
              <a:t>TOKP </a:t>
            </a:r>
            <a:r>
              <a:rPr lang="en-GB" altLang="en-US" b="1" dirty="0" smtClean="0">
                <a:latin typeface="Microsoft YaHei" panose="020B0503020204020204" pitchFamily="34" charset="-122"/>
                <a:ea typeface="Microsoft YaHei" panose="020B0503020204020204" pitchFamily="34" charset="-122"/>
                <a:sym typeface="+mn-ea"/>
              </a:rPr>
              <a:t>function description:</a:t>
            </a:r>
            <a:endParaRPr lang="en-US" b="1" dirty="0" smtClean="0">
              <a:latin typeface="Microsoft YaHei" panose="020B0503020204020204" pitchFamily="34" charset="-122"/>
              <a:ea typeface="Microsoft YaHei" panose="020B0503020204020204" pitchFamily="34" charset="-122"/>
              <a:sym typeface="+mn-ea"/>
            </a:endParaRPr>
          </a:p>
          <a:p>
            <a:r>
              <a:rPr lang="en-GB" altLang="zh-TW" sz="1400" dirty="0">
                <a:solidFill>
                  <a:schemeClr val="accent2">
                    <a:lumMod val="75000"/>
                  </a:schemeClr>
                </a:solidFill>
                <a:latin typeface="Microsoft YaHei" panose="020B0503020204020204" pitchFamily="34" charset="-122"/>
                <a:ea typeface="Microsoft YaHei" panose="020B0503020204020204" pitchFamily="34" charset="-122"/>
                <a:sym typeface="+mn-ea"/>
              </a:rPr>
              <a:t>SELECT </a:t>
            </a:r>
            <a:r>
              <a:rPr lang="en-GB" altLang="zh-TW" sz="1400" dirty="0" smtClean="0">
                <a:solidFill>
                  <a:schemeClr val="accent2">
                    <a:lumMod val="75000"/>
                  </a:schemeClr>
                </a:solidFill>
                <a:latin typeface="Microsoft YaHei" panose="020B0503020204020204" pitchFamily="34" charset="-122"/>
                <a:ea typeface="Microsoft YaHei" panose="020B0503020204020204" pitchFamily="34" charset="-122"/>
                <a:sym typeface="+mn-ea"/>
              </a:rPr>
              <a:t>TOKP </a:t>
            </a:r>
            <a:r>
              <a:rPr lang="en-GB" altLang="zh-TW" sz="1400" dirty="0">
                <a:solidFill>
                  <a:schemeClr val="accent2">
                    <a:lumMod val="75000"/>
                  </a:schemeClr>
                </a:solidFill>
                <a:latin typeface="Microsoft YaHei" panose="020B0503020204020204" pitchFamily="34" charset="-122"/>
                <a:ea typeface="Microsoft YaHei" panose="020B0503020204020204" pitchFamily="34" charset="-122"/>
                <a:sym typeface="+mn-ea"/>
              </a:rPr>
              <a:t>FROM ROUTE_STEP WHERE ROUTE='KVAM' AND STEP='KAM1AAZ0';</a:t>
            </a:r>
            <a:endParaRPr lang="en-GB" altLang="zh-TW" sz="1400" dirty="0">
              <a:solidFill>
                <a:schemeClr val="accent2">
                  <a:lumMod val="75000"/>
                </a:schemeClr>
              </a:solidFill>
              <a:latin typeface="Microsoft YaHei" panose="020B0503020204020204" pitchFamily="34" charset="-122"/>
              <a:ea typeface="Microsoft YaHei" panose="020B0503020204020204" pitchFamily="34" charset="-122"/>
              <a:sym typeface="+mn-ea"/>
            </a:endParaRPr>
          </a:p>
          <a:p>
            <a:endParaRPr lang="en-US" altLang="zh-CN" dirty="0">
              <a:latin typeface="Microsoft YaHei" panose="020B0503020204020204" pitchFamily="34" charset="-122"/>
              <a:ea typeface="Microsoft YaHei" panose="020B0503020204020204" pitchFamily="34" charset="-122"/>
              <a:sym typeface="+mn-ea"/>
            </a:endParaRPr>
          </a:p>
          <a:p>
            <a:endParaRPr lang="en-US" altLang="zh-CN" dirty="0" smtClean="0">
              <a:latin typeface="Microsoft YaHei" panose="020B0503020204020204" pitchFamily="34" charset="-122"/>
              <a:ea typeface="Microsoft YaHei" panose="020B0503020204020204" pitchFamily="34" charset="-122"/>
              <a:sym typeface="+mn-ea"/>
            </a:endParaRPr>
          </a:p>
          <a:p>
            <a:endParaRPr lang="en-US" sz="1400" dirty="0" smtClean="0">
              <a:solidFill>
                <a:schemeClr val="accent2">
                  <a:lumMod val="75000"/>
                </a:schemeClr>
              </a:solidFill>
              <a:latin typeface="Microsoft YaHei" panose="020B0503020204020204" pitchFamily="34" charset="-122"/>
              <a:ea typeface="Microsoft YaHei" panose="020B0503020204020204" pitchFamily="34" charset="-122"/>
              <a:sym typeface="+mn-ea"/>
            </a:endParaRPr>
          </a:p>
          <a:p>
            <a:r>
              <a:rPr lang="en-GB" altLang="zh-CN" dirty="0" smtClean="0">
                <a:latin typeface="Microsoft YaHei" panose="020B0503020204020204" pitchFamily="34" charset="-122"/>
                <a:ea typeface="Microsoft YaHei" panose="020B0503020204020204" pitchFamily="34" charset="-122"/>
                <a:sym typeface="+mn-ea"/>
              </a:rPr>
              <a:t>CABM1 in the </a:t>
            </a:r>
            <a:r>
              <a:rPr lang="en-GB" dirty="0" smtClean="0">
                <a:latin typeface="Microsoft YaHei" panose="020B0503020204020204" pitchFamily="34" charset="-122"/>
                <a:ea typeface="Microsoft YaHei" panose="020B0503020204020204" pitchFamily="34" charset="-122"/>
                <a:sym typeface="+mn-ea"/>
              </a:rPr>
              <a:t>TOKP </a:t>
            </a:r>
            <a:r>
              <a:rPr lang="en-GB" altLang="en-US" dirty="0" smtClean="0">
                <a:latin typeface="Microsoft YaHei" panose="020B0503020204020204" pitchFamily="34" charset="-122"/>
                <a:ea typeface="Microsoft YaHei" panose="020B0503020204020204" pitchFamily="34" charset="-122"/>
                <a:sym typeface="+mn-ea"/>
              </a:rPr>
              <a:t>field . After passing the station , </a:t>
            </a:r>
            <a:r>
              <a:rPr lang="en-GB" altLang="zh-CN" dirty="0" smtClean="0">
                <a:latin typeface="Microsoft YaHei" panose="020B0503020204020204" pitchFamily="34" charset="-122"/>
                <a:ea typeface="Microsoft YaHei" panose="020B0503020204020204" pitchFamily="34" charset="-122"/>
                <a:sym typeface="+mn-ea"/>
              </a:rPr>
              <a:t>the ISN </a:t>
            </a:r>
            <a:r>
              <a:rPr lang="en-GB" altLang="en-US" dirty="0" smtClean="0">
                <a:latin typeface="Microsoft YaHei" panose="020B0503020204020204" pitchFamily="34" charset="-122"/>
                <a:ea typeface="Microsoft YaHei" panose="020B0503020204020204" pitchFamily="34" charset="-122"/>
                <a:sym typeface="+mn-ea"/>
              </a:rPr>
              <a:t>will be converted into </a:t>
            </a:r>
            <a:r>
              <a:rPr lang="en-GB" altLang="zh-CN" dirty="0" smtClean="0">
                <a:latin typeface="Microsoft YaHei" panose="020B0503020204020204" pitchFamily="34" charset="-122"/>
                <a:ea typeface="Microsoft YaHei" panose="020B0503020204020204" pitchFamily="34" charset="-122"/>
                <a:sym typeface="+mn-ea"/>
              </a:rPr>
              <a:t>KEYPART </a:t>
            </a:r>
            <a:r>
              <a:rPr lang="en-GB" altLang="en-US" dirty="0" smtClean="0">
                <a:latin typeface="Microsoft YaHei" panose="020B0503020204020204" pitchFamily="34" charset="-122"/>
                <a:ea typeface="Microsoft YaHei" panose="020B0503020204020204" pitchFamily="34" charset="-122"/>
                <a:sym typeface="+mn-ea"/>
              </a:rPr>
              <a:t>materials and inserted into the </a:t>
            </a:r>
            <a:r>
              <a:rPr lang="en-GB" altLang="zh-CN" dirty="0" smtClean="0">
                <a:latin typeface="Microsoft YaHei" panose="020B0503020204020204" pitchFamily="34" charset="-122"/>
                <a:ea typeface="Microsoft YaHei" panose="020B0503020204020204" pitchFamily="34" charset="-122"/>
                <a:sym typeface="+mn-ea"/>
              </a:rPr>
              <a:t>MOKP_D </a:t>
            </a:r>
            <a:r>
              <a:rPr lang="en-GB" altLang="en-US" dirty="0" smtClean="0">
                <a:latin typeface="Microsoft YaHei" panose="020B0503020204020204" pitchFamily="34" charset="-122"/>
                <a:ea typeface="Microsoft YaHei" panose="020B0503020204020204" pitchFamily="34" charset="-122"/>
                <a:sym typeface="+mn-ea"/>
              </a:rPr>
              <a:t>table.</a:t>
            </a:r>
            <a:endParaRPr lang="en-US" dirty="0" smtClean="0">
              <a:latin typeface="Microsoft YaHei" panose="020B0503020204020204" pitchFamily="34" charset="-122"/>
              <a:ea typeface="Microsoft YaHei" panose="020B0503020204020204" pitchFamily="34" charset="-122"/>
              <a:sym typeface="+mn-ea"/>
            </a:endParaRPr>
          </a:p>
          <a:p>
            <a:r>
              <a:rPr lang="en-GB" sz="1400" dirty="0" smtClean="0">
                <a:solidFill>
                  <a:schemeClr val="accent2">
                    <a:lumMod val="75000"/>
                  </a:schemeClr>
                </a:solidFill>
                <a:latin typeface="Microsoft YaHei" panose="020B0503020204020204" pitchFamily="34" charset="-122"/>
                <a:ea typeface="Microsoft YaHei" panose="020B0503020204020204" pitchFamily="34" charset="-122"/>
                <a:sym typeface="+mn-ea"/>
              </a:rPr>
              <a:t>SELECT </a:t>
            </a:r>
            <a:r>
              <a:rPr lang="en-GB" sz="1400" dirty="0">
                <a:solidFill>
                  <a:schemeClr val="accent2">
                    <a:lumMod val="75000"/>
                  </a:schemeClr>
                </a:solidFill>
                <a:latin typeface="Microsoft YaHei" panose="020B0503020204020204" pitchFamily="34" charset="-122"/>
                <a:ea typeface="Microsoft YaHei" panose="020B0503020204020204" pitchFamily="34" charset="-122"/>
                <a:sym typeface="+mn-ea"/>
              </a:rPr>
              <a:t>* FROM MOKP_D WHERE KPSN='C7CGZS00AMT00001MK'</a:t>
            </a:r>
            <a:endParaRPr lang="en-US" sz="1400" dirty="0">
              <a:solidFill>
                <a:schemeClr val="accent2">
                  <a:lumMod val="75000"/>
                </a:schemeClr>
              </a:solidFill>
              <a:latin typeface="Microsoft YaHei" panose="020B0503020204020204" pitchFamily="34" charset="-122"/>
              <a:ea typeface="Microsoft YaHei" panose="020B0503020204020204" pitchFamily="34" charset="-122"/>
            </a:endParaRPr>
          </a:p>
          <a:p>
            <a:endParaRPr lang="en-US" altLang="zh-CN" b="1" dirty="0" smtClean="0">
              <a:latin typeface="Microsoft YaHei" panose="020B0503020204020204" pitchFamily="34" charset="-122"/>
              <a:ea typeface="Microsoft YaHei" panose="020B0503020204020204" pitchFamily="34" charset="-122"/>
              <a:sym typeface="+mn-ea"/>
            </a:endParaRPr>
          </a:p>
          <a:p>
            <a:endParaRPr lang="en-US" altLang="zh-CN" b="1" dirty="0" smtClean="0">
              <a:latin typeface="Microsoft YaHei" panose="020B0503020204020204" pitchFamily="34" charset="-122"/>
              <a:ea typeface="Microsoft YaHei" panose="020B0503020204020204" pitchFamily="34" charset="-122"/>
              <a:sym typeface="+mn-ea"/>
            </a:endParaRPr>
          </a:p>
          <a:p>
            <a:endParaRPr lang="en-US" altLang="zh-CN" dirty="0" smtClean="0">
              <a:latin typeface="Microsoft YaHei" panose="020B0503020204020204" pitchFamily="34" charset="-122"/>
              <a:ea typeface="Microsoft YaHei" panose="020B0503020204020204" pitchFamily="34" charset="-122"/>
              <a:sym typeface="+mn-ea"/>
            </a:endParaRPr>
          </a:p>
          <a:p>
            <a:r>
              <a:rPr lang="en-GB" altLang="zh-CN" b="1" dirty="0" smtClean="0">
                <a:latin typeface="Microsoft YaHei" panose="020B0503020204020204" pitchFamily="34" charset="-122"/>
                <a:ea typeface="Microsoft YaHei" panose="020B0503020204020204" pitchFamily="34" charset="-122"/>
                <a:sym typeface="+mn-ea"/>
              </a:rPr>
              <a:t>ROUTE_STEP_CHECK </a:t>
            </a:r>
            <a:r>
              <a:rPr lang="en-GB" altLang="en-US" b="1" dirty="0" smtClean="0">
                <a:latin typeface="Microsoft YaHei" panose="020B0503020204020204" pitchFamily="34" charset="-122"/>
                <a:ea typeface="Microsoft YaHei" panose="020B0503020204020204" pitchFamily="34" charset="-122"/>
                <a:sym typeface="+mn-ea"/>
              </a:rPr>
              <a:t>checkpoint description </a:t>
            </a:r>
            <a:r>
              <a:rPr lang="en-GB" altLang="zh-CN" b="1" dirty="0" smtClean="0">
                <a:latin typeface="Microsoft YaHei" panose="020B0503020204020204" pitchFamily="34" charset="-122"/>
                <a:ea typeface="Microsoft YaHei" panose="020B0503020204020204" pitchFamily="34" charset="-122"/>
                <a:sym typeface="+mn-ea"/>
              </a:rPr>
              <a:t>:</a:t>
            </a:r>
            <a:endParaRPr lang="en-GB" altLang="zh-CN" b="1" dirty="0" smtClean="0">
              <a:latin typeface="Microsoft YaHei" panose="020B0503020204020204" pitchFamily="34" charset="-122"/>
              <a:ea typeface="Microsoft YaHei" panose="020B0503020204020204" pitchFamily="34" charset="-122"/>
              <a:sym typeface="+mn-ea"/>
            </a:endParaRPr>
          </a:p>
          <a:p>
            <a:r>
              <a:rPr lang="en-GB" altLang="zh-CN" sz="1400" dirty="0">
                <a:solidFill>
                  <a:schemeClr val="accent2">
                    <a:lumMod val="75000"/>
                  </a:schemeClr>
                </a:solidFill>
                <a:latin typeface="Microsoft YaHei" panose="020B0503020204020204" pitchFamily="34" charset="-122"/>
                <a:ea typeface="Microsoft YaHei" panose="020B0503020204020204" pitchFamily="34" charset="-122"/>
              </a:rPr>
              <a:t>SELECT * FROM ROUTE_STEP_CHECK WHERE STEP=' </a:t>
            </a:r>
            <a:r>
              <a:rPr lang="en-GB" altLang="zh-CN" sz="1400" dirty="0" smtClean="0">
                <a:solidFill>
                  <a:schemeClr val="accent2">
                    <a:lumMod val="75000"/>
                  </a:schemeClr>
                </a:solidFill>
                <a:latin typeface="Microsoft YaHei" panose="020B0503020204020204" pitchFamily="34" charset="-122"/>
                <a:ea typeface="Microsoft YaHei" panose="020B0503020204020204" pitchFamily="34" charset="-122"/>
              </a:rPr>
              <a:t>KAM1AAZ0';</a:t>
            </a:r>
            <a:endParaRPr lang="en-US" altLang="zh-CN" sz="1400" dirty="0">
              <a:solidFill>
                <a:schemeClr val="accent2">
                  <a:lumMod val="75000"/>
                </a:schemeClr>
              </a:solidFill>
              <a:latin typeface="Microsoft YaHei" panose="020B0503020204020204" pitchFamily="34" charset="-122"/>
              <a:ea typeface="Microsoft YaHei" panose="020B0503020204020204" pitchFamily="34" charset="-122"/>
            </a:endParaRPr>
          </a:p>
          <a:p>
            <a:endParaRPr lang="en-US" altLang="zh-CN" dirty="0" smtClean="0">
              <a:latin typeface="Microsoft YaHei" panose="020B0503020204020204" pitchFamily="34" charset="-122"/>
              <a:ea typeface="Microsoft YaHei" panose="020B0503020204020204" pitchFamily="34" charset="-122"/>
              <a:sym typeface="+mn-ea"/>
            </a:endParaRPr>
          </a:p>
          <a:p>
            <a:endParaRPr lang="en-US" altLang="zh-CN" dirty="0" smtClean="0">
              <a:latin typeface="Microsoft YaHei" panose="020B0503020204020204" pitchFamily="34" charset="-122"/>
              <a:ea typeface="Microsoft YaHei" panose="020B0503020204020204" pitchFamily="34" charset="-122"/>
            </a:endParaRPr>
          </a:p>
          <a:p>
            <a:endParaRPr lang="en-US" altLang="zh-CN" dirty="0" smtClean="0">
              <a:latin typeface="Microsoft YaHei" panose="020B0503020204020204" pitchFamily="34" charset="-122"/>
              <a:ea typeface="Microsoft YaHei" panose="020B0503020204020204" pitchFamily="34" charset="-122"/>
              <a:sym typeface="+mn-ea"/>
            </a:endParaRPr>
          </a:p>
          <a:p>
            <a:r>
              <a:rPr lang="en-GB" altLang="zh-CN" dirty="0" smtClean="0">
                <a:latin typeface="Microsoft YaHei" panose="020B0503020204020204" pitchFamily="34" charset="-122"/>
                <a:ea typeface="Microsoft YaHei" panose="020B0503020204020204" pitchFamily="34" charset="-122"/>
                <a:sym typeface="+mn-ea"/>
              </a:rPr>
              <a:t>CHK_ISN_VSN&amp;CHK_ISN_VSN_GR </a:t>
            </a:r>
            <a:r>
              <a:rPr lang="en-GB" altLang="en-US" dirty="0" smtClean="0">
                <a:latin typeface="Microsoft YaHei" panose="020B0503020204020204" pitchFamily="34" charset="-122"/>
                <a:ea typeface="Microsoft YaHei" panose="020B0503020204020204" pitchFamily="34" charset="-122"/>
                <a:sym typeface="+mn-ea"/>
              </a:rPr>
              <a:t>cooperates with </a:t>
            </a:r>
            <a:r>
              <a:rPr lang="en-GB" altLang="zh-CN" dirty="0" smtClean="0">
                <a:latin typeface="Microsoft YaHei" panose="020B0503020204020204" pitchFamily="34" charset="-122"/>
                <a:ea typeface="Microsoft YaHei" panose="020B0503020204020204" pitchFamily="34" charset="-122"/>
                <a:sym typeface="+mn-ea"/>
              </a:rPr>
              <a:t>PFUNC:EAGLE_PREV_STEP_CHECK_LINE BY LINE </a:t>
            </a:r>
            <a:r>
              <a:rPr lang="en-GB" altLang="en-US" dirty="0" smtClean="0">
                <a:latin typeface="Microsoft YaHei" panose="020B0503020204020204" pitchFamily="34" charset="-122"/>
                <a:ea typeface="Microsoft YaHei" panose="020B0503020204020204" pitchFamily="34" charset="-122"/>
                <a:sym typeface="+mn-ea"/>
              </a:rPr>
              <a:t>to set the card level </a:t>
            </a:r>
            <a:r>
              <a:rPr lang="en-GB" altLang="zh-CN" dirty="0" smtClean="0">
                <a:latin typeface="Microsoft YaHei" panose="020B0503020204020204" pitchFamily="34" charset="-122"/>
                <a:ea typeface="Microsoft YaHei" panose="020B0503020204020204" pitchFamily="34" charset="-122"/>
                <a:sym typeface="+mn-ea"/>
              </a:rPr>
              <a:t>KAM1APH4 </a:t>
            </a:r>
            <a:r>
              <a:rPr lang="en-GB" altLang="en-US" dirty="0" smtClean="0">
                <a:latin typeface="Microsoft YaHei" panose="020B0503020204020204" pitchFamily="34" charset="-122"/>
                <a:ea typeface="Microsoft YaHei" panose="020B0503020204020204" pitchFamily="34" charset="-122"/>
                <a:sym typeface="+mn-ea"/>
              </a:rPr>
              <a:t>(INSTALL SPK TO HSG) </a:t>
            </a:r>
            <a:r>
              <a:rPr lang="en-GB" altLang="zh-CN" dirty="0" smtClean="0">
                <a:latin typeface="Microsoft YaHei" panose="020B0503020204020204" pitchFamily="34" charset="-122"/>
                <a:ea typeface="Microsoft YaHei" panose="020B0503020204020204" pitchFamily="34" charset="-122"/>
                <a:sym typeface="+mn-ea"/>
              </a:rPr>
              <a:t>PASS </a:t>
            </a:r>
            <a:r>
              <a:rPr lang="en-GB" altLang="en-US" dirty="0" smtClean="0">
                <a:latin typeface="Microsoft YaHei" panose="020B0503020204020204" pitchFamily="34" charset="-122"/>
                <a:ea typeface="Microsoft YaHei" panose="020B0503020204020204" pitchFamily="34" charset="-122"/>
                <a:sym typeface="+mn-ea"/>
              </a:rPr>
              <a:t>record</a:t>
            </a:r>
            <a:endParaRPr lang="en-US" altLang="zh-CN" dirty="0">
              <a:latin typeface="Microsoft YaHei" panose="020B0503020204020204" pitchFamily="34" charset="-122"/>
              <a:ea typeface="Microsoft YaHei" panose="020B0503020204020204" pitchFamily="34" charset="-122"/>
              <a:sym typeface="+mn-ea"/>
            </a:endParaRPr>
          </a:p>
        </p:txBody>
      </p:sp>
      <p:pic>
        <p:nvPicPr>
          <p:cNvPr id="8" name="圖片 7"/>
          <p:cNvPicPr>
            <a:picLocks noChangeAspect="1"/>
          </p:cNvPicPr>
          <p:nvPr/>
        </p:nvPicPr>
        <p:blipFill>
          <a:blip r:embed="rId1"/>
          <a:stretch>
            <a:fillRect/>
          </a:stretch>
        </p:blipFill>
        <p:spPr>
          <a:xfrm>
            <a:off x="298767" y="4611338"/>
            <a:ext cx="10951210" cy="402590"/>
          </a:xfrm>
          <a:prstGeom prst="rect">
            <a:avLst/>
          </a:prstGeom>
        </p:spPr>
      </p:pic>
      <p:pic>
        <p:nvPicPr>
          <p:cNvPr id="10" name="圖片 9"/>
          <p:cNvPicPr>
            <a:picLocks noChangeAspect="1"/>
          </p:cNvPicPr>
          <p:nvPr/>
        </p:nvPicPr>
        <p:blipFill>
          <a:blip r:embed="rId2"/>
          <a:stretch>
            <a:fillRect/>
          </a:stretch>
        </p:blipFill>
        <p:spPr>
          <a:xfrm>
            <a:off x="285749" y="3345686"/>
            <a:ext cx="11172825" cy="334010"/>
          </a:xfrm>
          <a:prstGeom prst="rect">
            <a:avLst/>
          </a:prstGeom>
        </p:spPr>
      </p:pic>
      <p:pic>
        <p:nvPicPr>
          <p:cNvPr id="6" name="圖片 5"/>
          <p:cNvPicPr>
            <a:picLocks noChangeAspect="1"/>
          </p:cNvPicPr>
          <p:nvPr/>
        </p:nvPicPr>
        <p:blipFill>
          <a:blip r:embed="rId3"/>
          <a:stretch>
            <a:fillRect/>
          </a:stretch>
        </p:blipFill>
        <p:spPr>
          <a:xfrm>
            <a:off x="298767" y="2032907"/>
            <a:ext cx="10448290" cy="530860"/>
          </a:xfrm>
          <a:prstGeom prst="rect">
            <a:avLst/>
          </a:prstGeom>
        </p:spPr>
      </p:pic>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39970" y="769258"/>
            <a:ext cx="11643946" cy="1477328"/>
          </a:xfrm>
          <a:prstGeom prst="rect">
            <a:avLst/>
          </a:prstGeom>
        </p:spPr>
        <p:txBody>
          <a:bodyPr wrap="square">
            <a:spAutoFit/>
          </a:bodyPr>
          <a:lstStyle/>
          <a:p>
            <a:pPr>
              <a:spcAft>
                <a:spcPts val="0"/>
              </a:spcAft>
            </a:pPr>
            <a:r>
              <a:rPr lang="en-GB" altLang="zh-TW" dirty="0">
                <a:solidFill>
                  <a:srgbClr val="000000"/>
                </a:solidFill>
                <a:latin typeface="Calibri" panose="020F0502020204030204" charset="0"/>
                <a:ea typeface="Microsoft YaHei" panose="020B0503020204020204" pitchFamily="34" charset="-122"/>
              </a:rPr>
              <a:t>Editors </a:t>
            </a:r>
            <a:r>
              <a:rPr lang="en-GB" altLang="zh-TW" dirty="0" smtClean="0">
                <a:solidFill>
                  <a:srgbClr val="000000"/>
                </a:solidFill>
                <a:latin typeface="Calibri" panose="020F0502020204030204" charset="0"/>
                <a:ea typeface="Microsoft YaHei" panose="020B0503020204020204" pitchFamily="34" charset="-122"/>
              </a:rPr>
              <a:t>: </a:t>
            </a:r>
            <a:r>
              <a:rPr lang="en-GB" altLang="en-US" dirty="0" smtClean="0">
                <a:solidFill>
                  <a:srgbClr val="000000"/>
                </a:solidFill>
                <a:latin typeface="Calibri" panose="020F0502020204030204" charset="0"/>
                <a:ea typeface="Microsoft YaHei" panose="020B0503020204020204" pitchFamily="34" charset="-122"/>
              </a:rPr>
              <a:t>Cheng Huanhuan, Fang Saiwei, Zhu Pengjun, Zhang Yixin, Chen Zhong</a:t>
            </a:r>
            <a:r>
              <a:rPr lang="en-GB" altLang="zh-CN" dirty="0">
                <a:solidFill>
                  <a:srgbClr val="000000"/>
                </a:solidFill>
                <a:latin typeface="Calibri" panose="020F0502020204030204" charset="0"/>
                <a:ea typeface="Microsoft YaHei" panose="020B0503020204020204" pitchFamily="34" charset="-122"/>
              </a:rPr>
              <a:t> </a:t>
            </a:r>
            <a:r>
              <a:rPr lang="en-GB" altLang="zh-CN" dirty="0" smtClean="0">
                <a:solidFill>
                  <a:srgbClr val="000000"/>
                </a:solidFill>
                <a:latin typeface="Calibri" panose="020F0502020204030204" charset="0"/>
                <a:ea typeface="Microsoft YaHei" panose="020B0503020204020204" pitchFamily="34" charset="-122"/>
              </a:rPr>
              <a:t>       </a:t>
            </a:r>
            <a:r>
              <a:rPr lang="en-GB" altLang="en-US" dirty="0" smtClean="0">
                <a:solidFill>
                  <a:srgbClr val="000000"/>
                </a:solidFill>
                <a:latin typeface="Calibri" panose="020F0502020204030204" charset="0"/>
                <a:ea typeface="Microsoft YaHei" panose="020B0503020204020204" pitchFamily="34" charset="-122"/>
              </a:rPr>
              <a:t>Zhu Wangqi</a:t>
            </a:r>
            <a:endParaRPr lang="en-US" altLang="zh-CN" dirty="0" smtClean="0">
              <a:solidFill>
                <a:srgbClr val="000000"/>
              </a:solidFill>
              <a:latin typeface="Calibri" panose="020F0502020204030204" charset="0"/>
              <a:ea typeface="Microsoft YaHei" panose="020B0503020204020204" pitchFamily="34" charset="-122"/>
            </a:endParaRPr>
          </a:p>
          <a:p>
            <a:pPr>
              <a:spcAft>
                <a:spcPts val="0"/>
              </a:spcAft>
            </a:pPr>
            <a:endParaRPr lang="zh-TW" altLang="zh-TW" dirty="0">
              <a:latin typeface="Calibri" panose="020F0502020204030204" charset="0"/>
            </a:endParaRPr>
          </a:p>
          <a:p>
            <a:r>
              <a:rPr lang="en-GB" altLang="zh-TW" dirty="0" smtClean="0">
                <a:solidFill>
                  <a:srgbClr val="000000"/>
                </a:solidFill>
                <a:latin typeface="Calibri" panose="020F0502020204030204" charset="0"/>
                <a:ea typeface="Microsoft YaHei" panose="020B0503020204020204" pitchFamily="34" charset="-122"/>
              </a:rPr>
              <a:t>Proofreading: </a:t>
            </a:r>
            <a:r>
              <a:rPr lang="en-GB" altLang="en-US" dirty="0">
                <a:solidFill>
                  <a:srgbClr val="000000"/>
                </a:solidFill>
                <a:latin typeface="Calibri" panose="020F0502020204030204" charset="0"/>
                <a:ea typeface="Microsoft YaHei" panose="020B0503020204020204" pitchFamily="34" charset="-122"/>
              </a:rPr>
              <a:t>Tang Xiaobin</a:t>
            </a:r>
            <a:endParaRPr lang="zh-TW" altLang="zh-TW">
              <a:latin typeface="Calibri" panose="020F0502020204030204" charset="0"/>
            </a:endParaRPr>
          </a:p>
          <a:p>
            <a:pPr>
              <a:spcAft>
                <a:spcPts val="0"/>
              </a:spcAft>
            </a:pPr>
            <a:endParaRPr lang="en-US" altLang="zh-CN" dirty="0" smtClean="0">
              <a:solidFill>
                <a:srgbClr val="000000"/>
              </a:solidFill>
              <a:latin typeface="Calibri" panose="020F0502020204030204" charset="0"/>
              <a:ea typeface="Microsoft YaHei" panose="020B0503020204020204" pitchFamily="34" charset="-122"/>
            </a:endParaRPr>
          </a:p>
          <a:p>
            <a:pPr>
              <a:spcAft>
                <a:spcPts val="0"/>
              </a:spcAft>
            </a:pPr>
            <a:r>
              <a:rPr lang="en-GB" altLang="zh-TW" dirty="0" smtClean="0">
                <a:solidFill>
                  <a:srgbClr val="000000"/>
                </a:solidFill>
                <a:latin typeface="Calibri" panose="020F0502020204030204" charset="0"/>
                <a:ea typeface="Microsoft YaHei" panose="020B0503020204020204" pitchFamily="34" charset="-122"/>
              </a:rPr>
              <a:t>Reviewed by : </a:t>
            </a:r>
            <a:r>
              <a:rPr lang="en-GB" altLang="en-US" dirty="0" smtClean="0">
                <a:solidFill>
                  <a:srgbClr val="000000"/>
                </a:solidFill>
                <a:latin typeface="Calibri" panose="020F0502020204030204" charset="0"/>
                <a:ea typeface="Microsoft YaHei" panose="020B0503020204020204" pitchFamily="34" charset="-122"/>
              </a:rPr>
              <a:t>Xu Shunjie</a:t>
            </a:r>
            <a:endParaRPr lang="zh-TW" altLang="zh-TW" dirty="0">
              <a:latin typeface="Calibri" panose="020F0502020204030204" charset="0"/>
            </a:endParaRPr>
          </a:p>
        </p:txBody>
      </p:sp>
      <p:sp>
        <p:nvSpPr>
          <p:cNvPr id="3" name="文字方塊 2"/>
          <p:cNvSpPr txBox="1"/>
          <p:nvPr/>
        </p:nvSpPr>
        <p:spPr>
          <a:xfrm>
            <a:off x="285889" y="191493"/>
            <a:ext cx="10297671" cy="460375"/>
          </a:xfrm>
          <a:prstGeom prst="rect">
            <a:avLst/>
          </a:prstGeom>
          <a:noFill/>
        </p:spPr>
        <p:txBody>
          <a:bodyPr wrap="square" rtlCol="0">
            <a:spAutoFit/>
          </a:bodyPr>
          <a:lstStyle/>
          <a:p>
            <a:r>
              <a:rPr lang="en-GB" altLang="en-US" sz="2400" dirty="0" smtClean="0">
                <a:latin typeface="Microsoft YaHei" panose="020B0503020204020204" pitchFamily="34" charset="-122"/>
                <a:ea typeface="Microsoft YaHei" panose="020B0503020204020204" pitchFamily="34" charset="-122"/>
              </a:rPr>
              <a:t>Production team</a:t>
            </a:r>
            <a:endParaRPr lang="en-US" altLang="zh-CN" sz="2400" dirty="0">
              <a:latin typeface="Microsoft YaHei" panose="020B0503020204020204" pitchFamily="34" charset="-122"/>
              <a:ea typeface="Microsoft YaHei" panose="020B0503020204020204" pitchFamily="34" charset="-122"/>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方塊 2"/>
          <p:cNvSpPr txBox="1"/>
          <p:nvPr/>
        </p:nvSpPr>
        <p:spPr>
          <a:xfrm>
            <a:off x="285889" y="191493"/>
            <a:ext cx="10297671" cy="460375"/>
          </a:xfrm>
          <a:prstGeom prst="rect">
            <a:avLst/>
          </a:prstGeom>
          <a:noFill/>
        </p:spPr>
        <p:txBody>
          <a:bodyPr wrap="square" rtlCol="0">
            <a:spAutoFit/>
          </a:bodyPr>
          <a:lstStyle/>
          <a:p>
            <a:r>
              <a:rPr lang="en-GB" altLang="zh-TW" sz="2400" dirty="0">
                <a:latin typeface="Times New Roman" panose="02020603050405020304" charset="0"/>
                <a:ea typeface="Microsoft YaHei" panose="020B0503020204020204" pitchFamily="34" charset="-122"/>
                <a:cs typeface="Times New Roman" panose="02020603050405020304" charset="0"/>
              </a:rPr>
              <a:t>HSG-MO_LINK_LOTCODE- </a:t>
            </a:r>
            <a:r>
              <a:rPr lang="en-GB" altLang="en-US" sz="2400" dirty="0">
                <a:latin typeface="Times New Roman" panose="02020603050405020304" charset="0"/>
                <a:ea typeface="Microsoft YaHei" panose="020B0503020204020204" pitchFamily="34" charset="-122"/>
                <a:cs typeface="Times New Roman" panose="02020603050405020304" charset="0"/>
              </a:rPr>
              <a:t>Hand Brush Station</a:t>
            </a:r>
            <a:endParaRPr lang="en-US" altLang="zh-TW" sz="2400" dirty="0">
              <a:latin typeface="Times New Roman" panose="02020603050405020304" charset="0"/>
              <a:ea typeface="Microsoft YaHei" panose="020B0503020204020204" pitchFamily="34" charset="-122"/>
              <a:cs typeface="Times New Roman" panose="02020603050405020304" charset="0"/>
            </a:endParaRPr>
          </a:p>
        </p:txBody>
      </p:sp>
      <p:sp>
        <p:nvSpPr>
          <p:cNvPr id="6" name="文字方塊 5"/>
          <p:cNvSpPr txBox="1"/>
          <p:nvPr/>
        </p:nvSpPr>
        <p:spPr>
          <a:xfrm>
            <a:off x="285889" y="766762"/>
            <a:ext cx="11350488" cy="1415772"/>
          </a:xfrm>
          <a:prstGeom prst="rect">
            <a:avLst/>
          </a:prstGeom>
          <a:noFill/>
        </p:spPr>
        <p:txBody>
          <a:bodyPr wrap="square" rtlCol="0">
            <a:spAutoFit/>
          </a:bodyPr>
          <a:lstStyle/>
          <a:p>
            <a:r>
              <a:rPr lang="en-GB" altLang="en-US" b="1" dirty="0" smtClean="0">
                <a:latin typeface="Times New Roman" panose="02020603050405020304" charset="0"/>
                <a:ea typeface="Microsoft YaHei" panose="020B0503020204020204" pitchFamily="34" charset="-122"/>
                <a:cs typeface="Times New Roman" panose="02020603050405020304" charset="0"/>
              </a:rPr>
              <a:t>Data storage:</a:t>
            </a:r>
            <a:endParaRPr lang="en-GB" altLang="en-US" b="1" dirty="0" smtClean="0">
              <a:latin typeface="Times New Roman" panose="02020603050405020304" charset="0"/>
              <a:ea typeface="Microsoft YaHei" panose="020B0503020204020204" pitchFamily="34" charset="-122"/>
              <a:cs typeface="Times New Roman" panose="02020603050405020304" charset="0"/>
            </a:endParaRPr>
          </a:p>
          <a:p>
            <a:r>
              <a:rPr lang="en-GB" altLang="en-US" sz="1400" dirty="0" smtClean="0">
                <a:solidFill>
                  <a:schemeClr val="accent2">
                    <a:lumMod val="75000"/>
                  </a:schemeClr>
                </a:solidFill>
                <a:latin typeface="Times New Roman" panose="02020603050405020304" charset="0"/>
                <a:ea typeface="Microsoft YaHei" panose="020B0503020204020204" pitchFamily="34" charset="-122"/>
                <a:cs typeface="Times New Roman" panose="02020603050405020304" charset="0"/>
              </a:rPr>
              <a:t>SELECT * FROM MO_LOTCODE@SHKGF3_RPT WHERE mo=' </a:t>
            </a:r>
            <a:r>
              <a:rPr sz="1400" dirty="0" smtClean="0">
                <a:solidFill>
                  <a:schemeClr val="accent2">
                    <a:lumMod val="75000"/>
                  </a:schemeClr>
                </a:solidFill>
                <a:latin typeface="Times New Roman" panose="02020603050405020304" charset="0"/>
                <a:ea typeface="Microsoft YaHei" panose="020B0503020204020204" pitchFamily="34" charset="-122"/>
                <a:cs typeface="Times New Roman" panose="02020603050405020304" charset="0"/>
              </a:rPr>
              <a:t>24178612 </a:t>
            </a:r>
            <a:r>
              <a:rPr lang="en-GB" altLang="en-US" sz="1400" dirty="0" smtClean="0">
                <a:solidFill>
                  <a:schemeClr val="accent2">
                    <a:lumMod val="75000"/>
                  </a:schemeClr>
                </a:solidFill>
                <a:latin typeface="Times New Roman" panose="02020603050405020304" charset="0"/>
                <a:ea typeface="Microsoft YaHei" panose="020B0503020204020204" pitchFamily="34" charset="-122"/>
                <a:cs typeface="Times New Roman" panose="02020603050405020304" charset="0"/>
              </a:rPr>
              <a:t>'</a:t>
            </a:r>
            <a:endParaRPr lang="zh-CN" altLang="en-US" sz="1400" b="1" dirty="0" smtClean="0">
              <a:solidFill>
                <a:schemeClr val="accent2">
                  <a:lumMod val="75000"/>
                </a:schemeClr>
              </a:solidFill>
              <a:latin typeface="Times New Roman" panose="02020603050405020304" charset="0"/>
              <a:ea typeface="Microsoft YaHei" panose="020B0503020204020204" pitchFamily="34" charset="-122"/>
              <a:cs typeface="Times New Roman" panose="02020603050405020304" charset="0"/>
            </a:endParaRPr>
          </a:p>
          <a:p>
            <a:endParaRPr lang="zh-CN" altLang="en-US" dirty="0" smtClean="0">
              <a:latin typeface="Times New Roman" panose="02020603050405020304" charset="0"/>
              <a:ea typeface="Microsoft YaHei" panose="020B0503020204020204" pitchFamily="34" charset="-122"/>
              <a:cs typeface="Times New Roman" panose="02020603050405020304" charset="0"/>
            </a:endParaRPr>
          </a:p>
          <a:p>
            <a:endParaRPr lang="en-US" altLang="zh-CN" dirty="0" smtClean="0">
              <a:latin typeface="Times New Roman" panose="02020603050405020304" charset="0"/>
              <a:ea typeface="Microsoft YaHei" panose="020B0503020204020204" pitchFamily="34" charset="-122"/>
              <a:cs typeface="Times New Roman" panose="02020603050405020304" charset="0"/>
            </a:endParaRPr>
          </a:p>
          <a:p>
            <a:endParaRPr lang="en-US" altLang="zh-CN" dirty="0" smtClean="0">
              <a:latin typeface="Times New Roman" panose="02020603050405020304" charset="0"/>
              <a:ea typeface="Microsoft YaHei" panose="020B0503020204020204" pitchFamily="34" charset="-122"/>
              <a:cs typeface="Times New Roman" panose="02020603050405020304" charset="0"/>
            </a:endParaRPr>
          </a:p>
        </p:txBody>
      </p:sp>
      <p:pic>
        <p:nvPicPr>
          <p:cNvPr id="5" name="圖片 4"/>
          <p:cNvPicPr>
            <a:picLocks noChangeAspect="1"/>
          </p:cNvPicPr>
          <p:nvPr/>
        </p:nvPicPr>
        <p:blipFill>
          <a:blip r:embed="rId1"/>
          <a:stretch>
            <a:fillRect/>
          </a:stretch>
        </p:blipFill>
        <p:spPr>
          <a:xfrm>
            <a:off x="349885" y="1433830"/>
            <a:ext cx="9090025" cy="1982470"/>
          </a:xfrm>
          <a:prstGeom prst="rect">
            <a:avLst/>
          </a:prstGeom>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方塊 2"/>
          <p:cNvSpPr txBox="1"/>
          <p:nvPr/>
        </p:nvSpPr>
        <p:spPr>
          <a:xfrm>
            <a:off x="304939" y="191493"/>
            <a:ext cx="10297671" cy="460375"/>
          </a:xfrm>
          <a:prstGeom prst="rect">
            <a:avLst/>
          </a:prstGeom>
          <a:noFill/>
        </p:spPr>
        <p:txBody>
          <a:bodyPr wrap="square" rtlCol="0">
            <a:spAutoFit/>
          </a:bodyPr>
          <a:lstStyle/>
          <a:p>
            <a:r>
              <a:rPr lang="en-GB" sz="2400" dirty="0">
                <a:latin typeface="Times New Roman" panose="02020603050405020304" charset="0"/>
                <a:ea typeface="Microsoft YaHei" panose="020B0503020204020204" pitchFamily="34" charset="-122"/>
                <a:cs typeface="Times New Roman" panose="02020603050405020304" charset="0"/>
              </a:rPr>
              <a:t>HSG- </a:t>
            </a:r>
            <a:r>
              <a:rPr sz="2400" dirty="0">
                <a:latin typeface="Times New Roman" panose="02020603050405020304" charset="0"/>
                <a:ea typeface="Microsoft YaHei" panose="020B0503020204020204" pitchFamily="34" charset="-122"/>
                <a:cs typeface="Times New Roman" panose="02020603050405020304" charset="0"/>
              </a:rPr>
              <a:t>HSG INPUT </a:t>
            </a:r>
            <a:r>
              <a:rPr lang="en-GB" altLang="zh-CN" sz="2400" dirty="0" smtClean="0">
                <a:latin typeface="Times New Roman" panose="02020603050405020304" charset="0"/>
                <a:ea typeface="Microsoft YaHei" panose="020B0503020204020204" pitchFamily="34" charset="-122"/>
                <a:cs typeface="Times New Roman" panose="02020603050405020304" charset="0"/>
                <a:sym typeface="+mn-ea"/>
              </a:rPr>
              <a:t>- </a:t>
            </a:r>
            <a:r>
              <a:rPr lang="en-GB" altLang="en-US" sz="2400" dirty="0" smtClean="0">
                <a:latin typeface="Times New Roman" panose="02020603050405020304" charset="0"/>
                <a:ea typeface="Microsoft YaHei" panose="020B0503020204020204" pitchFamily="34" charset="-122"/>
                <a:cs typeface="Times New Roman" panose="02020603050405020304" charset="0"/>
                <a:sym typeface="+mn-ea"/>
              </a:rPr>
              <a:t>Hand Brush Station</a:t>
            </a:r>
            <a:endParaRPr lang="en-US" sz="2400" dirty="0">
              <a:latin typeface="Times New Roman" panose="02020603050405020304" charset="0"/>
              <a:ea typeface="Microsoft YaHei" panose="020B0503020204020204" pitchFamily="34" charset="-122"/>
              <a:cs typeface="Times New Roman" panose="02020603050405020304" charset="0"/>
            </a:endParaRPr>
          </a:p>
        </p:txBody>
      </p:sp>
      <p:sp>
        <p:nvSpPr>
          <p:cNvPr id="6" name="文字方塊 5"/>
          <p:cNvSpPr txBox="1"/>
          <p:nvPr/>
        </p:nvSpPr>
        <p:spPr>
          <a:xfrm>
            <a:off x="304800" y="827984"/>
            <a:ext cx="11350488" cy="368300"/>
          </a:xfrm>
          <a:prstGeom prst="rect">
            <a:avLst/>
          </a:prstGeom>
          <a:noFill/>
        </p:spPr>
        <p:txBody>
          <a:bodyPr wrap="square" rtlCol="0">
            <a:spAutoFit/>
          </a:bodyPr>
          <a:lstStyle/>
          <a:p>
            <a:r>
              <a:rPr lang="en-GB" altLang="en-US" b="1" dirty="0" smtClean="0">
                <a:latin typeface="Times New Roman" panose="02020603050405020304" charset="0"/>
                <a:ea typeface="Microsoft YaHei" panose="020B0503020204020204" pitchFamily="34" charset="-122"/>
                <a:cs typeface="Times New Roman" panose="02020603050405020304" charset="0"/>
                <a:sym typeface="+mn-ea"/>
              </a:rPr>
              <a:t>Station name </a:t>
            </a:r>
            <a:r>
              <a:rPr lang="en-GB" altLang="zh-CN" b="1" dirty="0" smtClean="0">
                <a:latin typeface="Times New Roman" panose="02020603050405020304" charset="0"/>
                <a:ea typeface="Microsoft YaHei" panose="020B0503020204020204" pitchFamily="34" charset="-122"/>
                <a:cs typeface="Times New Roman" panose="02020603050405020304" charset="0"/>
                <a:sym typeface="+mn-ea"/>
              </a:rPr>
              <a:t>: </a:t>
            </a:r>
            <a:r>
              <a:rPr dirty="0">
                <a:latin typeface="Times New Roman" panose="02020603050405020304" charset="0"/>
                <a:ea typeface="Microsoft YaHei" panose="020B0503020204020204" pitchFamily="34" charset="-122"/>
                <a:cs typeface="Times New Roman" panose="02020603050405020304" charset="0"/>
                <a:sym typeface="+mn-ea"/>
              </a:rPr>
              <a:t>HSG INPUT</a:t>
            </a:r>
            <a:endParaRPr lang="en-US" altLang="zh-CN" dirty="0" smtClean="0">
              <a:latin typeface="Times New Roman" panose="02020603050405020304" charset="0"/>
              <a:ea typeface="Microsoft YaHei" panose="020B0503020204020204" pitchFamily="34" charset="-122"/>
              <a:cs typeface="Times New Roman" panose="02020603050405020304" charset="0"/>
            </a:endParaRPr>
          </a:p>
        </p:txBody>
      </p:sp>
      <p:pic>
        <p:nvPicPr>
          <p:cNvPr id="2" name="圖片 1"/>
          <p:cNvPicPr>
            <a:picLocks noChangeAspect="1"/>
          </p:cNvPicPr>
          <p:nvPr/>
        </p:nvPicPr>
        <p:blipFill>
          <a:blip r:embed="rId1"/>
          <a:stretch>
            <a:fillRect/>
          </a:stretch>
        </p:blipFill>
        <p:spPr>
          <a:xfrm>
            <a:off x="4700282" y="1284476"/>
            <a:ext cx="6854190" cy="3986530"/>
          </a:xfrm>
          <a:prstGeom prst="rect">
            <a:avLst/>
          </a:prstGeom>
        </p:spPr>
      </p:pic>
      <p:sp>
        <p:nvSpPr>
          <p:cNvPr id="4" name="文字方塊 3"/>
          <p:cNvSpPr txBox="1"/>
          <p:nvPr/>
        </p:nvSpPr>
        <p:spPr>
          <a:xfrm>
            <a:off x="304165" y="1103414"/>
            <a:ext cx="11478104" cy="2584450"/>
          </a:xfrm>
          <a:prstGeom prst="rect">
            <a:avLst/>
          </a:prstGeom>
          <a:noFill/>
        </p:spPr>
        <p:txBody>
          <a:bodyPr wrap="square" rtlCol="0" anchor="t">
            <a:spAutoFit/>
          </a:bodyPr>
          <a:lstStyle/>
          <a:p>
            <a:r>
              <a:rPr lang="en-GB" altLang="en-US" b="1" dirty="0" smtClean="0">
                <a:latin typeface="Times New Roman" panose="02020603050405020304" charset="0"/>
                <a:ea typeface="Microsoft YaHei" panose="020B0503020204020204" pitchFamily="34" charset="-122"/>
                <a:cs typeface="Times New Roman" panose="02020603050405020304" charset="0"/>
                <a:sym typeface="+mn-ea"/>
              </a:rPr>
              <a:t>Current site functions </a:t>
            </a:r>
            <a:r>
              <a:rPr lang="en-GB" altLang="zh-CN" b="1" dirty="0" smtClean="0">
                <a:latin typeface="Times New Roman" panose="02020603050405020304" charset="0"/>
                <a:ea typeface="Microsoft YaHei" panose="020B0503020204020204" pitchFamily="34" charset="-122"/>
                <a:cs typeface="Times New Roman" panose="02020603050405020304" charset="0"/>
                <a:sym typeface="+mn-ea"/>
              </a:rPr>
              <a:t>:</a:t>
            </a:r>
            <a:endParaRPr lang="en-GB" altLang="zh-CN" b="1" dirty="0" smtClean="0">
              <a:latin typeface="Times New Roman" panose="02020603050405020304" charset="0"/>
              <a:ea typeface="Microsoft YaHei" panose="020B0503020204020204" pitchFamily="34" charset="-122"/>
              <a:cs typeface="Times New Roman" panose="02020603050405020304" charset="0"/>
              <a:sym typeface="+mn-ea"/>
            </a:endParaRPr>
          </a:p>
          <a:p>
            <a:pPr marL="285750" indent="-285750">
              <a:buFont typeface="Arial" panose="020B0604020202020204" pitchFamily="34" charset="0"/>
              <a:buChar char="•"/>
            </a:pPr>
            <a:r>
              <a:rPr lang="en-GB" altLang="en-US" dirty="0" smtClean="0">
                <a:latin typeface="Times New Roman" panose="02020603050405020304" charset="0"/>
                <a:ea typeface="Microsoft YaHei" panose="020B0503020204020204" pitchFamily="34" charset="-122"/>
                <a:cs typeface="Times New Roman" panose="02020603050405020304" charset="0"/>
                <a:sym typeface="+mn-ea"/>
              </a:rPr>
              <a:t>input station</a:t>
            </a:r>
            <a:endParaRPr lang="en-US" altLang="zh-CN" dirty="0" smtClean="0">
              <a:latin typeface="Times New Roman" panose="02020603050405020304" charset="0"/>
              <a:ea typeface="Microsoft YaHei" panose="020B0503020204020204" pitchFamily="34" charset="-122"/>
              <a:cs typeface="Times New Roman" panose="02020603050405020304" charset="0"/>
              <a:sym typeface="+mn-ea"/>
            </a:endParaRPr>
          </a:p>
          <a:p>
            <a:pPr marL="285750" indent="-285750">
              <a:buFont typeface="Arial" panose="020B0604020202020204" pitchFamily="34" charset="0"/>
              <a:buChar char="•"/>
            </a:pPr>
            <a:r>
              <a:rPr lang="en-GB" altLang="en-US" dirty="0" smtClean="0">
                <a:latin typeface="Times New Roman" panose="02020603050405020304" charset="0"/>
                <a:ea typeface="Microsoft YaHei" panose="020B0503020204020204" pitchFamily="34" charset="-122"/>
                <a:cs typeface="Times New Roman" panose="02020603050405020304" charset="0"/>
                <a:sym typeface="+mn-ea"/>
              </a:rPr>
              <a:t>Substitute materials allowed</a:t>
            </a:r>
            <a:endParaRPr lang="en-US" altLang="zh-CN" dirty="0" smtClean="0">
              <a:latin typeface="Times New Roman" panose="02020603050405020304" charset="0"/>
              <a:ea typeface="Microsoft YaHei" panose="020B0503020204020204" pitchFamily="34" charset="-122"/>
              <a:cs typeface="Times New Roman" panose="02020603050405020304" charset="0"/>
              <a:sym typeface="+mn-ea"/>
            </a:endParaRPr>
          </a:p>
          <a:p>
            <a:pPr marL="285750" indent="-285750">
              <a:buFont typeface="Arial" panose="020B0604020202020204" pitchFamily="34" charset="0"/>
              <a:buChar char="•"/>
            </a:pPr>
            <a:r>
              <a:rPr lang="en-GB" altLang="zh-CN" dirty="0" smtClean="0">
                <a:latin typeface="Times New Roman" panose="02020603050405020304" charset="0"/>
                <a:ea typeface="Microsoft YaHei" panose="020B0503020204020204" pitchFamily="34" charset="-122"/>
                <a:cs typeface="Times New Roman" panose="02020603050405020304" charset="0"/>
                <a:sym typeface="+mn-ea"/>
              </a:rPr>
              <a:t>MO_KP_CONTROL </a:t>
            </a:r>
            <a:r>
              <a:rPr lang="en-GB" altLang="en-US" dirty="0">
                <a:latin typeface="Times New Roman" panose="02020603050405020304" charset="0"/>
                <a:ea typeface="Microsoft YaHei" panose="020B0503020204020204" pitchFamily="34" charset="-122"/>
                <a:cs typeface="Times New Roman" panose="02020603050405020304" charset="0"/>
                <a:sym typeface="+mn-ea"/>
              </a:rPr>
              <a:t>control </a:t>
            </a:r>
            <a:endParaRPr lang="en-US" altLang="zh-CN" dirty="0" smtClean="0">
              <a:latin typeface="Times New Roman" panose="02020603050405020304" charset="0"/>
              <a:ea typeface="Microsoft YaHei" panose="020B0503020204020204" pitchFamily="34" charset="-122"/>
              <a:cs typeface="Times New Roman" panose="02020603050405020304" charset="0"/>
              <a:sym typeface="+mn-ea"/>
            </a:endParaRPr>
          </a:p>
          <a:p>
            <a:pPr marL="285750" indent="-285750">
              <a:buFont typeface="Arial" panose="020B0604020202020204" pitchFamily="34" charset="0"/>
              <a:buChar char="•"/>
            </a:pPr>
            <a:r>
              <a:rPr lang="en-GB" altLang="zh-CN" dirty="0" smtClean="0">
                <a:latin typeface="Times New Roman" panose="02020603050405020304" charset="0"/>
                <a:ea typeface="Microsoft YaHei" panose="020B0503020204020204" pitchFamily="34" charset="-122"/>
                <a:cs typeface="Times New Roman" panose="02020603050405020304" charset="0"/>
                <a:sym typeface="+mn-ea"/>
              </a:rPr>
              <a:t>DOUBLE CHECK </a:t>
            </a:r>
            <a:r>
              <a:rPr lang="en-GB" altLang="en-US" dirty="0" smtClean="0">
                <a:latin typeface="Times New Roman" panose="02020603050405020304" charset="0"/>
                <a:ea typeface="Microsoft YaHei" panose="020B0503020204020204" pitchFamily="34" charset="-122"/>
                <a:cs typeface="Times New Roman" panose="02020603050405020304" charset="0"/>
                <a:sym typeface="+mn-ea"/>
              </a:rPr>
              <a:t>checkpoint</a:t>
            </a:r>
            <a:endParaRPr lang="en-GB" altLang="en-US" dirty="0" smtClean="0">
              <a:latin typeface="Times New Roman" panose="02020603050405020304" charset="0"/>
              <a:ea typeface="Microsoft YaHei" panose="020B0503020204020204" pitchFamily="34" charset="-122"/>
              <a:cs typeface="Times New Roman" panose="02020603050405020304" charset="0"/>
              <a:sym typeface="+mn-ea"/>
            </a:endParaRPr>
          </a:p>
          <a:p>
            <a:pPr indent="0">
              <a:buFont typeface="Arial" panose="020B0604020202020204" pitchFamily="34" charset="0"/>
              <a:buNone/>
            </a:pPr>
            <a:r>
              <a:rPr lang="en-GB" altLang="en-US" dirty="0" smtClean="0">
                <a:latin typeface="Times New Roman" panose="02020603050405020304" charset="0"/>
                <a:ea typeface="Microsoft YaHei" panose="020B0503020204020204" pitchFamily="34" charset="-122"/>
                <a:cs typeface="Times New Roman" panose="02020603050405020304" charset="0"/>
                <a:sym typeface="+mn-ea"/>
              </a:rPr>
              <a:t>    </a:t>
            </a:r>
            <a:r>
              <a:rPr lang="en-GB" altLang="zh-CN" dirty="0" smtClean="0">
                <a:latin typeface="Times New Roman" panose="02020603050405020304" charset="0"/>
                <a:ea typeface="Microsoft YaHei" panose="020B0503020204020204" pitchFamily="34" charset="-122"/>
                <a:cs typeface="Times New Roman" panose="02020603050405020304" charset="0"/>
                <a:sym typeface="+mn-ea"/>
              </a:rPr>
              <a:t>( </a:t>
            </a:r>
            <a:r>
              <a:rPr lang="en-GB" altLang="en-US" dirty="0" smtClean="0">
                <a:latin typeface="Times New Roman" panose="02020603050405020304" charset="0"/>
                <a:ea typeface="Microsoft YaHei" panose="020B0503020204020204" pitchFamily="34" charset="-122"/>
                <a:cs typeface="Times New Roman" panose="02020603050405020304" charset="0"/>
                <a:sym typeface="+mn-ea"/>
              </a:rPr>
              <a:t>compare </a:t>
            </a:r>
            <a:r>
              <a:rPr lang="en-GB" altLang="zh-CN" dirty="0">
                <a:latin typeface="Times New Roman" panose="02020603050405020304" charset="0"/>
                <a:ea typeface="Microsoft YaHei" panose="020B0503020204020204" pitchFamily="34" charset="-122"/>
                <a:cs typeface="Times New Roman" panose="02020603050405020304" charset="0"/>
                <a:sym typeface="+mn-ea"/>
              </a:rPr>
              <a:t>EEEE)</a:t>
            </a:r>
            <a:endParaRPr lang="en-US" altLang="zh-CN" dirty="0" smtClean="0">
              <a:latin typeface="Times New Roman" panose="02020603050405020304" charset="0"/>
              <a:ea typeface="Microsoft YaHei" panose="020B0503020204020204" pitchFamily="34" charset="-122"/>
              <a:cs typeface="Times New Roman" panose="02020603050405020304" charset="0"/>
              <a:sym typeface="+mn-ea"/>
            </a:endParaRPr>
          </a:p>
          <a:p>
            <a:pPr marL="285750" indent="-285750">
              <a:buFont typeface="Arial" panose="020B0604020202020204" pitchFamily="34" charset="0"/>
              <a:buChar char="•"/>
            </a:pPr>
            <a:r>
              <a:rPr lang="en-GB" altLang="zh-CN" dirty="0" smtClean="0">
                <a:latin typeface="Times New Roman" panose="02020603050405020304" charset="0"/>
                <a:ea typeface="Microsoft YaHei" panose="020B0503020204020204" pitchFamily="34" charset="-122"/>
                <a:cs typeface="Times New Roman" panose="02020603050405020304" charset="0"/>
                <a:sym typeface="+mn-ea"/>
              </a:rPr>
              <a:t>OFFLINE </a:t>
            </a:r>
            <a:r>
              <a:rPr lang="en-GB" altLang="en-US" dirty="0" smtClean="0">
                <a:latin typeface="Times New Roman" panose="02020603050405020304" charset="0"/>
                <a:ea typeface="Microsoft YaHei" panose="020B0503020204020204" pitchFamily="34" charset="-122"/>
                <a:cs typeface="Times New Roman" panose="02020603050405020304" charset="0"/>
                <a:sym typeface="+mn-ea"/>
              </a:rPr>
              <a:t>processing jam</a:t>
            </a:r>
            <a:endParaRPr lang="en-US" altLang="zh-CN" dirty="0" smtClean="0">
              <a:latin typeface="Times New Roman" panose="02020603050405020304" charset="0"/>
              <a:ea typeface="Microsoft YaHei" panose="020B0503020204020204" pitchFamily="34" charset="-122"/>
              <a:cs typeface="Times New Roman" panose="02020603050405020304" charset="0"/>
              <a:sym typeface="+mn-ea"/>
            </a:endParaRPr>
          </a:p>
          <a:p>
            <a:pPr marL="285750" indent="-285750">
              <a:buFont typeface="Arial" panose="020B0604020202020204" pitchFamily="34" charset="0"/>
              <a:buChar char="•"/>
            </a:pPr>
            <a:r>
              <a:rPr lang="en-US" altLang="en-GB" dirty="0" smtClean="0">
                <a:latin typeface="Times New Roman" panose="02020603050405020304" charset="0"/>
                <a:ea typeface="Microsoft YaHei" panose="020B0503020204020204" pitchFamily="34" charset="-122"/>
                <a:cs typeface="Times New Roman" panose="02020603050405020304" charset="0"/>
                <a:sym typeface="+mn-ea"/>
              </a:rPr>
              <a:t>T</a:t>
            </a:r>
            <a:r>
              <a:rPr lang="en-GB" altLang="zh-CN" dirty="0" smtClean="0">
                <a:latin typeface="Times New Roman" panose="02020603050405020304" charset="0"/>
                <a:ea typeface="Microsoft YaHei" panose="020B0503020204020204" pitchFamily="34" charset="-122"/>
                <a:cs typeface="Times New Roman" panose="02020603050405020304" charset="0"/>
                <a:sym typeface="+mn-ea"/>
              </a:rPr>
              <a:t>he KP </a:t>
            </a:r>
            <a:r>
              <a:rPr lang="en-GB" altLang="en-US" dirty="0" smtClean="0">
                <a:latin typeface="Times New Roman" panose="02020603050405020304" charset="0"/>
                <a:ea typeface="Microsoft YaHei" panose="020B0503020204020204" pitchFamily="34" charset="-122"/>
                <a:cs typeface="Times New Roman" panose="02020603050405020304" charset="0"/>
                <a:sym typeface="+mn-ea"/>
              </a:rPr>
              <a:t>material leaking </a:t>
            </a:r>
            <a:r>
              <a:rPr lang="en-GB" altLang="zh-CN" dirty="0" smtClean="0">
                <a:latin typeface="Times New Roman" panose="02020603050405020304" charset="0"/>
                <a:ea typeface="Microsoft YaHei" panose="020B0503020204020204" pitchFamily="34" charset="-122"/>
                <a:cs typeface="Times New Roman" panose="02020603050405020304" charset="0"/>
                <a:sym typeface="+mn-ea"/>
              </a:rPr>
              <a:t>LINK ?</a:t>
            </a:r>
            <a:endParaRPr lang="en-GB" altLang="zh-CN" dirty="0" smtClean="0">
              <a:latin typeface="Times New Roman" panose="02020603050405020304" charset="0"/>
              <a:ea typeface="Microsoft YaHei" panose="020B0503020204020204" pitchFamily="34" charset="-122"/>
              <a:cs typeface="Times New Roman" panose="02020603050405020304" charset="0"/>
              <a:sym typeface="+mn-ea"/>
            </a:endParaRPr>
          </a:p>
          <a:p>
            <a:pPr marL="285750" indent="-285750">
              <a:buFont typeface="Arial" panose="020B0604020202020204" pitchFamily="34" charset="0"/>
              <a:buChar char="•"/>
            </a:pPr>
            <a:r>
              <a:rPr lang="en-GB" altLang="zh-CN" dirty="0" smtClean="0">
                <a:latin typeface="Times New Roman" panose="02020603050405020304" charset="0"/>
                <a:ea typeface="Microsoft YaHei" panose="020B0503020204020204" pitchFamily="34" charset="-122"/>
                <a:cs typeface="Times New Roman" panose="02020603050405020304" charset="0"/>
                <a:sym typeface="+mn-ea"/>
              </a:rPr>
              <a:t>LINK </a:t>
            </a:r>
            <a:r>
              <a:rPr lang="en-GB" altLang="zh-CN" dirty="0">
                <a:latin typeface="Times New Roman" panose="02020603050405020304" charset="0"/>
                <a:ea typeface="Microsoft YaHei" panose="020B0503020204020204" pitchFamily="34" charset="-122"/>
                <a:cs typeface="Times New Roman" panose="02020603050405020304" charset="0"/>
                <a:sym typeface="+mn-ea"/>
              </a:rPr>
              <a:t>CABM </a:t>
            </a:r>
            <a:r>
              <a:rPr lang="en-GB" altLang="en-US" dirty="0">
                <a:latin typeface="Times New Roman" panose="02020603050405020304" charset="0"/>
                <a:ea typeface="Microsoft YaHei" panose="020B0503020204020204" pitchFamily="34" charset="-122"/>
                <a:cs typeface="Times New Roman" panose="02020603050405020304" charset="0"/>
                <a:sym typeface="+mn-ea"/>
              </a:rPr>
              <a:t>and </a:t>
            </a:r>
            <a:r>
              <a:rPr lang="en-GB" altLang="zh-CN" dirty="0">
                <a:latin typeface="Times New Roman" panose="02020603050405020304" charset="0"/>
                <a:ea typeface="Microsoft YaHei" panose="020B0503020204020204" pitchFamily="34" charset="-122"/>
                <a:cs typeface="Times New Roman" panose="02020603050405020304" charset="0"/>
                <a:sym typeface="+mn-ea"/>
              </a:rPr>
              <a:t>PASS ROUTE</a:t>
            </a:r>
            <a:endParaRPr lang="zh-CN" altLang="en-US" dirty="0" smtClean="0">
              <a:latin typeface="Times New Roman" panose="02020603050405020304" charset="0"/>
              <a:ea typeface="Microsoft YaHei" panose="020B0503020204020204" pitchFamily="34" charset="-122"/>
              <a:cs typeface="Times New Roman" panose="02020603050405020304" charset="0"/>
              <a:sym typeface="+mn-ea"/>
            </a:endParaRPr>
          </a:p>
        </p:txBody>
      </p:sp>
      <p:sp>
        <p:nvSpPr>
          <p:cNvPr id="5" name="文字方塊 4"/>
          <p:cNvSpPr txBox="1"/>
          <p:nvPr/>
        </p:nvSpPr>
        <p:spPr>
          <a:xfrm>
            <a:off x="304165" y="3687168"/>
            <a:ext cx="4237855" cy="2031325"/>
          </a:xfrm>
          <a:prstGeom prst="rect">
            <a:avLst/>
          </a:prstGeom>
          <a:noFill/>
        </p:spPr>
        <p:txBody>
          <a:bodyPr wrap="square" rtlCol="0" anchor="t">
            <a:spAutoFit/>
          </a:bodyPr>
          <a:lstStyle/>
          <a:p>
            <a:r>
              <a:rPr lang="en-GB" altLang="zh-TW" b="1" dirty="0">
                <a:latin typeface="Times New Roman" panose="02020603050405020304" charset="0"/>
                <a:ea typeface="Microsoft YaHei" panose="020B0503020204020204" pitchFamily="34" charset="-122"/>
                <a:cs typeface="Times New Roman" panose="02020603050405020304" charset="0"/>
                <a:sym typeface="+mn-ea"/>
              </a:rPr>
              <a:t>Station </a:t>
            </a:r>
            <a:r>
              <a:rPr lang="en-GB" altLang="zh-CN" b="1" dirty="0">
                <a:latin typeface="Times New Roman" panose="02020603050405020304" charset="0"/>
                <a:ea typeface="Microsoft YaHei" panose="020B0503020204020204" pitchFamily="34" charset="-122"/>
                <a:cs typeface="Times New Roman" panose="02020603050405020304" charset="0"/>
                <a:sym typeface="+mn-ea"/>
              </a:rPr>
              <a:t>GRP </a:t>
            </a:r>
            <a:r>
              <a:rPr lang="en-GB" altLang="zh-CN" b="1" dirty="0" smtClean="0">
                <a:latin typeface="Times New Roman" panose="02020603050405020304" charset="0"/>
                <a:ea typeface="Microsoft YaHei" panose="020B0503020204020204" pitchFamily="34" charset="-122"/>
                <a:cs typeface="Times New Roman" panose="02020603050405020304" charset="0"/>
                <a:sym typeface="+mn-ea"/>
              </a:rPr>
              <a:t>: </a:t>
            </a:r>
            <a:r>
              <a:rPr lang="en-GB" altLang="zh-CN" dirty="0" smtClean="0">
                <a:latin typeface="Times New Roman" panose="02020603050405020304" charset="0"/>
                <a:ea typeface="Microsoft YaHei" panose="020B0503020204020204" pitchFamily="34" charset="-122"/>
                <a:cs typeface="Times New Roman" panose="02020603050405020304" charset="0"/>
                <a:sym typeface="+mn-ea"/>
              </a:rPr>
              <a:t>AI1</a:t>
            </a:r>
            <a:endParaRPr lang="en-US" altLang="zh-CN" dirty="0">
              <a:latin typeface="Times New Roman" panose="02020603050405020304" charset="0"/>
              <a:ea typeface="Microsoft YaHei" panose="020B0503020204020204" pitchFamily="34" charset="-122"/>
              <a:cs typeface="Times New Roman" panose="02020603050405020304" charset="0"/>
            </a:endParaRPr>
          </a:p>
          <a:p>
            <a:r>
              <a:rPr lang="en-GB" altLang="en-US" b="1" dirty="0">
                <a:latin typeface="Times New Roman" panose="02020603050405020304" charset="0"/>
                <a:ea typeface="Microsoft YaHei" panose="020B0503020204020204" pitchFamily="34" charset="-122"/>
                <a:cs typeface="Times New Roman" panose="02020603050405020304" charset="0"/>
                <a:sym typeface="+mn-ea"/>
              </a:rPr>
              <a:t>Brushing </a:t>
            </a:r>
            <a:r>
              <a:rPr lang="en-GB" altLang="en-US" b="1" dirty="0" smtClean="0">
                <a:latin typeface="Times New Roman" panose="02020603050405020304" charset="0"/>
                <a:ea typeface="Microsoft YaHei" panose="020B0503020204020204" pitchFamily="34" charset="-122"/>
                <a:cs typeface="Times New Roman" panose="02020603050405020304" charset="0"/>
                <a:sym typeface="+mn-ea"/>
              </a:rPr>
              <a:t>method </a:t>
            </a:r>
            <a:r>
              <a:rPr lang="en-GB" altLang="zh-CN" b="1" dirty="0" smtClean="0">
                <a:latin typeface="Times New Roman" panose="02020603050405020304" charset="0"/>
                <a:ea typeface="Microsoft YaHei" panose="020B0503020204020204" pitchFamily="34" charset="-122"/>
                <a:cs typeface="Times New Roman" panose="02020603050405020304" charset="0"/>
                <a:sym typeface="+mn-ea"/>
              </a:rPr>
              <a:t>: </a:t>
            </a:r>
            <a:r>
              <a:rPr lang="en-GB" altLang="en-US" dirty="0" smtClean="0">
                <a:latin typeface="Times New Roman" panose="02020603050405020304" charset="0"/>
                <a:ea typeface="Microsoft YaHei" panose="020B0503020204020204" pitchFamily="34" charset="-122"/>
                <a:cs typeface="Times New Roman" panose="02020603050405020304" charset="0"/>
                <a:sym typeface="+mn-ea"/>
              </a:rPr>
              <a:t>HSG 70ISN+HSG VSN(CABM)</a:t>
            </a:r>
            <a:endParaRPr lang="en-GB" altLang="en-US" dirty="0" smtClean="0">
              <a:latin typeface="Times New Roman" panose="02020603050405020304" charset="0"/>
              <a:ea typeface="Microsoft YaHei" panose="020B0503020204020204" pitchFamily="34" charset="-122"/>
              <a:cs typeface="Times New Roman" panose="02020603050405020304" charset="0"/>
              <a:sym typeface="+mn-ea"/>
            </a:endParaRPr>
          </a:p>
          <a:p>
            <a:r>
              <a:rPr lang="en-GB" altLang="zh-CN" b="1" dirty="0">
                <a:latin typeface="Times New Roman" panose="02020603050405020304" charset="0"/>
                <a:ea typeface="Microsoft YaHei" panose="020B0503020204020204" pitchFamily="34" charset="-122"/>
                <a:cs typeface="Times New Roman" panose="02020603050405020304" charset="0"/>
                <a:sym typeface="+mn-ea"/>
              </a:rPr>
              <a:t>WKTYPE </a:t>
            </a:r>
            <a:r>
              <a:rPr lang="en-GB" altLang="zh-CN" b="1" dirty="0" smtClean="0">
                <a:latin typeface="Times New Roman" panose="02020603050405020304" charset="0"/>
                <a:ea typeface="Microsoft YaHei" panose="020B0503020204020204" pitchFamily="34" charset="-122"/>
                <a:cs typeface="Times New Roman" panose="02020603050405020304" charset="0"/>
                <a:sym typeface="+mn-ea"/>
              </a:rPr>
              <a:t>: </a:t>
            </a:r>
            <a:r>
              <a:rPr lang="en-GB" altLang="zh-CN" dirty="0" smtClean="0">
                <a:latin typeface="Times New Roman" panose="02020603050405020304" charset="0"/>
                <a:ea typeface="Microsoft YaHei" panose="020B0503020204020204" pitchFamily="34" charset="-122"/>
                <a:cs typeface="Times New Roman" panose="02020603050405020304" charset="0"/>
                <a:sym typeface="+mn-ea"/>
              </a:rPr>
              <a:t>KEYPISN_KPBC</a:t>
            </a:r>
            <a:endParaRPr lang="zh-CN" altLang="en-US" dirty="0">
              <a:latin typeface="Times New Roman" panose="02020603050405020304" charset="0"/>
              <a:ea typeface="Microsoft YaHei" panose="020B0503020204020204" pitchFamily="34" charset="-122"/>
              <a:cs typeface="Times New Roman" panose="02020603050405020304" charset="0"/>
            </a:endParaRPr>
          </a:p>
          <a:p>
            <a:r>
              <a:rPr lang="en-GB" altLang="en-US" b="1" dirty="0" smtClean="0">
                <a:latin typeface="Times New Roman" panose="02020603050405020304" charset="0"/>
                <a:ea typeface="Microsoft YaHei" panose="020B0503020204020204" pitchFamily="34" charset="-122"/>
                <a:cs typeface="Times New Roman" panose="02020603050405020304" charset="0"/>
                <a:sym typeface="+mn-ea"/>
              </a:rPr>
              <a:t>Program name: </a:t>
            </a:r>
            <a:r>
              <a:rPr lang="en-GB" altLang="en-US" dirty="0" smtClean="0">
                <a:latin typeface="Times New Roman" panose="02020603050405020304" charset="0"/>
                <a:ea typeface="Microsoft YaHei" panose="020B0503020204020204" pitchFamily="34" charset="-122"/>
                <a:cs typeface="Times New Roman" panose="02020603050405020304" charset="0"/>
                <a:sym typeface="+mn-ea"/>
              </a:rPr>
              <a:t>CloneTrooper</a:t>
            </a:r>
            <a:endParaRPr lang="en-US" altLang="zh-CN" dirty="0">
              <a:latin typeface="Times New Roman" panose="02020603050405020304" charset="0"/>
              <a:ea typeface="Microsoft YaHei" panose="020B0503020204020204" pitchFamily="34" charset="-122"/>
              <a:cs typeface="Times New Roman" panose="02020603050405020304" charset="0"/>
            </a:endParaRPr>
          </a:p>
          <a:p>
            <a:endParaRPr lang="en-US" altLang="zh-CN" dirty="0" smtClean="0">
              <a:latin typeface="Times New Roman" panose="02020603050405020304" charset="0"/>
              <a:ea typeface="Microsoft YaHei" panose="020B0503020204020204" pitchFamily="34" charset="-122"/>
              <a:cs typeface="Times New Roman" panose="02020603050405020304" charset="0"/>
              <a:sym typeface="+mn-ea"/>
            </a:endParaRPr>
          </a:p>
          <a:p>
            <a:endParaRPr lang="en-US" altLang="zh-CN" dirty="0">
              <a:latin typeface="Times New Roman" panose="02020603050405020304" charset="0"/>
              <a:ea typeface="Microsoft YaHei" panose="020B0503020204020204" pitchFamily="34" charset="-122"/>
              <a:cs typeface="Times New Roman" panose="02020603050405020304" charset="0"/>
              <a:sym typeface="+mn-ea"/>
            </a:endParaRPr>
          </a:p>
          <a:p>
            <a:endParaRPr lang="zh-TW" altLang="en-US" dirty="0">
              <a:latin typeface="Times New Roman" panose="02020603050405020304" charset="0"/>
              <a:cs typeface="Times New Roman" panose="02020603050405020304" charset="0"/>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方塊 2"/>
          <p:cNvSpPr txBox="1"/>
          <p:nvPr/>
        </p:nvSpPr>
        <p:spPr>
          <a:xfrm>
            <a:off x="285889" y="191493"/>
            <a:ext cx="10297671" cy="460375"/>
          </a:xfrm>
          <a:prstGeom prst="rect">
            <a:avLst/>
          </a:prstGeom>
          <a:noFill/>
        </p:spPr>
        <p:txBody>
          <a:bodyPr wrap="square" rtlCol="0">
            <a:spAutoFit/>
          </a:bodyPr>
          <a:lstStyle/>
          <a:p>
            <a:r>
              <a:rPr lang="en-GB" sz="2400" dirty="0">
                <a:latin typeface="Times New Roman" panose="02020603050405020304" charset="0"/>
                <a:ea typeface="Microsoft YaHei" panose="020B0503020204020204" pitchFamily="34" charset="-122"/>
                <a:cs typeface="Times New Roman" panose="02020603050405020304" charset="0"/>
                <a:sym typeface="+mn-ea"/>
              </a:rPr>
              <a:t>HSG- </a:t>
            </a:r>
            <a:r>
              <a:rPr sz="2400" dirty="0">
                <a:latin typeface="Times New Roman" panose="02020603050405020304" charset="0"/>
                <a:ea typeface="Microsoft YaHei" panose="020B0503020204020204" pitchFamily="34" charset="-122"/>
                <a:cs typeface="Times New Roman" panose="02020603050405020304" charset="0"/>
                <a:sym typeface="+mn-ea"/>
              </a:rPr>
              <a:t>HSG INPUT </a:t>
            </a:r>
            <a:r>
              <a:rPr lang="en-GB" altLang="zh-CN" sz="2400" dirty="0" smtClean="0">
                <a:latin typeface="Times New Roman" panose="02020603050405020304" charset="0"/>
                <a:ea typeface="Microsoft YaHei" panose="020B0503020204020204" pitchFamily="34" charset="-122"/>
                <a:cs typeface="Times New Roman" panose="02020603050405020304" charset="0"/>
                <a:sym typeface="+mn-ea"/>
              </a:rPr>
              <a:t>- </a:t>
            </a:r>
            <a:r>
              <a:rPr lang="en-GB" altLang="en-US" sz="2400" dirty="0" smtClean="0">
                <a:latin typeface="Times New Roman" panose="02020603050405020304" charset="0"/>
                <a:ea typeface="Microsoft YaHei" panose="020B0503020204020204" pitchFamily="34" charset="-122"/>
                <a:cs typeface="Times New Roman" panose="02020603050405020304" charset="0"/>
                <a:sym typeface="+mn-ea"/>
              </a:rPr>
              <a:t>Hand Brush Station</a:t>
            </a:r>
            <a:endParaRPr lang="en-US" altLang="zh-CN" sz="2400" dirty="0">
              <a:latin typeface="Times New Roman" panose="02020603050405020304" charset="0"/>
              <a:ea typeface="Microsoft YaHei" panose="020B0503020204020204" pitchFamily="34" charset="-122"/>
              <a:cs typeface="Times New Roman" panose="02020603050405020304" charset="0"/>
            </a:endParaRPr>
          </a:p>
        </p:txBody>
      </p:sp>
      <p:sp>
        <p:nvSpPr>
          <p:cNvPr id="6" name="文字方塊 5"/>
          <p:cNvSpPr txBox="1"/>
          <p:nvPr/>
        </p:nvSpPr>
        <p:spPr>
          <a:xfrm>
            <a:off x="285750" y="907994"/>
            <a:ext cx="11350488" cy="5170646"/>
          </a:xfrm>
          <a:prstGeom prst="rect">
            <a:avLst/>
          </a:prstGeom>
          <a:noFill/>
        </p:spPr>
        <p:txBody>
          <a:bodyPr wrap="square" rtlCol="0">
            <a:spAutoFit/>
          </a:bodyPr>
          <a:lstStyle/>
          <a:p>
            <a:r>
              <a:rPr lang="en-GB" altLang="zh-CN" b="1" dirty="0" err="1" smtClean="0">
                <a:latin typeface="Times New Roman" panose="02020603050405020304" charset="0"/>
                <a:ea typeface="Microsoft YaHei" panose="020B0503020204020204" pitchFamily="34" charset="-122"/>
                <a:cs typeface="Times New Roman" panose="02020603050405020304" charset="0"/>
                <a:sym typeface="+mn-ea"/>
              </a:rPr>
              <a:t>SFIS configuration information </a:t>
            </a:r>
            <a:r>
              <a:rPr lang="en-GB" altLang="zh-CN" b="1" dirty="0" smtClean="0">
                <a:latin typeface="Times New Roman" panose="02020603050405020304" charset="0"/>
                <a:ea typeface="Microsoft YaHei" panose="020B0503020204020204" pitchFamily="34" charset="-122"/>
                <a:cs typeface="Times New Roman" panose="02020603050405020304" charset="0"/>
                <a:sym typeface="+mn-ea"/>
              </a:rPr>
              <a:t>:</a:t>
            </a:r>
            <a:endParaRPr lang="en-GB" altLang="zh-CN" b="1" dirty="0" smtClean="0">
              <a:latin typeface="Times New Roman" panose="02020603050405020304" charset="0"/>
              <a:ea typeface="Microsoft YaHei" panose="020B0503020204020204" pitchFamily="34" charset="-122"/>
              <a:cs typeface="Times New Roman" panose="02020603050405020304" charset="0"/>
              <a:sym typeface="+mn-ea"/>
            </a:endParaRPr>
          </a:p>
          <a:p>
            <a:r>
              <a:rPr lang="en-GB" altLang="zh-CN" sz="1400" dirty="0" smtClean="0">
                <a:solidFill>
                  <a:schemeClr val="accent2">
                    <a:lumMod val="75000"/>
                  </a:schemeClr>
                </a:solidFill>
                <a:latin typeface="Times New Roman" panose="02020603050405020304" charset="0"/>
                <a:ea typeface="Microsoft YaHei" panose="020B0503020204020204" pitchFamily="34" charset="-122"/>
                <a:cs typeface="Times New Roman" panose="02020603050405020304" charset="0"/>
                <a:sym typeface="+mn-ea"/>
              </a:rPr>
              <a:t>DEVICE:SELECT * FROM DEVICE WHERE DEVICE='344008'</a:t>
            </a:r>
            <a:endParaRPr lang="en-US" altLang="zh-CN" sz="1400" dirty="0" smtClean="0">
              <a:solidFill>
                <a:schemeClr val="accent2">
                  <a:lumMod val="75000"/>
                </a:schemeClr>
              </a:solidFill>
              <a:latin typeface="Times New Roman" panose="02020603050405020304" charset="0"/>
              <a:ea typeface="Microsoft YaHei" panose="020B0503020204020204" pitchFamily="34" charset="-122"/>
              <a:cs typeface="Times New Roman" panose="02020603050405020304" charset="0"/>
            </a:endParaRPr>
          </a:p>
          <a:p>
            <a:endParaRPr lang="zh-CN" altLang="en-US" dirty="0" smtClean="0">
              <a:latin typeface="Times New Roman" panose="02020603050405020304" charset="0"/>
              <a:ea typeface="Microsoft YaHei" panose="020B0503020204020204" pitchFamily="34" charset="-122"/>
              <a:cs typeface="Times New Roman" panose="02020603050405020304" charset="0"/>
              <a:sym typeface="+mn-ea"/>
            </a:endParaRPr>
          </a:p>
          <a:p>
            <a:endParaRPr lang="en-US" altLang="zh-CN" dirty="0" smtClean="0">
              <a:latin typeface="Times New Roman" panose="02020603050405020304" charset="0"/>
              <a:ea typeface="Microsoft YaHei" panose="020B0503020204020204" pitchFamily="34" charset="-122"/>
              <a:cs typeface="Times New Roman" panose="02020603050405020304" charset="0"/>
              <a:sym typeface="+mn-ea"/>
            </a:endParaRPr>
          </a:p>
          <a:p>
            <a:r>
              <a:rPr lang="en-GB" altLang="zh-CN" sz="1400" dirty="0" smtClean="0">
                <a:solidFill>
                  <a:schemeClr val="accent2">
                    <a:lumMod val="75000"/>
                  </a:schemeClr>
                </a:solidFill>
                <a:latin typeface="Times New Roman" panose="02020603050405020304" charset="0"/>
                <a:ea typeface="Microsoft YaHei" panose="020B0503020204020204" pitchFamily="34" charset="-122"/>
                <a:cs typeface="Times New Roman" panose="02020603050405020304" charset="0"/>
                <a:sym typeface="+mn-ea"/>
              </a:rPr>
              <a:t>DEVICE_CFG:SELECT * FROM DEVICE_CFG WHERE DEVICE='344008'</a:t>
            </a:r>
            <a:endParaRPr lang="en-GB" altLang="zh-CN" sz="1400" dirty="0" smtClean="0">
              <a:solidFill>
                <a:schemeClr val="accent2">
                  <a:lumMod val="75000"/>
                </a:schemeClr>
              </a:solidFill>
              <a:latin typeface="Times New Roman" panose="02020603050405020304" charset="0"/>
              <a:ea typeface="Microsoft YaHei" panose="020B0503020204020204" pitchFamily="34" charset="-122"/>
              <a:cs typeface="Times New Roman" panose="02020603050405020304" charset="0"/>
              <a:sym typeface="+mn-ea"/>
            </a:endParaRPr>
          </a:p>
          <a:p>
            <a:endParaRPr lang="en-US" altLang="zh-CN" dirty="0" smtClean="0">
              <a:latin typeface="Times New Roman" panose="02020603050405020304" charset="0"/>
              <a:ea typeface="Microsoft YaHei" panose="020B0503020204020204" pitchFamily="34" charset="-122"/>
              <a:cs typeface="Times New Roman" panose="02020603050405020304" charset="0"/>
              <a:sym typeface="+mn-ea"/>
            </a:endParaRPr>
          </a:p>
          <a:p>
            <a:endParaRPr lang="en-US" altLang="zh-CN" dirty="0" smtClean="0">
              <a:latin typeface="Times New Roman" panose="02020603050405020304" charset="0"/>
              <a:ea typeface="Microsoft YaHei" panose="020B0503020204020204" pitchFamily="34" charset="-122"/>
              <a:cs typeface="Times New Roman" panose="02020603050405020304" charset="0"/>
              <a:sym typeface="+mn-ea"/>
            </a:endParaRPr>
          </a:p>
          <a:p>
            <a:r>
              <a:rPr lang="en-GB" altLang="zh-CN" sz="1400" dirty="0" smtClean="0">
                <a:solidFill>
                  <a:schemeClr val="accent2">
                    <a:lumMod val="75000"/>
                  </a:schemeClr>
                </a:solidFill>
                <a:latin typeface="Times New Roman" panose="02020603050405020304" charset="0"/>
                <a:ea typeface="Microsoft YaHei" panose="020B0503020204020204" pitchFamily="34" charset="-122"/>
                <a:cs typeface="Times New Roman" panose="02020603050405020304" charset="0"/>
                <a:sym typeface="+mn-ea"/>
              </a:rPr>
              <a:t>DEVICE_COLLECT:SELECT * FROM DEVICE_COLLECT WHERE DEVICE='344008'</a:t>
            </a:r>
            <a:endParaRPr lang="en-GB" altLang="zh-CN" sz="1400" dirty="0" smtClean="0">
              <a:solidFill>
                <a:schemeClr val="accent2">
                  <a:lumMod val="75000"/>
                </a:schemeClr>
              </a:solidFill>
              <a:latin typeface="Times New Roman" panose="02020603050405020304" charset="0"/>
              <a:ea typeface="Microsoft YaHei" panose="020B0503020204020204" pitchFamily="34" charset="-122"/>
              <a:cs typeface="Times New Roman" panose="02020603050405020304" charset="0"/>
              <a:sym typeface="+mn-ea"/>
            </a:endParaRPr>
          </a:p>
          <a:p>
            <a:endParaRPr lang="en-US" altLang="zh-CN" dirty="0" smtClean="0">
              <a:latin typeface="Times New Roman" panose="02020603050405020304" charset="0"/>
              <a:ea typeface="Microsoft YaHei" panose="020B0503020204020204" pitchFamily="34" charset="-122"/>
              <a:cs typeface="Times New Roman" panose="02020603050405020304" charset="0"/>
              <a:sym typeface="+mn-ea"/>
            </a:endParaRPr>
          </a:p>
          <a:p>
            <a:endParaRPr lang="en-US" altLang="zh-CN" dirty="0" smtClean="0">
              <a:latin typeface="Times New Roman" panose="02020603050405020304" charset="0"/>
              <a:ea typeface="Microsoft YaHei" panose="020B0503020204020204" pitchFamily="34" charset="-122"/>
              <a:cs typeface="Times New Roman" panose="02020603050405020304" charset="0"/>
              <a:sym typeface="+mn-ea"/>
            </a:endParaRPr>
          </a:p>
          <a:p>
            <a:endParaRPr lang="en-US" altLang="zh-CN" dirty="0" smtClean="0">
              <a:latin typeface="Times New Roman" panose="02020603050405020304" charset="0"/>
              <a:ea typeface="Microsoft YaHei" panose="020B0503020204020204" pitchFamily="34" charset="-122"/>
              <a:cs typeface="Times New Roman" panose="02020603050405020304" charset="0"/>
              <a:sym typeface="+mn-ea"/>
            </a:endParaRPr>
          </a:p>
          <a:p>
            <a:r>
              <a:rPr lang="en-GB" altLang="zh-CN" dirty="0">
                <a:latin typeface="Times New Roman" panose="02020603050405020304" charset="0"/>
                <a:ea typeface="Microsoft YaHei" panose="020B0503020204020204" pitchFamily="34" charset="-122"/>
                <a:cs typeface="Times New Roman" panose="02020603050405020304" charset="0"/>
                <a:sym typeface="+mn-ea"/>
              </a:rPr>
              <a:t>I:ISN first search for DB, Multi DB mode</a:t>
            </a:r>
            <a:endParaRPr lang="en-GB" altLang="zh-CN" dirty="0">
              <a:latin typeface="Times New Roman" panose="02020603050405020304" charset="0"/>
              <a:ea typeface="Microsoft YaHei" panose="020B0503020204020204" pitchFamily="34" charset="-122"/>
              <a:cs typeface="Times New Roman" panose="02020603050405020304" charset="0"/>
              <a:sym typeface="+mn-ea"/>
            </a:endParaRPr>
          </a:p>
          <a:p>
            <a:r>
              <a:rPr lang="en-GB" altLang="zh-CN" dirty="0" smtClean="0">
                <a:latin typeface="Times New Roman" panose="02020603050405020304" charset="0"/>
                <a:ea typeface="Microsoft YaHei" panose="020B0503020204020204" pitchFamily="34" charset="-122"/>
                <a:cs typeface="Times New Roman" panose="02020603050405020304" charset="0"/>
                <a:sym typeface="+mn-ea"/>
              </a:rPr>
              <a:t>R: </a:t>
            </a:r>
            <a:r>
              <a:rPr lang="en-GB" altLang="zh-CN" dirty="0" err="1" smtClean="0">
                <a:latin typeface="Times New Roman" panose="02020603050405020304" charset="0"/>
                <a:ea typeface="Microsoft YaHei" panose="020B0503020204020204" pitchFamily="34" charset="-122"/>
                <a:cs typeface="Times New Roman" panose="02020603050405020304" charset="0"/>
                <a:sym typeface="+mn-ea"/>
              </a:rPr>
              <a:t>COPY the DEVINFO of the SID where the ISN is located back to the SID where the DEVICE is located</a:t>
            </a:r>
            <a:endParaRPr lang="en-US" altLang="zh-CN" dirty="0" smtClean="0">
              <a:latin typeface="Times New Roman" panose="02020603050405020304" charset="0"/>
              <a:ea typeface="Microsoft YaHei" panose="020B0503020204020204" pitchFamily="34" charset="-122"/>
              <a:cs typeface="Times New Roman" panose="02020603050405020304" charset="0"/>
              <a:sym typeface="+mn-ea"/>
            </a:endParaRPr>
          </a:p>
          <a:p>
            <a:r>
              <a:rPr lang="en-GB" altLang="zh-CN" dirty="0" smtClean="0">
                <a:latin typeface="Times New Roman" panose="02020603050405020304" charset="0"/>
                <a:ea typeface="Microsoft YaHei" panose="020B0503020204020204" pitchFamily="34" charset="-122"/>
                <a:cs typeface="Times New Roman" panose="02020603050405020304" charset="0"/>
                <a:sym typeface="+mn-ea"/>
              </a:rPr>
              <a:t>K: means that the DEVICE is a KP </a:t>
            </a:r>
            <a:r>
              <a:rPr lang="en-GB" altLang="zh-CN" dirty="0" err="1" smtClean="0">
                <a:latin typeface="Times New Roman" panose="02020603050405020304" charset="0"/>
                <a:ea typeface="Microsoft YaHei" panose="020B0503020204020204" pitchFamily="34" charset="-122"/>
                <a:cs typeface="Times New Roman" panose="02020603050405020304" charset="0"/>
                <a:sym typeface="+mn-ea"/>
              </a:rPr>
              <a:t>LINK station</a:t>
            </a:r>
            <a:endParaRPr lang="en-US" altLang="zh-CN" dirty="0" smtClean="0">
              <a:latin typeface="Times New Roman" panose="02020603050405020304" charset="0"/>
              <a:ea typeface="Microsoft YaHei" panose="020B0503020204020204" pitchFamily="34" charset="-122"/>
              <a:cs typeface="Times New Roman" panose="02020603050405020304" charset="0"/>
              <a:sym typeface="+mn-ea"/>
            </a:endParaRPr>
          </a:p>
          <a:p>
            <a:endParaRPr lang="en-US" altLang="zh-CN" b="1" dirty="0">
              <a:latin typeface="Times New Roman" panose="02020603050405020304" charset="0"/>
              <a:ea typeface="Microsoft YaHei" panose="020B0503020204020204" pitchFamily="34" charset="-122"/>
              <a:cs typeface="Times New Roman" panose="02020603050405020304" charset="0"/>
              <a:sym typeface="+mn-ea"/>
            </a:endParaRPr>
          </a:p>
          <a:p>
            <a:r>
              <a:rPr lang="en-GB" altLang="zh-CN" b="1" dirty="0">
                <a:latin typeface="Times New Roman" panose="02020603050405020304" charset="0"/>
                <a:ea typeface="Microsoft YaHei" panose="020B0503020204020204" pitchFamily="34" charset="-122"/>
                <a:cs typeface="Times New Roman" panose="02020603050405020304" charset="0"/>
                <a:sym typeface="+mn-ea"/>
              </a:rPr>
              <a:t>WKTYPE Description:</a:t>
            </a:r>
            <a:endParaRPr lang="en-GB" altLang="zh-CN" b="1" dirty="0">
              <a:latin typeface="Times New Roman" panose="02020603050405020304" charset="0"/>
              <a:ea typeface="Microsoft YaHei" panose="020B0503020204020204" pitchFamily="34" charset="-122"/>
              <a:cs typeface="Times New Roman" panose="02020603050405020304" charset="0"/>
              <a:sym typeface="+mn-ea"/>
            </a:endParaRPr>
          </a:p>
          <a:p>
            <a:r>
              <a:rPr lang="en-GB" altLang="zh-CN" dirty="0">
                <a:latin typeface="Times New Roman" panose="02020603050405020304" charset="0"/>
                <a:ea typeface="Microsoft YaHei" panose="020B0503020204020204" pitchFamily="34" charset="-122"/>
                <a:cs typeface="Times New Roman" panose="02020603050405020304" charset="0"/>
                <a:sym typeface="+mn-ea"/>
              </a:rPr>
              <a:t>KEYPISN_KPBC</a:t>
            </a:r>
            <a:r>
              <a:rPr lang="en-GB" altLang="zh-CN" b="1" dirty="0">
                <a:latin typeface="Times New Roman" panose="02020603050405020304" charset="0"/>
                <a:ea typeface="Microsoft YaHei" panose="020B0503020204020204" pitchFamily="34" charset="-122"/>
                <a:cs typeface="Times New Roman" panose="02020603050405020304" charset="0"/>
                <a:sym typeface="+mn-ea"/>
              </a:rPr>
              <a:t> </a:t>
            </a:r>
            <a:r>
              <a:rPr lang="en-GB" altLang="zh-CN" dirty="0">
                <a:latin typeface="Times New Roman" panose="02020603050405020304" charset="0"/>
                <a:ea typeface="Microsoft YaHei" panose="020B0503020204020204" pitchFamily="34" charset="-122"/>
                <a:cs typeface="Times New Roman" panose="02020603050405020304" charset="0"/>
                <a:sym typeface="+mn-ea"/>
              </a:rPr>
              <a:t>LINK KP is added to the station (ROUTE_STEP.KP1/KP2 sets KPBC). The KPBC set in the KP1 field must require LINK to pass the station. The KPBC set in KP2 depends on whether the work order MOKP has issued materials. If so, it must LINK </a:t>
            </a:r>
            <a:r>
              <a:rPr lang="en-GB" altLang="zh-CN" dirty="0" smtClean="0">
                <a:latin typeface="Times New Roman" panose="02020603050405020304" charset="0"/>
                <a:ea typeface="Microsoft YaHei" panose="020B0503020204020204" pitchFamily="34" charset="-122"/>
                <a:cs typeface="Times New Roman" panose="02020603050405020304" charset="0"/>
                <a:sym typeface="+mn-ea"/>
              </a:rPr>
              <a:t>can pass the station</a:t>
            </a:r>
            <a:endParaRPr lang="en-US" altLang="zh-CN" b="1" dirty="0">
              <a:latin typeface="Times New Roman" panose="02020603050405020304" charset="0"/>
              <a:ea typeface="Microsoft YaHei" panose="020B0503020204020204" pitchFamily="34" charset="-122"/>
              <a:cs typeface="Times New Roman" panose="02020603050405020304" charset="0"/>
              <a:sym typeface="+mn-ea"/>
            </a:endParaRPr>
          </a:p>
          <a:p>
            <a:endParaRPr lang="en-US" altLang="zh-CN" dirty="0" smtClean="0">
              <a:latin typeface="Times New Roman" panose="02020603050405020304" charset="0"/>
              <a:ea typeface="Microsoft YaHei" panose="020B0503020204020204" pitchFamily="34" charset="-122"/>
              <a:cs typeface="Times New Roman" panose="02020603050405020304" charset="0"/>
            </a:endParaRPr>
          </a:p>
        </p:txBody>
      </p:sp>
      <p:pic>
        <p:nvPicPr>
          <p:cNvPr id="2" name="圖片 1"/>
          <p:cNvPicPr>
            <a:picLocks noChangeAspect="1"/>
          </p:cNvPicPr>
          <p:nvPr/>
        </p:nvPicPr>
        <p:blipFill>
          <a:blip r:embed="rId1"/>
          <a:stretch>
            <a:fillRect/>
          </a:stretch>
        </p:blipFill>
        <p:spPr>
          <a:xfrm>
            <a:off x="394335" y="3075783"/>
            <a:ext cx="3822065" cy="556260"/>
          </a:xfrm>
          <a:prstGeom prst="rect">
            <a:avLst/>
          </a:prstGeom>
        </p:spPr>
      </p:pic>
      <p:pic>
        <p:nvPicPr>
          <p:cNvPr id="4" name="圖片 3"/>
          <p:cNvPicPr>
            <a:picLocks noChangeAspect="1"/>
          </p:cNvPicPr>
          <p:nvPr/>
        </p:nvPicPr>
        <p:blipFill>
          <a:blip r:embed="rId2"/>
          <a:stretch>
            <a:fillRect/>
          </a:stretch>
        </p:blipFill>
        <p:spPr>
          <a:xfrm>
            <a:off x="394335" y="2279338"/>
            <a:ext cx="11015980" cy="384175"/>
          </a:xfrm>
          <a:prstGeom prst="rect">
            <a:avLst/>
          </a:prstGeom>
        </p:spPr>
      </p:pic>
      <p:pic>
        <p:nvPicPr>
          <p:cNvPr id="5" name="圖片 4"/>
          <p:cNvPicPr>
            <a:picLocks noChangeAspect="1"/>
          </p:cNvPicPr>
          <p:nvPr/>
        </p:nvPicPr>
        <p:blipFill>
          <a:blip r:embed="rId3"/>
          <a:stretch>
            <a:fillRect/>
          </a:stretch>
        </p:blipFill>
        <p:spPr>
          <a:xfrm>
            <a:off x="394335" y="1471942"/>
            <a:ext cx="7050405" cy="382905"/>
          </a:xfrm>
          <a:prstGeom prst="rect">
            <a:avLst/>
          </a:prstGeom>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p:cNvSpPr txBox="1"/>
          <p:nvPr/>
        </p:nvSpPr>
        <p:spPr>
          <a:xfrm>
            <a:off x="334780" y="224853"/>
            <a:ext cx="3352800" cy="461665"/>
          </a:xfrm>
          <a:prstGeom prst="rect">
            <a:avLst/>
          </a:prstGeom>
          <a:noFill/>
        </p:spPr>
        <p:txBody>
          <a:bodyPr wrap="square" rtlCol="0">
            <a:spAutoFit/>
          </a:bodyPr>
          <a:lstStyle/>
          <a:p>
            <a:r>
              <a:rPr lang="en-GB" altLang="en-US" sz="2400" dirty="0" smtClean="0">
                <a:latin typeface="Microsoft YaHei" panose="020B0503020204020204" pitchFamily="34" charset="-122"/>
                <a:ea typeface="Microsoft YaHei" panose="020B0503020204020204" pitchFamily="34" charset="-122"/>
              </a:rPr>
              <a:t>Table of contents</a:t>
            </a:r>
            <a:endParaRPr lang="zh-TW" altLang="en-US" sz="2400" dirty="0">
              <a:latin typeface="Microsoft YaHei" panose="020B0503020204020204" pitchFamily="34" charset="-122"/>
              <a:ea typeface="Microsoft YaHei" panose="020B0503020204020204" pitchFamily="34" charset="-122"/>
            </a:endParaRPr>
          </a:p>
        </p:txBody>
      </p:sp>
      <p:sp>
        <p:nvSpPr>
          <p:cNvPr id="3" name="文字方塊 2"/>
          <p:cNvSpPr txBox="1"/>
          <p:nvPr/>
        </p:nvSpPr>
        <p:spPr>
          <a:xfrm>
            <a:off x="334780" y="914400"/>
            <a:ext cx="5466413" cy="5016758"/>
          </a:xfrm>
          <a:prstGeom prst="rect">
            <a:avLst/>
          </a:prstGeom>
          <a:noFill/>
        </p:spPr>
        <p:txBody>
          <a:bodyPr wrap="square" rtlCol="0">
            <a:spAutoFit/>
          </a:bodyPr>
          <a:lstStyle/>
          <a:p>
            <a:pPr marL="342900" indent="-342900">
              <a:buFont typeface="+mj-lt"/>
              <a:buAutoNum type="arabicParenR"/>
            </a:pPr>
            <a:r>
              <a:rPr lang="en-GB" altLang="en-US" sz="1600" dirty="0" smtClean="0"/>
              <a:t>Introduction to extended functions</a:t>
            </a:r>
            <a:endParaRPr lang="en-US" altLang="zh-CN" sz="1600" dirty="0" smtClean="0"/>
          </a:p>
          <a:p>
            <a:pPr marL="342900" indent="-342900">
              <a:buFont typeface="+mj-lt"/>
              <a:buAutoNum type="arabicParenR"/>
            </a:pPr>
            <a:r>
              <a:rPr lang="en-GB" altLang="zh-CN" sz="1600" dirty="0" smtClean="0"/>
              <a:t>      </a:t>
            </a:r>
            <a:r>
              <a:rPr lang="en-GB" altLang="zh-CN" sz="1600" dirty="0" smtClean="0">
                <a:hlinkClick r:id="rId1" action="ppaction://hlinksldjump"/>
              </a:rPr>
              <a:t>PLC </a:t>
            </a:r>
            <a:r>
              <a:rPr lang="en-GB" altLang="en-US" sz="1600" dirty="0" smtClean="0">
                <a:hlinkClick r:id="rId1" action="ppaction://hlinksldjump"/>
              </a:rPr>
              <a:t>function</a:t>
            </a:r>
            <a:endParaRPr lang="en-US" altLang="zh-CN" sz="1600" dirty="0" smtClean="0"/>
          </a:p>
          <a:p>
            <a:pPr marL="342900" indent="-342900">
              <a:buFont typeface="+mj-lt"/>
              <a:buAutoNum type="arabicParenR"/>
            </a:pPr>
            <a:r>
              <a:rPr lang="en-GB" altLang="zh-CN" sz="1600" dirty="0"/>
              <a:t> </a:t>
            </a:r>
            <a:r>
              <a:rPr lang="en-GB" altLang="zh-CN" sz="1600" dirty="0" smtClean="0"/>
              <a:t>     </a:t>
            </a:r>
            <a:r>
              <a:rPr lang="en-GB" altLang="zh-CN" sz="1600" dirty="0" smtClean="0">
                <a:hlinkClick r:id="rId2" action="ppaction://hlinksldjump"/>
              </a:rPr>
              <a:t>DEVICE_COLLECT </a:t>
            </a:r>
            <a:r>
              <a:rPr lang="en-GB" altLang="en-US" sz="1600" dirty="0" smtClean="0">
                <a:hlinkClick r:id="rId2" action="ppaction://hlinksldjump"/>
              </a:rPr>
              <a:t>flag introduction</a:t>
            </a:r>
            <a:endParaRPr lang="en-US" altLang="zh-CN" sz="1600" dirty="0" smtClean="0"/>
          </a:p>
          <a:p>
            <a:pPr marL="342900" indent="-342900">
              <a:buFont typeface="+mj-lt"/>
              <a:buAutoNum type="arabicParenR"/>
            </a:pPr>
            <a:r>
              <a:rPr lang="en-GB" altLang="zh-CN" sz="1600" dirty="0" smtClean="0"/>
              <a:t>      </a:t>
            </a:r>
            <a:r>
              <a:rPr lang="en-GB" altLang="en-US" sz="1600" dirty="0" smtClean="0">
                <a:hlinkClick r:id="rId3" action="ppaction://hlinksldjump"/>
              </a:rPr>
              <a:t>Introduction to substitute material judgment logic</a:t>
            </a:r>
            <a:endParaRPr lang="en-US" altLang="zh-CN" sz="1600" dirty="0" smtClean="0"/>
          </a:p>
          <a:p>
            <a:pPr marL="285750" indent="-285750">
              <a:buFont typeface="Wingdings" panose="05000000000000000000" pitchFamily="2" charset="2"/>
              <a:buChar char="Ø"/>
            </a:pPr>
            <a:r>
              <a:rPr lang="en-GB" altLang="en-US" sz="1600" dirty="0" smtClean="0"/>
              <a:t>Process Station </a:t>
            </a:r>
            <a:r>
              <a:rPr lang="en-GB" altLang="zh-CN" sz="1600" dirty="0" smtClean="0"/>
              <a:t>- CT</a:t>
            </a:r>
            <a:endParaRPr lang="en-GB" altLang="zh-CN" sz="1600" dirty="0" smtClean="0"/>
          </a:p>
          <a:p>
            <a:pPr marL="342900" indent="-342900">
              <a:buFont typeface="+mj-lt"/>
              <a:buAutoNum type="arabicParenR"/>
            </a:pPr>
            <a:r>
              <a:rPr lang="en-GB" altLang="zh-TW" sz="1600" dirty="0" smtClean="0">
                <a:solidFill>
                  <a:schemeClr val="accent2">
                    <a:lumMod val="75000"/>
                  </a:schemeClr>
                </a:solidFill>
                <a:hlinkClick r:id="rId4" action="ppaction://hlinksldjump"/>
              </a:rPr>
              <a:t>AI1</a:t>
            </a:r>
            <a:r>
              <a:rPr lang="en-GB" altLang="zh-TW" sz="1600" dirty="0" smtClean="0">
                <a:hlinkClick r:id="rId4" action="ppaction://hlinksldjump"/>
              </a:rPr>
              <a:t> </a:t>
            </a:r>
            <a:r>
              <a:rPr lang="en-GB" altLang="zh-TW" sz="1600" dirty="0">
                <a:hlinkClick r:id="rId4" action="ppaction://hlinksldjump"/>
              </a:rPr>
              <a:t>-HSG INPUT</a:t>
            </a:r>
            <a:r>
              <a:rPr lang="en-GB" altLang="zh-TW" sz="1600" dirty="0" smtClean="0">
                <a:hlinkClick r:id="rId4" action="ppaction://hlinksldjump"/>
              </a:rPr>
              <a:t>  </a:t>
            </a:r>
            <a:endParaRPr lang="en-US" altLang="zh-TW" sz="1600" dirty="0" smtClean="0"/>
          </a:p>
          <a:p>
            <a:pPr marL="342900" indent="-342900">
              <a:buFont typeface="+mj-lt"/>
              <a:buAutoNum type="arabicParenR"/>
            </a:pPr>
            <a:r>
              <a:rPr lang="en-GB" altLang="zh-TW" sz="1600" dirty="0" smtClean="0">
                <a:solidFill>
                  <a:schemeClr val="accent2">
                    <a:lumMod val="75000"/>
                  </a:schemeClr>
                </a:solidFill>
                <a:hlinkClick r:id="rId5" action="ppaction://hlinksldjump"/>
              </a:rPr>
              <a:t>AI2</a:t>
            </a:r>
            <a:r>
              <a:rPr lang="en-GB" altLang="zh-TW" sz="1600" dirty="0" smtClean="0">
                <a:hlinkClick r:id="rId5" action="ppaction://hlinksldjump"/>
              </a:rPr>
              <a:t> </a:t>
            </a:r>
            <a:r>
              <a:rPr lang="en-GB" altLang="zh-TW" sz="1600" dirty="0">
                <a:hlinkClick r:id="rId5" action="ppaction://hlinksldjump"/>
              </a:rPr>
              <a:t>- INSTALL C-MESH</a:t>
            </a:r>
            <a:endParaRPr lang="en-US" altLang="zh-TW" sz="1600" dirty="0" smtClean="0"/>
          </a:p>
          <a:p>
            <a:pPr marL="342900" indent="-342900">
              <a:buFont typeface="+mj-lt"/>
              <a:buAutoNum type="arabicParenR"/>
            </a:pPr>
            <a:r>
              <a:rPr lang="en-GB" altLang="zh-TW" sz="1600" dirty="0">
                <a:hlinkClick r:id="rId6" action="ppaction://hlinksldjump"/>
              </a:rPr>
              <a:t>AI3 - Install C-MESH BKT </a:t>
            </a:r>
            <a:endParaRPr lang="en-US" altLang="zh-TW" sz="1600" dirty="0" smtClean="0"/>
          </a:p>
          <a:p>
            <a:pPr marL="342900" indent="-342900">
              <a:buFont typeface="+mj-lt"/>
              <a:buAutoNum type="arabicParenR"/>
            </a:pPr>
            <a:r>
              <a:rPr lang="en-GB" altLang="zh-TW" sz="1600" dirty="0">
                <a:hlinkClick r:id="rId7" action="ppaction://hlinksldjump"/>
              </a:rPr>
              <a:t>AI4 - INSTALL SIM EJECT PISTON </a:t>
            </a:r>
            <a:endParaRPr lang="pt-BR" altLang="zh-TW" sz="1600" dirty="0" smtClean="0"/>
          </a:p>
          <a:p>
            <a:pPr marL="342900" indent="-342900">
              <a:buFont typeface="+mj-lt"/>
              <a:buAutoNum type="arabicParenR"/>
            </a:pPr>
            <a:r>
              <a:rPr lang="en-GB" altLang="zh-TW" sz="1600" dirty="0">
                <a:hlinkClick r:id="rId8" action="ppaction://hlinksldjump"/>
              </a:rPr>
              <a:t>AI5 - INSTALL HOLD BTN&amp;E-CLIP TO HSG </a:t>
            </a:r>
            <a:endParaRPr lang="en-US" altLang="zh-TW" sz="1600" dirty="0" smtClean="0"/>
          </a:p>
          <a:p>
            <a:pPr marL="342900" indent="-342900">
              <a:buFont typeface="+mj-lt"/>
              <a:buAutoNum type="arabicParenR"/>
            </a:pPr>
            <a:r>
              <a:rPr lang="en-GB" altLang="zh-TW" sz="1600" dirty="0">
                <a:hlinkClick r:id="rId9" action="ppaction://hlinksldjump"/>
              </a:rPr>
              <a:t>AI6 - INSTALL VOL BTN&amp;E-CLIP TO HSG </a:t>
            </a:r>
            <a:endParaRPr lang="en-US" altLang="zh-TW" sz="1600" dirty="0" smtClean="0"/>
          </a:p>
          <a:p>
            <a:pPr marL="342900" indent="-342900">
              <a:buFont typeface="+mj-lt"/>
              <a:buAutoNum type="arabicParenR"/>
            </a:pPr>
            <a:r>
              <a:rPr lang="en-GB" altLang="zh-TW" sz="1600" dirty="0">
                <a:hlinkClick r:id="rId10" action="ppaction://hlinksldjump"/>
              </a:rPr>
              <a:t>AI9 - PASTE &amp; PRESS MIC3 SEAL </a:t>
            </a:r>
            <a:endParaRPr lang="en-US" altLang="zh-TW" sz="1600" dirty="0" smtClean="0"/>
          </a:p>
          <a:p>
            <a:pPr marL="342900" indent="-342900">
              <a:buFont typeface="+mj-lt"/>
              <a:buAutoNum type="arabicParenR"/>
            </a:pPr>
            <a:r>
              <a:rPr lang="en-GB" altLang="zh-TW" sz="1600" dirty="0">
                <a:hlinkClick r:id="rId11" action="ppaction://hlinksldjump"/>
              </a:rPr>
              <a:t>AJG - E-clip rework </a:t>
            </a:r>
            <a:endParaRPr lang="en-US" altLang="zh-TW" sz="1600" dirty="0" smtClean="0"/>
          </a:p>
          <a:p>
            <a:pPr marL="342900" indent="-342900">
              <a:buFont typeface="+mj-lt"/>
              <a:buAutoNum type="arabicParenR"/>
            </a:pPr>
            <a:r>
              <a:rPr lang="en-GB" altLang="zh-TW" sz="1600" dirty="0">
                <a:hlinkClick r:id="rId12" action="ppaction://hlinksldjump"/>
              </a:rPr>
              <a:t>AI7 - INSTALL RINGER BTN TO HSG </a:t>
            </a:r>
            <a:endParaRPr lang="nb-NO" altLang="zh-TW" sz="1600" dirty="0" smtClean="0"/>
          </a:p>
          <a:p>
            <a:pPr marL="342900" indent="-342900">
              <a:buFont typeface="+mj-lt"/>
              <a:buAutoNum type="arabicParenR"/>
            </a:pPr>
            <a:r>
              <a:rPr lang="en-GB" altLang="zh-TW" sz="1600" dirty="0">
                <a:hlinkClick r:id="rId13" action="ppaction://hlinksldjump"/>
              </a:rPr>
              <a:t>AI8 - INSTALL RINGER&amp;VOLBKT TO HSG </a:t>
            </a:r>
            <a:endParaRPr lang="nb-NO" altLang="zh-TW" sz="1600" dirty="0" smtClean="0"/>
          </a:p>
          <a:p>
            <a:pPr marL="342900" indent="-342900">
              <a:buFont typeface="+mj-lt"/>
              <a:buAutoNum type="arabicParenR"/>
            </a:pPr>
            <a:r>
              <a:rPr lang="en-GB" altLang="zh-TW" sz="1600" dirty="0">
                <a:hlinkClick r:id="rId14" action="ppaction://hlinksldjump"/>
              </a:rPr>
              <a:t>AME - PASTE UAT2 FLEX TO HSG </a:t>
            </a:r>
            <a:endParaRPr lang="en-US" altLang="zh-TW" sz="1600" dirty="0" smtClean="0"/>
          </a:p>
          <a:p>
            <a:pPr marL="342900" indent="-342900">
              <a:buFont typeface="+mj-lt"/>
              <a:buAutoNum type="arabicParenR"/>
            </a:pPr>
            <a:r>
              <a:rPr lang="en-GB" altLang="zh-TW" sz="1600" dirty="0">
                <a:hlinkClick r:id="rId15" action="ppaction://hlinksldjump"/>
              </a:rPr>
              <a:t>AIJ - INSTALL HOLD BKT-FAST 3XSCREW </a:t>
            </a:r>
            <a:endParaRPr lang="nb-NO" altLang="zh-TW" sz="1600" dirty="0" smtClean="0"/>
          </a:p>
          <a:p>
            <a:pPr marL="342900" indent="-342900">
              <a:buFont typeface="+mj-lt"/>
              <a:buAutoNum type="arabicParenR"/>
            </a:pPr>
            <a:r>
              <a:rPr lang="en-GB" altLang="zh-TW" sz="1600" dirty="0">
                <a:hlinkClick r:id="rId16" action="ppaction://hlinksldjump"/>
              </a:rPr>
              <a:t>PTI - FASTEN ANT4 2X SCREWS </a:t>
            </a:r>
            <a:endParaRPr lang="en-US" altLang="zh-TW" sz="1600" dirty="0" smtClean="0"/>
          </a:p>
          <a:p>
            <a:pPr marL="342900" indent="-342900">
              <a:buFont typeface="+mj-lt"/>
              <a:buAutoNum type="arabicParenR"/>
            </a:pPr>
            <a:r>
              <a:rPr lang="en-GB" altLang="zh-TW" sz="1600" dirty="0">
                <a:hlinkClick r:id="rId17" action="ppaction://hlinksldjump"/>
              </a:rPr>
              <a:t>PH6 - PRESS UAT2 FLEX TO HSG </a:t>
            </a:r>
            <a:endParaRPr lang="en-US" altLang="zh-TW" sz="1600" dirty="0" smtClean="0"/>
          </a:p>
          <a:p>
            <a:pPr marL="342900" indent="-342900">
              <a:buFont typeface="+mj-lt"/>
              <a:buAutoNum type="arabicParenR"/>
            </a:pPr>
            <a:r>
              <a:rPr lang="en-GB" altLang="zh-TW" sz="1600" dirty="0">
                <a:hlinkClick r:id="rId18" action="ppaction://hlinksldjump"/>
              </a:rPr>
              <a:t>AIQ - FASTEN UAT2 2X SCREWS </a:t>
            </a:r>
            <a:endParaRPr lang="en-US" altLang="zh-TW" sz="1600" dirty="0" smtClean="0"/>
          </a:p>
        </p:txBody>
      </p:sp>
      <p:cxnSp>
        <p:nvCxnSpPr>
          <p:cNvPr id="6" name="直線接點 5"/>
          <p:cNvCxnSpPr/>
          <p:nvPr/>
        </p:nvCxnSpPr>
        <p:spPr>
          <a:xfrm>
            <a:off x="5966085" y="779489"/>
            <a:ext cx="29981" cy="5501390"/>
          </a:xfrm>
          <a:prstGeom prst="line">
            <a:avLst/>
          </a:prstGeom>
          <a:ln>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7" name="文字方塊 6"/>
          <p:cNvSpPr txBox="1"/>
          <p:nvPr/>
        </p:nvSpPr>
        <p:spPr>
          <a:xfrm>
            <a:off x="6100997" y="779489"/>
            <a:ext cx="5846164" cy="3293209"/>
          </a:xfrm>
          <a:prstGeom prst="rect">
            <a:avLst/>
          </a:prstGeom>
          <a:noFill/>
        </p:spPr>
        <p:txBody>
          <a:bodyPr wrap="square" rtlCol="0">
            <a:spAutoFit/>
          </a:bodyPr>
          <a:lstStyle/>
          <a:p>
            <a:pPr marL="342900" indent="-342900">
              <a:buFont typeface="+mj-lt"/>
              <a:buAutoNum type="arabicParenR" startAt="16"/>
            </a:pPr>
            <a:r>
              <a:rPr lang="en-GB" altLang="zh-TW" sz="1600" dirty="0" smtClean="0">
                <a:hlinkClick r:id="rId19" action="ppaction://hlinksldjump"/>
              </a:rPr>
              <a:t>AIT </a:t>
            </a:r>
            <a:r>
              <a:rPr lang="en-GB" altLang="zh-TW" sz="1600" dirty="0">
                <a:hlinkClick r:id="rId19" action="ppaction://hlinksldjump"/>
              </a:rPr>
              <a:t>- PASTE MIC3 TO HSG </a:t>
            </a:r>
            <a:endParaRPr lang="en-US" altLang="zh-TW" sz="1600" dirty="0" smtClean="0"/>
          </a:p>
          <a:p>
            <a:pPr marL="342900" indent="-342900">
              <a:buFont typeface="+mj-lt"/>
              <a:buAutoNum type="arabicParenR" startAt="16"/>
            </a:pPr>
            <a:r>
              <a:rPr lang="en-GB" altLang="zh-TW" sz="1600" dirty="0">
                <a:hlinkClick r:id="rId20" action="ppaction://hlinksldjump"/>
              </a:rPr>
              <a:t>AJ1 - PRESS MIC3 TO HSG </a:t>
            </a:r>
            <a:endParaRPr lang="en-US" altLang="zh-TW" sz="1600" dirty="0" smtClean="0"/>
          </a:p>
          <a:p>
            <a:pPr marL="342900" indent="-342900">
              <a:buFont typeface="+mj-lt"/>
              <a:buAutoNum type="arabicParenR" startAt="16"/>
            </a:pPr>
            <a:r>
              <a:rPr lang="en-GB" altLang="zh-TW" sz="1600" dirty="0">
                <a:hlinkClick r:id="rId21" action="ppaction://hlinksldjump"/>
              </a:rPr>
              <a:t>AJ2 - INSTALL MIC3 COWLING </a:t>
            </a:r>
            <a:endParaRPr lang="en-US" altLang="zh-TW" sz="1600" dirty="0" smtClean="0"/>
          </a:p>
          <a:p>
            <a:pPr marL="342900" indent="-342900">
              <a:buFont typeface="+mj-lt"/>
              <a:buAutoNum type="arabicParenR" startAt="16"/>
            </a:pPr>
            <a:r>
              <a:rPr lang="en-GB" altLang="zh-TW" sz="1600" dirty="0">
                <a:hlinkClick r:id="rId22" action="ppaction://hlinksldjump"/>
              </a:rPr>
              <a:t>AIR - PASTE BTN FLEX TO HSG </a:t>
            </a:r>
            <a:endParaRPr lang="en-US" altLang="zh-TW" sz="1600" dirty="0" smtClean="0"/>
          </a:p>
          <a:p>
            <a:pPr marL="342900" indent="-342900">
              <a:buFont typeface="+mj-lt"/>
              <a:buAutoNum type="arabicParenR" startAt="16"/>
            </a:pPr>
            <a:r>
              <a:rPr lang="en-GB" altLang="zh-TW" sz="1600" dirty="0">
                <a:hlinkClick r:id="rId23" action="ppaction://hlinksldjump"/>
              </a:rPr>
              <a:t>AIS - PASTE-PRESS MIC4 TO SPK BKT</a:t>
            </a:r>
            <a:endParaRPr lang="en-US" altLang="zh-TW" sz="1600" dirty="0" smtClean="0"/>
          </a:p>
          <a:p>
            <a:pPr marL="342900" indent="-342900">
              <a:buFont typeface="+mj-lt"/>
              <a:buAutoNum type="arabicParenR" startAt="16"/>
            </a:pPr>
            <a:r>
              <a:rPr lang="en-GB" altLang="zh-TW" sz="1600" dirty="0" smtClean="0">
                <a:hlinkClick r:id="rId24" action="ppaction://hlinksldjump"/>
              </a:rPr>
              <a:t>AIL </a:t>
            </a:r>
            <a:r>
              <a:rPr lang="en-GB" altLang="zh-TW" sz="1600" dirty="0">
                <a:hlinkClick r:id="rId24" action="ppaction://hlinksldjump"/>
              </a:rPr>
              <a:t>- INSTALL DIC SPRINGS&amp;PASTE DOCK </a:t>
            </a:r>
            <a:r>
              <a:rPr lang="en-GB" altLang="zh-TW" sz="1600" dirty="0" smtClean="0">
                <a:hlinkClick r:id="rId24" action="ppaction://hlinksldjump"/>
              </a:rPr>
              <a:t>FLEX</a:t>
            </a:r>
            <a:endParaRPr lang="sv-SE" altLang="zh-TW" sz="1600" dirty="0" smtClean="0"/>
          </a:p>
          <a:p>
            <a:pPr marL="342900" indent="-342900">
              <a:buFont typeface="+mj-lt"/>
              <a:buAutoNum type="arabicParenR" startAt="16"/>
            </a:pPr>
            <a:r>
              <a:rPr lang="en-GB" altLang="zh-TW" sz="1600" dirty="0" smtClean="0">
                <a:hlinkClick r:id="rId25" action="ppaction://hlinksldjump"/>
              </a:rPr>
              <a:t>PGY </a:t>
            </a:r>
            <a:r>
              <a:rPr lang="en-GB" altLang="zh-TW" sz="1600" dirty="0">
                <a:hlinkClick r:id="rId25" action="ppaction://hlinksldjump"/>
              </a:rPr>
              <a:t>- FASTEN DOCK 3X SCREWS</a:t>
            </a:r>
            <a:endParaRPr lang="sv-SE" altLang="zh-TW" sz="1600" dirty="0" smtClean="0"/>
          </a:p>
          <a:p>
            <a:pPr marL="342900" indent="-342900">
              <a:buFont typeface="+mj-lt"/>
              <a:buAutoNum type="arabicParenR" startAt="16"/>
            </a:pPr>
            <a:r>
              <a:rPr lang="en-GB" altLang="zh-TW" sz="1600" dirty="0">
                <a:hlinkClick r:id="rId26" action="ppaction://hlinksldjump"/>
              </a:rPr>
              <a:t>PH0 - FASTEN 2X ANT SCREWS</a:t>
            </a:r>
            <a:endParaRPr lang="en-US" altLang="zh-TW" sz="1600" dirty="0" smtClean="0"/>
          </a:p>
          <a:p>
            <a:pPr marL="342900" indent="-342900">
              <a:buFont typeface="+mj-lt"/>
              <a:buAutoNum type="arabicParenR" startAt="16"/>
            </a:pPr>
            <a:r>
              <a:rPr lang="en-GB" altLang="zh-TW" sz="1600" dirty="0">
                <a:hlinkClick r:id="rId27" action="ppaction://hlinksldjump"/>
              </a:rPr>
              <a:t>AFA - INSTALL SUPERVENT FLEX</a:t>
            </a:r>
            <a:endParaRPr lang="en-US" altLang="zh-TW" sz="1600" dirty="0" smtClean="0"/>
          </a:p>
          <a:p>
            <a:pPr marL="342900" indent="-342900">
              <a:buFont typeface="+mj-lt"/>
              <a:buAutoNum type="arabicParenR" startAt="16"/>
            </a:pPr>
            <a:r>
              <a:rPr lang="en-GB" altLang="zh-TW" sz="1600" dirty="0">
                <a:hlinkClick r:id="rId28" action="ppaction://hlinksldjump"/>
              </a:rPr>
              <a:t>PH2 - INSTALL MIC4 TO HSG</a:t>
            </a:r>
            <a:endParaRPr lang="en-US" altLang="zh-TW" sz="1600" dirty="0" smtClean="0"/>
          </a:p>
          <a:p>
            <a:pPr marL="342900" indent="-342900">
              <a:buFont typeface="+mj-lt"/>
              <a:buAutoNum type="arabicParenR" startAt="16"/>
            </a:pPr>
            <a:r>
              <a:rPr lang="en-GB" altLang="zh-TW" sz="1600" dirty="0">
                <a:hlinkClick r:id="rId29" action="ppaction://hlinksldjump"/>
              </a:rPr>
              <a:t>PTG - PRESS MIC4 TO HSG</a:t>
            </a:r>
            <a:endParaRPr lang="en-US" altLang="zh-TW" sz="1600" dirty="0" smtClean="0"/>
          </a:p>
          <a:p>
            <a:pPr marL="342900" indent="-342900">
              <a:buFont typeface="+mj-lt"/>
              <a:buAutoNum type="arabicParenR" startAt="16"/>
            </a:pPr>
            <a:r>
              <a:rPr lang="en-GB" altLang="zh-TW" sz="1600" dirty="0">
                <a:hlinkClick r:id="rId30" action="ppaction://hlinksldjump"/>
              </a:rPr>
              <a:t>PH4 - INSTALL SPK TO HSG</a:t>
            </a:r>
            <a:endParaRPr lang="en-US" altLang="zh-TW" sz="1600" dirty="0" smtClean="0"/>
          </a:p>
          <a:p>
            <a:pPr marL="342900" indent="-342900">
              <a:buFont typeface="+mj-lt"/>
              <a:buAutoNum type="arabicParenR" startAt="16"/>
            </a:pPr>
            <a:r>
              <a:rPr lang="en-GB" altLang="zh-TW" sz="1600" dirty="0" smtClean="0">
                <a:solidFill>
                  <a:schemeClr val="accent2">
                    <a:lumMod val="75000"/>
                  </a:schemeClr>
                </a:solidFill>
                <a:hlinkClick r:id="rId31" action="ppaction://hlinksldjump"/>
              </a:rPr>
              <a:t>AZ0</a:t>
            </a:r>
            <a:r>
              <a:rPr lang="en-GB" altLang="zh-TW" sz="1600" dirty="0" smtClean="0">
                <a:hlinkClick r:id="rId31" action="ppaction://hlinksldjump"/>
              </a:rPr>
              <a:t> </a:t>
            </a:r>
            <a:r>
              <a:rPr lang="en-GB" altLang="zh-TW" sz="1600" dirty="0">
                <a:hlinkClick r:id="rId31" action="ppaction://hlinksldjump"/>
              </a:rPr>
              <a:t>- FASTEN LAT SCREWS &amp; Output</a:t>
            </a:r>
            <a:r>
              <a:rPr lang="en-GB" altLang="zh-TW" sz="1600" dirty="0" smtClean="0">
                <a:hlinkClick r:id="rId31" action="ppaction://hlinksldjump"/>
              </a:rPr>
              <a:t> </a:t>
            </a:r>
            <a:endParaRPr lang="en-US" altLang="zh-TW" sz="1600" dirty="0" smtClean="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方塊 2"/>
          <p:cNvSpPr txBox="1"/>
          <p:nvPr/>
        </p:nvSpPr>
        <p:spPr>
          <a:xfrm>
            <a:off x="285889" y="191493"/>
            <a:ext cx="10297671" cy="460375"/>
          </a:xfrm>
          <a:prstGeom prst="rect">
            <a:avLst/>
          </a:prstGeom>
          <a:noFill/>
        </p:spPr>
        <p:txBody>
          <a:bodyPr wrap="square" rtlCol="0">
            <a:spAutoFit/>
          </a:bodyPr>
          <a:lstStyle/>
          <a:p>
            <a:r>
              <a:rPr lang="en-GB" sz="2400" dirty="0">
                <a:latin typeface="Times New Roman" panose="02020603050405020304" charset="0"/>
                <a:ea typeface="Microsoft YaHei" panose="020B0503020204020204" pitchFamily="34" charset="-122"/>
                <a:cs typeface="Times New Roman" panose="02020603050405020304" charset="0"/>
                <a:sym typeface="+mn-ea"/>
              </a:rPr>
              <a:t>HSG- </a:t>
            </a:r>
            <a:r>
              <a:rPr sz="2400" dirty="0">
                <a:latin typeface="Times New Roman" panose="02020603050405020304" charset="0"/>
                <a:ea typeface="Microsoft YaHei" panose="020B0503020204020204" pitchFamily="34" charset="-122"/>
                <a:cs typeface="Times New Roman" panose="02020603050405020304" charset="0"/>
                <a:sym typeface="+mn-ea"/>
              </a:rPr>
              <a:t>HSG INPUT </a:t>
            </a:r>
            <a:r>
              <a:rPr lang="en-GB" altLang="zh-CN" sz="2400" dirty="0" smtClean="0">
                <a:latin typeface="Times New Roman" panose="02020603050405020304" charset="0"/>
                <a:ea typeface="Microsoft YaHei" panose="020B0503020204020204" pitchFamily="34" charset="-122"/>
                <a:cs typeface="Times New Roman" panose="02020603050405020304" charset="0"/>
                <a:sym typeface="+mn-ea"/>
              </a:rPr>
              <a:t>- </a:t>
            </a:r>
            <a:r>
              <a:rPr lang="en-GB" altLang="en-US" sz="2400" dirty="0" smtClean="0">
                <a:latin typeface="Times New Roman" panose="02020603050405020304" charset="0"/>
                <a:ea typeface="Microsoft YaHei" panose="020B0503020204020204" pitchFamily="34" charset="-122"/>
                <a:cs typeface="Times New Roman" panose="02020603050405020304" charset="0"/>
                <a:sym typeface="+mn-ea"/>
              </a:rPr>
              <a:t>Hand Brush Station</a:t>
            </a:r>
            <a:endParaRPr lang="en-US" altLang="zh-CN" sz="2400" dirty="0">
              <a:latin typeface="Times New Roman" panose="02020603050405020304" charset="0"/>
              <a:ea typeface="Microsoft YaHei" panose="020B0503020204020204" pitchFamily="34" charset="-122"/>
              <a:cs typeface="Times New Roman" panose="02020603050405020304" charset="0"/>
            </a:endParaRPr>
          </a:p>
        </p:txBody>
      </p:sp>
      <p:sp>
        <p:nvSpPr>
          <p:cNvPr id="6" name="文字方塊 5"/>
          <p:cNvSpPr txBox="1"/>
          <p:nvPr/>
        </p:nvSpPr>
        <p:spPr>
          <a:xfrm>
            <a:off x="285750" y="957580"/>
            <a:ext cx="11751945" cy="4893647"/>
          </a:xfrm>
          <a:prstGeom prst="rect">
            <a:avLst/>
          </a:prstGeom>
          <a:noFill/>
        </p:spPr>
        <p:txBody>
          <a:bodyPr wrap="square" rtlCol="0">
            <a:spAutoFit/>
          </a:bodyPr>
          <a:lstStyle/>
          <a:p>
            <a:r>
              <a:rPr lang="en-GB" altLang="zh-CN" b="1" dirty="0" smtClean="0">
                <a:latin typeface="Times New Roman" panose="02020603050405020304" charset="0"/>
                <a:ea typeface="Microsoft YaHei" panose="020B0503020204020204" pitchFamily="34" charset="-122"/>
                <a:cs typeface="Times New Roman" panose="02020603050405020304" charset="0"/>
                <a:sym typeface="+mn-ea"/>
              </a:rPr>
              <a:t>LINK KP </a:t>
            </a:r>
            <a:r>
              <a:rPr lang="en-GB" altLang="en-US" b="1" dirty="0" smtClean="0">
                <a:latin typeface="Times New Roman" panose="02020603050405020304" charset="0"/>
                <a:ea typeface="Microsoft YaHei" panose="020B0503020204020204" pitchFamily="34" charset="-122"/>
                <a:cs typeface="Times New Roman" panose="02020603050405020304" charset="0"/>
                <a:sym typeface="+mn-ea"/>
              </a:rPr>
              <a:t>and alternative material description </a:t>
            </a:r>
            <a:r>
              <a:rPr lang="en-GB" altLang="zh-CN" b="1" dirty="0" smtClean="0">
                <a:latin typeface="Times New Roman" panose="02020603050405020304" charset="0"/>
                <a:ea typeface="Microsoft YaHei" panose="020B0503020204020204" pitchFamily="34" charset="-122"/>
                <a:cs typeface="Times New Roman" panose="02020603050405020304" charset="0"/>
                <a:sym typeface="+mn-ea"/>
              </a:rPr>
              <a:t>:</a:t>
            </a:r>
            <a:endParaRPr lang="en-GB" altLang="zh-CN" b="1" dirty="0" smtClean="0">
              <a:latin typeface="Times New Roman" panose="02020603050405020304" charset="0"/>
              <a:ea typeface="Microsoft YaHei" panose="020B0503020204020204" pitchFamily="34" charset="-122"/>
              <a:cs typeface="Times New Roman" panose="02020603050405020304" charset="0"/>
              <a:sym typeface="+mn-ea"/>
            </a:endParaRPr>
          </a:p>
          <a:p>
            <a:r>
              <a:rPr lang="en-GB" altLang="zh-CN" dirty="0" smtClean="0">
                <a:latin typeface="Times New Roman" panose="02020603050405020304" charset="0"/>
                <a:ea typeface="Microsoft YaHei" panose="020B0503020204020204" pitchFamily="34" charset="-122"/>
                <a:cs typeface="Times New Roman" panose="02020603050405020304" charset="0"/>
                <a:sym typeface="+mn-ea"/>
              </a:rPr>
              <a:t>ROUTE_STEP.KP2 </a:t>
            </a:r>
            <a:r>
              <a:rPr lang="en-GB" altLang="en-US" dirty="0" smtClean="0">
                <a:latin typeface="Times New Roman" panose="02020603050405020304" charset="0"/>
                <a:ea typeface="Microsoft YaHei" panose="020B0503020204020204" pitchFamily="34" charset="-122"/>
                <a:cs typeface="Times New Roman" panose="02020603050405020304" charset="0"/>
                <a:sym typeface="+mn-ea"/>
              </a:rPr>
              <a:t>has set up </a:t>
            </a:r>
            <a:r>
              <a:rPr lang="en-GB" altLang="zh-CN" dirty="0" smtClean="0">
                <a:latin typeface="Times New Roman" panose="02020603050405020304" charset="0"/>
                <a:ea typeface="Microsoft YaHei" panose="020B0503020204020204" pitchFamily="34" charset="-122"/>
                <a:cs typeface="Times New Roman" panose="02020603050405020304" charset="0"/>
                <a:sym typeface="+mn-ea"/>
              </a:rPr>
              <a:t>CABM </a:t>
            </a:r>
            <a:r>
              <a:rPr lang="en-GB" altLang="en-US" dirty="0" smtClean="0">
                <a:latin typeface="Times New Roman" panose="02020603050405020304" charset="0"/>
                <a:ea typeface="Microsoft YaHei" panose="020B0503020204020204" pitchFamily="34" charset="-122"/>
                <a:cs typeface="Times New Roman" panose="02020603050405020304" charset="0"/>
                <a:sym typeface="+mn-ea"/>
              </a:rPr>
              <a:t>, the work order has issued </a:t>
            </a:r>
            <a:r>
              <a:rPr lang="en-GB" altLang="zh-CN" dirty="0" smtClean="0">
                <a:latin typeface="Times New Roman" panose="02020603050405020304" charset="0"/>
                <a:ea typeface="Microsoft YaHei" panose="020B0503020204020204" pitchFamily="34" charset="-122"/>
                <a:cs typeface="Times New Roman" panose="02020603050405020304" charset="0"/>
                <a:sym typeface="+mn-ea"/>
              </a:rPr>
              <a:t>CABM </a:t>
            </a:r>
            <a:r>
              <a:rPr lang="en-GB" altLang="en-US" dirty="0" smtClean="0">
                <a:latin typeface="Times New Roman" panose="02020603050405020304" charset="0"/>
                <a:ea typeface="Microsoft YaHei" panose="020B0503020204020204" pitchFamily="34" charset="-122"/>
                <a:cs typeface="Times New Roman" panose="02020603050405020304" charset="0"/>
                <a:sym typeface="+mn-ea"/>
              </a:rPr>
              <a:t>, and the line body has set up alternative materials. If it conforms to the logic of work order issue or has alternative materials, you can </a:t>
            </a:r>
            <a:r>
              <a:rPr lang="en-GB" altLang="zh-CN" dirty="0" smtClean="0">
                <a:latin typeface="Times New Roman" panose="02020603050405020304" charset="0"/>
                <a:ea typeface="Microsoft YaHei" panose="020B0503020204020204" pitchFamily="34" charset="-122"/>
                <a:cs typeface="Times New Roman" panose="02020603050405020304" charset="0"/>
                <a:sym typeface="+mn-ea"/>
              </a:rPr>
              <a:t>LINK.</a:t>
            </a:r>
            <a:endParaRPr lang="en-GB" altLang="zh-CN" dirty="0" smtClean="0">
              <a:latin typeface="Times New Roman" panose="02020603050405020304" charset="0"/>
              <a:ea typeface="Microsoft YaHei" panose="020B0503020204020204" pitchFamily="34" charset="-122"/>
              <a:cs typeface="Times New Roman" panose="02020603050405020304" charset="0"/>
              <a:sym typeface="+mn-ea"/>
            </a:endParaRPr>
          </a:p>
          <a:p>
            <a:endParaRPr lang="en-US" altLang="zh-CN" b="1" dirty="0" smtClean="0">
              <a:latin typeface="Times New Roman" panose="02020603050405020304" charset="0"/>
              <a:ea typeface="Microsoft YaHei" panose="020B0503020204020204" pitchFamily="34" charset="-122"/>
              <a:cs typeface="Times New Roman" panose="02020603050405020304" charset="0"/>
              <a:sym typeface="+mn-ea"/>
            </a:endParaRPr>
          </a:p>
          <a:p>
            <a:r>
              <a:rPr lang="en-GB" altLang="zh-CN" sz="1400" dirty="0">
                <a:solidFill>
                  <a:schemeClr val="accent2">
                    <a:lumMod val="75000"/>
                  </a:schemeClr>
                </a:solidFill>
                <a:latin typeface="Times New Roman" panose="02020603050405020304" charset="0"/>
                <a:ea typeface="Microsoft YaHei" panose="020B0503020204020204" pitchFamily="34" charset="-122"/>
                <a:cs typeface="Times New Roman" panose="02020603050405020304" charset="0"/>
              </a:rPr>
              <a:t>SELECT * FROM ROUTE_STEP WHERE STEP='KAM1AAI1'; --This </a:t>
            </a:r>
            <a:r>
              <a:rPr lang="en-GB" altLang="en-US" sz="1400" dirty="0">
                <a:solidFill>
                  <a:schemeClr val="accent2">
                    <a:lumMod val="75000"/>
                  </a:schemeClr>
                </a:solidFill>
                <a:latin typeface="Times New Roman" panose="02020603050405020304" charset="0"/>
                <a:ea typeface="Microsoft YaHei" panose="020B0503020204020204" pitchFamily="34" charset="-122"/>
                <a:cs typeface="Times New Roman" panose="02020603050405020304" charset="0"/>
              </a:rPr>
              <a:t>station has set </a:t>
            </a:r>
            <a:r>
              <a:rPr lang="en-GB" altLang="zh-CN" sz="1400" dirty="0">
                <a:solidFill>
                  <a:schemeClr val="accent2">
                    <a:lumMod val="75000"/>
                  </a:schemeClr>
                </a:solidFill>
                <a:latin typeface="Times New Roman" panose="02020603050405020304" charset="0"/>
                <a:ea typeface="Microsoft YaHei" panose="020B0503020204020204" pitchFamily="34" charset="-122"/>
                <a:cs typeface="Times New Roman" panose="02020603050405020304" charset="0"/>
              </a:rPr>
              <a:t>KP2:CABM</a:t>
            </a:r>
            <a:endParaRPr lang="en-GB" altLang="zh-CN" sz="1400" dirty="0">
              <a:solidFill>
                <a:schemeClr val="accent2">
                  <a:lumMod val="75000"/>
                </a:schemeClr>
              </a:solidFill>
              <a:latin typeface="Times New Roman" panose="02020603050405020304" charset="0"/>
              <a:ea typeface="Microsoft YaHei" panose="020B0503020204020204" pitchFamily="34" charset="-122"/>
              <a:cs typeface="Times New Roman" panose="02020603050405020304" charset="0"/>
            </a:endParaRPr>
          </a:p>
          <a:p>
            <a:endParaRPr lang="en-US" altLang="zh-CN" dirty="0" smtClean="0">
              <a:latin typeface="Times New Roman" panose="02020603050405020304" charset="0"/>
              <a:ea typeface="Microsoft YaHei" panose="020B0503020204020204" pitchFamily="34" charset="-122"/>
              <a:cs typeface="Times New Roman" panose="02020603050405020304" charset="0"/>
            </a:endParaRPr>
          </a:p>
          <a:p>
            <a:endParaRPr lang="en-US" altLang="zh-CN" dirty="0">
              <a:latin typeface="Times New Roman" panose="02020603050405020304" charset="0"/>
              <a:ea typeface="Microsoft YaHei" panose="020B0503020204020204" pitchFamily="34" charset="-122"/>
              <a:cs typeface="Times New Roman" panose="02020603050405020304" charset="0"/>
            </a:endParaRPr>
          </a:p>
          <a:p>
            <a:r>
              <a:rPr lang="en-GB" altLang="zh-CN" sz="1400" dirty="0" smtClean="0">
                <a:solidFill>
                  <a:schemeClr val="accent2">
                    <a:lumMod val="75000"/>
                  </a:schemeClr>
                </a:solidFill>
                <a:latin typeface="Times New Roman" panose="02020603050405020304" charset="0"/>
                <a:ea typeface="Microsoft YaHei" panose="020B0503020204020204" pitchFamily="34" charset="-122"/>
                <a:cs typeface="Times New Roman" panose="02020603050405020304" charset="0"/>
              </a:rPr>
              <a:t>select * from mokp where mo='24131114' and kpbc='CABM'; --Query </a:t>
            </a:r>
            <a:r>
              <a:rPr lang="en-GB" altLang="en-US" sz="1400" dirty="0" smtClean="0">
                <a:solidFill>
                  <a:schemeClr val="accent2">
                    <a:lumMod val="75000"/>
                  </a:schemeClr>
                </a:solidFill>
                <a:latin typeface="Times New Roman" panose="02020603050405020304" charset="0"/>
                <a:ea typeface="Microsoft YaHei" panose="020B0503020204020204" pitchFamily="34" charset="-122"/>
                <a:cs typeface="Times New Roman" panose="02020603050405020304" charset="0"/>
              </a:rPr>
              <a:t>whether the work order has materials issued</a:t>
            </a:r>
            <a:endParaRPr lang="en-GB" altLang="en-US" sz="1400" dirty="0" smtClean="0">
              <a:solidFill>
                <a:schemeClr val="accent2">
                  <a:lumMod val="75000"/>
                </a:schemeClr>
              </a:solidFill>
              <a:latin typeface="Times New Roman" panose="02020603050405020304" charset="0"/>
              <a:ea typeface="Microsoft YaHei" panose="020B0503020204020204" pitchFamily="34" charset="-122"/>
              <a:cs typeface="Times New Roman" panose="02020603050405020304" charset="0"/>
            </a:endParaRPr>
          </a:p>
          <a:p>
            <a:endParaRPr lang="en-US" altLang="zh-CN" dirty="0" smtClean="0">
              <a:latin typeface="Times New Roman" panose="02020603050405020304" charset="0"/>
              <a:ea typeface="Microsoft YaHei" panose="020B0503020204020204" pitchFamily="34" charset="-122"/>
              <a:cs typeface="Times New Roman" panose="02020603050405020304" charset="0"/>
            </a:endParaRPr>
          </a:p>
          <a:p>
            <a:endParaRPr lang="en-US" altLang="zh-CN" dirty="0" smtClean="0">
              <a:latin typeface="Times New Roman" panose="02020603050405020304" charset="0"/>
              <a:ea typeface="Microsoft YaHei" panose="020B0503020204020204" pitchFamily="34" charset="-122"/>
              <a:cs typeface="Times New Roman" panose="02020603050405020304" charset="0"/>
            </a:endParaRPr>
          </a:p>
          <a:p>
            <a:r>
              <a:rPr lang="en-GB" altLang="zh-CN" sz="1400" dirty="0" smtClean="0">
                <a:solidFill>
                  <a:schemeClr val="accent2">
                    <a:lumMod val="75000"/>
                  </a:schemeClr>
                </a:solidFill>
                <a:latin typeface="Times New Roman" panose="02020603050405020304" charset="0"/>
                <a:ea typeface="Microsoft YaHei" panose="020B0503020204020204" pitchFamily="34" charset="-122"/>
                <a:cs typeface="Times New Roman" panose="02020603050405020304" charset="0"/>
              </a:rPr>
              <a:t>select * from CHKRULE_D where RULEITEM='13A0-5YA05G1'; --Query </a:t>
            </a:r>
            <a:r>
              <a:rPr lang="en-GB" altLang="en-US" sz="1400" dirty="0" smtClean="0">
                <a:solidFill>
                  <a:schemeClr val="accent2">
                    <a:lumMod val="75000"/>
                  </a:schemeClr>
                </a:solidFill>
                <a:latin typeface="Times New Roman" panose="02020603050405020304" charset="0"/>
                <a:ea typeface="Microsoft YaHei" panose="020B0503020204020204" pitchFamily="34" charset="-122"/>
                <a:cs typeface="Times New Roman" panose="02020603050405020304" charset="0"/>
              </a:rPr>
              <a:t>the rules for issuing materials</a:t>
            </a:r>
            <a:endParaRPr lang="en-GB" altLang="en-US" sz="1400" dirty="0" smtClean="0">
              <a:solidFill>
                <a:schemeClr val="accent2">
                  <a:lumMod val="75000"/>
                </a:schemeClr>
              </a:solidFill>
              <a:latin typeface="Times New Roman" panose="02020603050405020304" charset="0"/>
              <a:ea typeface="Microsoft YaHei" panose="020B0503020204020204" pitchFamily="34" charset="-122"/>
              <a:cs typeface="Times New Roman" panose="02020603050405020304" charset="0"/>
            </a:endParaRPr>
          </a:p>
          <a:p>
            <a:endParaRPr lang="zh-CN" altLang="en-US" dirty="0" smtClean="0">
              <a:latin typeface="Times New Roman" panose="02020603050405020304" charset="0"/>
              <a:ea typeface="Microsoft YaHei" panose="020B0503020204020204" pitchFamily="34" charset="-122"/>
              <a:cs typeface="Times New Roman" panose="02020603050405020304" charset="0"/>
            </a:endParaRPr>
          </a:p>
          <a:p>
            <a:endParaRPr lang="zh-CN" altLang="en-US" dirty="0" smtClean="0">
              <a:latin typeface="Times New Roman" panose="02020603050405020304" charset="0"/>
              <a:ea typeface="Microsoft YaHei" panose="020B0503020204020204" pitchFamily="34" charset="-122"/>
              <a:cs typeface="Times New Roman" panose="02020603050405020304" charset="0"/>
            </a:endParaRPr>
          </a:p>
          <a:p>
            <a:r>
              <a:rPr lang="en-GB" altLang="en-US" sz="1400" dirty="0">
                <a:solidFill>
                  <a:schemeClr val="accent2">
                    <a:lumMod val="75000"/>
                  </a:schemeClr>
                </a:solidFill>
                <a:latin typeface="Times New Roman" panose="02020603050405020304" charset="0"/>
                <a:ea typeface="Microsoft YaHei" panose="020B0503020204020204" pitchFamily="34" charset="-122"/>
                <a:cs typeface="Times New Roman" panose="02020603050405020304" charset="0"/>
              </a:rPr>
              <a:t>select * from MODEL_D where MODELID='(UPD_ISN_KP)' AND ATTRNM='3M01C' </a:t>
            </a:r>
            <a:r>
              <a:rPr lang="en-GB" altLang="zh-CN" sz="1400" dirty="0">
                <a:solidFill>
                  <a:schemeClr val="accent2">
                    <a:lumMod val="75000"/>
                  </a:schemeClr>
                </a:solidFill>
                <a:latin typeface="Times New Roman" panose="02020603050405020304" charset="0"/>
                <a:ea typeface="Microsoft YaHei" panose="020B0503020204020204" pitchFamily="34" charset="-122"/>
                <a:cs typeface="Times New Roman" panose="02020603050405020304" charset="0"/>
              </a:rPr>
              <a:t>--Check </a:t>
            </a:r>
            <a:r>
              <a:rPr lang="en-GB" altLang="en-US" sz="1400" dirty="0">
                <a:solidFill>
                  <a:schemeClr val="accent2">
                    <a:lumMod val="75000"/>
                  </a:schemeClr>
                </a:solidFill>
                <a:latin typeface="Times New Roman" panose="02020603050405020304" charset="0"/>
                <a:ea typeface="Microsoft YaHei" panose="020B0503020204020204" pitchFamily="34" charset="-122"/>
                <a:cs typeface="Times New Roman" panose="02020603050405020304" charset="0"/>
              </a:rPr>
              <a:t>whether there is a substitute material set</a:t>
            </a:r>
            <a:endParaRPr lang="en-GB" altLang="en-US" sz="1400" dirty="0">
              <a:solidFill>
                <a:schemeClr val="accent2">
                  <a:lumMod val="75000"/>
                </a:schemeClr>
              </a:solidFill>
              <a:latin typeface="Times New Roman" panose="02020603050405020304" charset="0"/>
              <a:ea typeface="Microsoft YaHei" panose="020B0503020204020204" pitchFamily="34" charset="-122"/>
              <a:cs typeface="Times New Roman" panose="02020603050405020304" charset="0"/>
            </a:endParaRPr>
          </a:p>
          <a:p>
            <a:endParaRPr lang="en-US" altLang="zh-CN" dirty="0">
              <a:latin typeface="Times New Roman" panose="02020603050405020304" charset="0"/>
              <a:ea typeface="Microsoft YaHei" panose="020B0503020204020204" pitchFamily="34" charset="-122"/>
              <a:cs typeface="Times New Roman" panose="02020603050405020304" charset="0"/>
              <a:sym typeface="+mn-ea"/>
            </a:endParaRPr>
          </a:p>
          <a:p>
            <a:endParaRPr lang="zh-CN" altLang="en-US" dirty="0" smtClean="0">
              <a:latin typeface="Times New Roman" panose="02020603050405020304" charset="0"/>
              <a:ea typeface="Microsoft YaHei" panose="020B0503020204020204" pitchFamily="34" charset="-122"/>
              <a:cs typeface="Times New Roman" panose="02020603050405020304" charset="0"/>
            </a:endParaRPr>
          </a:p>
          <a:p>
            <a:endParaRPr lang="zh-CN" altLang="en-US" dirty="0" smtClean="0">
              <a:latin typeface="Times New Roman" panose="02020603050405020304" charset="0"/>
              <a:ea typeface="Microsoft YaHei" panose="020B0503020204020204" pitchFamily="34" charset="-122"/>
              <a:cs typeface="Times New Roman" panose="02020603050405020304" charset="0"/>
            </a:endParaRPr>
          </a:p>
          <a:p>
            <a:endParaRPr lang="zh-CN" altLang="en-US" dirty="0" smtClean="0">
              <a:latin typeface="Times New Roman" panose="02020603050405020304" charset="0"/>
              <a:ea typeface="Microsoft YaHei" panose="020B0503020204020204" pitchFamily="34" charset="-122"/>
              <a:cs typeface="Times New Roman" panose="02020603050405020304" charset="0"/>
            </a:endParaRPr>
          </a:p>
        </p:txBody>
      </p:sp>
      <p:pic>
        <p:nvPicPr>
          <p:cNvPr id="2" name="圖片 1"/>
          <p:cNvPicPr>
            <a:picLocks noChangeAspect="1"/>
          </p:cNvPicPr>
          <p:nvPr/>
        </p:nvPicPr>
        <p:blipFill>
          <a:blip r:embed="rId1"/>
          <a:stretch>
            <a:fillRect/>
          </a:stretch>
        </p:blipFill>
        <p:spPr>
          <a:xfrm>
            <a:off x="365760" y="2307338"/>
            <a:ext cx="3797935" cy="499110"/>
          </a:xfrm>
          <a:prstGeom prst="rect">
            <a:avLst/>
          </a:prstGeom>
        </p:spPr>
      </p:pic>
      <p:pic>
        <p:nvPicPr>
          <p:cNvPr id="4" name="圖片 3"/>
          <p:cNvPicPr>
            <a:picLocks noChangeAspect="1"/>
          </p:cNvPicPr>
          <p:nvPr/>
        </p:nvPicPr>
        <p:blipFill>
          <a:blip r:embed="rId2"/>
          <a:stretch>
            <a:fillRect/>
          </a:stretch>
        </p:blipFill>
        <p:spPr>
          <a:xfrm>
            <a:off x="365760" y="3112160"/>
            <a:ext cx="9009380" cy="429895"/>
          </a:xfrm>
          <a:prstGeom prst="rect">
            <a:avLst/>
          </a:prstGeom>
        </p:spPr>
      </p:pic>
      <p:pic>
        <p:nvPicPr>
          <p:cNvPr id="5" name="圖片 4"/>
          <p:cNvPicPr>
            <a:picLocks noChangeAspect="1"/>
          </p:cNvPicPr>
          <p:nvPr/>
        </p:nvPicPr>
        <p:blipFill>
          <a:blip r:embed="rId3"/>
          <a:stretch>
            <a:fillRect/>
          </a:stretch>
        </p:blipFill>
        <p:spPr>
          <a:xfrm>
            <a:off x="365760" y="3847767"/>
            <a:ext cx="10539095" cy="405765"/>
          </a:xfrm>
          <a:prstGeom prst="rect">
            <a:avLst/>
          </a:prstGeom>
        </p:spPr>
      </p:pic>
      <p:pic>
        <p:nvPicPr>
          <p:cNvPr id="7" name="圖片 6"/>
          <p:cNvPicPr>
            <a:picLocks noChangeAspect="1"/>
          </p:cNvPicPr>
          <p:nvPr/>
        </p:nvPicPr>
        <p:blipFill>
          <a:blip r:embed="rId4"/>
          <a:stretch>
            <a:fillRect/>
          </a:stretch>
        </p:blipFill>
        <p:spPr>
          <a:xfrm>
            <a:off x="365760" y="4729914"/>
            <a:ext cx="11047730" cy="554990"/>
          </a:xfrm>
          <a:prstGeom prst="rect">
            <a:avLst/>
          </a:prstGeom>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方塊 2"/>
          <p:cNvSpPr txBox="1"/>
          <p:nvPr/>
        </p:nvSpPr>
        <p:spPr>
          <a:xfrm>
            <a:off x="285889" y="191493"/>
            <a:ext cx="10297671" cy="460375"/>
          </a:xfrm>
          <a:prstGeom prst="rect">
            <a:avLst/>
          </a:prstGeom>
          <a:noFill/>
        </p:spPr>
        <p:txBody>
          <a:bodyPr wrap="square" rtlCol="0">
            <a:spAutoFit/>
          </a:bodyPr>
          <a:lstStyle/>
          <a:p>
            <a:r>
              <a:rPr lang="en-GB" sz="2400" dirty="0">
                <a:latin typeface="Microsoft YaHei" panose="020B0503020204020204" pitchFamily="34" charset="-122"/>
                <a:ea typeface="Microsoft YaHei" panose="020B0503020204020204" pitchFamily="34" charset="-122"/>
                <a:sym typeface="+mn-ea"/>
              </a:rPr>
              <a:t>HSG- </a:t>
            </a:r>
            <a:r>
              <a:rPr sz="2400" dirty="0">
                <a:latin typeface="Microsoft YaHei" panose="020B0503020204020204" pitchFamily="34" charset="-122"/>
                <a:ea typeface="Microsoft YaHei" panose="020B0503020204020204" pitchFamily="34" charset="-122"/>
                <a:sym typeface="+mn-ea"/>
              </a:rPr>
              <a:t>HSG INPUT </a:t>
            </a:r>
            <a:r>
              <a:rPr lang="en-GB" altLang="zh-CN" sz="2400" dirty="0" smtClean="0">
                <a:latin typeface="Microsoft YaHei" panose="020B0503020204020204" pitchFamily="34" charset="-122"/>
                <a:ea typeface="Microsoft YaHei" panose="020B0503020204020204" pitchFamily="34" charset="-122"/>
                <a:sym typeface="+mn-ea"/>
              </a:rPr>
              <a:t>- </a:t>
            </a:r>
            <a:r>
              <a:rPr lang="en-GB" altLang="en-US" sz="2400" dirty="0" smtClean="0">
                <a:latin typeface="Microsoft YaHei" panose="020B0503020204020204" pitchFamily="34" charset="-122"/>
                <a:ea typeface="Microsoft YaHei" panose="020B0503020204020204" pitchFamily="34" charset="-122"/>
                <a:sym typeface="+mn-ea"/>
              </a:rPr>
              <a:t>Hand Brush Station</a:t>
            </a:r>
            <a:endParaRPr lang="en-US" altLang="zh-CN" sz="2400" dirty="0">
              <a:latin typeface="Microsoft YaHei" panose="020B0503020204020204" pitchFamily="34" charset="-122"/>
              <a:ea typeface="Microsoft YaHei" panose="020B0503020204020204" pitchFamily="34" charset="-122"/>
            </a:endParaRPr>
          </a:p>
        </p:txBody>
      </p:sp>
      <p:sp>
        <p:nvSpPr>
          <p:cNvPr id="6" name="文字方塊 5"/>
          <p:cNvSpPr txBox="1"/>
          <p:nvPr/>
        </p:nvSpPr>
        <p:spPr>
          <a:xfrm>
            <a:off x="290830" y="951865"/>
            <a:ext cx="11750675" cy="4401205"/>
          </a:xfrm>
          <a:prstGeom prst="rect">
            <a:avLst/>
          </a:prstGeom>
          <a:noFill/>
        </p:spPr>
        <p:txBody>
          <a:bodyPr wrap="square" rtlCol="0">
            <a:spAutoFit/>
          </a:bodyPr>
          <a:lstStyle/>
          <a:p>
            <a:r>
              <a:rPr lang="en-GB" altLang="en-US" b="1" dirty="0" smtClean="0">
                <a:latin typeface="Microsoft YaHei" panose="020B0503020204020204" pitchFamily="34" charset="-122"/>
                <a:ea typeface="Microsoft YaHei" panose="020B0503020204020204" pitchFamily="34" charset="-122"/>
                <a:sym typeface="+mn-ea"/>
              </a:rPr>
              <a:t>General settings instructions </a:t>
            </a:r>
            <a:r>
              <a:rPr lang="en-GB" altLang="zh-CN" b="1" dirty="0" smtClean="0">
                <a:latin typeface="Microsoft YaHei" panose="020B0503020204020204" pitchFamily="34" charset="-122"/>
                <a:ea typeface="Microsoft YaHei" panose="020B0503020204020204" pitchFamily="34" charset="-122"/>
                <a:sym typeface="+mn-ea"/>
              </a:rPr>
              <a:t>:</a:t>
            </a:r>
            <a:endParaRPr lang="en-GB" altLang="zh-CN" b="1" dirty="0" smtClean="0">
              <a:latin typeface="Microsoft YaHei" panose="020B0503020204020204" pitchFamily="34" charset="-122"/>
              <a:ea typeface="Microsoft YaHei" panose="020B0503020204020204" pitchFamily="34" charset="-122"/>
              <a:sym typeface="+mn-ea"/>
            </a:endParaRPr>
          </a:p>
          <a:p>
            <a:r>
              <a:rPr lang="en-GB" altLang="zh-CN" dirty="0" smtClean="0">
                <a:latin typeface="Microsoft YaHei" panose="020B0503020204020204" pitchFamily="34" charset="-122"/>
                <a:ea typeface="Microsoft YaHei" panose="020B0503020204020204" pitchFamily="34" charset="-122"/>
                <a:sym typeface="+mn-ea"/>
              </a:rPr>
              <a:t>1. ROUTE_STEP.STEPFLAG </a:t>
            </a:r>
            <a:r>
              <a:rPr lang="en-GB" altLang="en-US" dirty="0" smtClean="0">
                <a:latin typeface="Microsoft YaHei" panose="020B0503020204020204" pitchFamily="34" charset="-122"/>
                <a:ea typeface="Microsoft YaHei" panose="020B0503020204020204" pitchFamily="34" charset="-122"/>
                <a:sym typeface="+mn-ea"/>
              </a:rPr>
              <a:t>flag </a:t>
            </a:r>
            <a:r>
              <a:rPr lang="en-GB" altLang="zh-CN" dirty="0" smtClean="0">
                <a:latin typeface="Microsoft YaHei" panose="020B0503020204020204" pitchFamily="34" charset="-122"/>
                <a:ea typeface="Microsoft YaHei" panose="020B0503020204020204" pitchFamily="34" charset="-122"/>
                <a:sym typeface="+mn-ea"/>
              </a:rPr>
              <a:t>K, </a:t>
            </a:r>
            <a:r>
              <a:rPr lang="en-GB" altLang="en-US" dirty="0" smtClean="0">
                <a:latin typeface="Microsoft YaHei" panose="020B0503020204020204" pitchFamily="34" charset="-122"/>
                <a:ea typeface="Microsoft YaHei" panose="020B0503020204020204" pitchFamily="34" charset="-122"/>
                <a:sym typeface="+mn-ea"/>
              </a:rPr>
              <a:t>check whether </a:t>
            </a:r>
            <a:r>
              <a:rPr lang="en-GB" altLang="zh-CN" dirty="0" smtClean="0">
                <a:latin typeface="Microsoft YaHei" panose="020B0503020204020204" pitchFamily="34" charset="-122"/>
                <a:ea typeface="Microsoft YaHei" panose="020B0503020204020204" pitchFamily="34" charset="-122"/>
                <a:sym typeface="+mn-ea"/>
              </a:rPr>
              <a:t>KP leaks LINK</a:t>
            </a:r>
            <a:endParaRPr lang="en-GB" altLang="zh-CN" dirty="0" smtClean="0">
              <a:latin typeface="Microsoft YaHei" panose="020B0503020204020204" pitchFamily="34" charset="-122"/>
              <a:ea typeface="Microsoft YaHei" panose="020B0503020204020204" pitchFamily="34" charset="-122"/>
              <a:sym typeface="+mn-ea"/>
            </a:endParaRPr>
          </a:p>
          <a:p>
            <a:r>
              <a:rPr lang="en-GB" altLang="zh-CN" dirty="0" smtClean="0">
                <a:latin typeface="Microsoft YaHei" panose="020B0503020204020204" pitchFamily="34" charset="-122"/>
                <a:ea typeface="Microsoft YaHei" panose="020B0503020204020204" pitchFamily="34" charset="-122"/>
                <a:sym typeface="+mn-ea"/>
              </a:rPr>
              <a:t>2. ROUTE_STEP. </a:t>
            </a:r>
            <a:r>
              <a:rPr lang="en-GB" dirty="0" smtClean="0">
                <a:latin typeface="Microsoft YaHei" panose="020B0503020204020204" pitchFamily="34" charset="-122"/>
                <a:ea typeface="Microsoft YaHei" panose="020B0503020204020204" pitchFamily="34" charset="-122"/>
                <a:sym typeface="+mn-ea"/>
              </a:rPr>
              <a:t>RTYPE1 </a:t>
            </a:r>
            <a:r>
              <a:rPr lang="en-GB" altLang="en-US" dirty="0" smtClean="0">
                <a:latin typeface="Microsoft YaHei" panose="020B0503020204020204" pitchFamily="34" charset="-122"/>
                <a:ea typeface="Microsoft YaHei" panose="020B0503020204020204" pitchFamily="34" charset="-122"/>
                <a:sym typeface="+mn-ea"/>
              </a:rPr>
              <a:t>sets </a:t>
            </a:r>
            <a:r>
              <a:rPr lang="en-GB" altLang="zh-CN" dirty="0" smtClean="0">
                <a:latin typeface="Microsoft YaHei" panose="020B0503020204020204" pitchFamily="34" charset="-122"/>
                <a:ea typeface="Microsoft YaHei" panose="020B0503020204020204" pitchFamily="34" charset="-122"/>
                <a:sym typeface="+mn-ea"/>
              </a:rPr>
              <a:t>S and </a:t>
            </a:r>
            <a:r>
              <a:rPr lang="en-GB" altLang="en-US" dirty="0" smtClean="0">
                <a:latin typeface="Microsoft YaHei" panose="020B0503020204020204" pitchFamily="34" charset="-122"/>
                <a:ea typeface="Microsoft YaHei" panose="020B0503020204020204" pitchFamily="34" charset="-122"/>
                <a:sym typeface="+mn-ea"/>
              </a:rPr>
              <a:t>defines the station as an input station.</a:t>
            </a:r>
            <a:endParaRPr lang="en-US" altLang="zh-CN" dirty="0" smtClean="0">
              <a:latin typeface="Microsoft YaHei" panose="020B0503020204020204" pitchFamily="34" charset="-122"/>
              <a:ea typeface="Microsoft YaHei" panose="020B0503020204020204" pitchFamily="34" charset="-122"/>
              <a:sym typeface="+mn-ea"/>
            </a:endParaRPr>
          </a:p>
          <a:p>
            <a:r>
              <a:rPr lang="en-GB" altLang="en-US" dirty="0" smtClean="0">
                <a:latin typeface="Microsoft YaHei" panose="020B0503020204020204" pitchFamily="34" charset="-122"/>
                <a:ea typeface="Microsoft YaHei" panose="020B0503020204020204" pitchFamily="34" charset="-122"/>
                <a:sym typeface="+mn-ea"/>
              </a:rPr>
              <a:t>For input stations:</a:t>
            </a:r>
            <a:endParaRPr lang="en-US" altLang="zh-CN" dirty="0" smtClean="0">
              <a:latin typeface="Microsoft YaHei" panose="020B0503020204020204" pitchFamily="34" charset="-122"/>
              <a:ea typeface="Microsoft YaHei" panose="020B0503020204020204" pitchFamily="34" charset="-122"/>
              <a:sym typeface="+mn-ea"/>
            </a:endParaRPr>
          </a:p>
          <a:p>
            <a:r>
              <a:rPr lang="en-GB" altLang="en-US" dirty="0" smtClean="0">
                <a:latin typeface="Microsoft YaHei" panose="020B0503020204020204" pitchFamily="34" charset="-122"/>
                <a:ea typeface="Microsoft YaHei" panose="020B0503020204020204" pitchFamily="34" charset="-122"/>
                <a:sym typeface="+mn-ea"/>
              </a:rPr>
              <a:t>① </a:t>
            </a:r>
            <a:r>
              <a:rPr lang="en-GB" altLang="en-US" dirty="0">
                <a:latin typeface="Microsoft YaHei" panose="020B0503020204020204" pitchFamily="34" charset="-122"/>
                <a:ea typeface="Microsoft YaHei" panose="020B0503020204020204" pitchFamily="34" charset="-122"/>
                <a:sym typeface="+mn-ea"/>
              </a:rPr>
              <a:t>After the machine passes the station, </a:t>
            </a:r>
            <a:r>
              <a:rPr lang="en-GB" altLang="zh-CN" dirty="0">
                <a:latin typeface="Microsoft YaHei" panose="020B0503020204020204" pitchFamily="34" charset="-122"/>
                <a:ea typeface="Microsoft YaHei" panose="020B0503020204020204" pitchFamily="34" charset="-122"/>
                <a:sym typeface="+mn-ea"/>
              </a:rPr>
              <a:t>ISN.IOSTATUS </a:t>
            </a:r>
            <a:r>
              <a:rPr lang="en-GB" altLang="en-US" dirty="0">
                <a:latin typeface="Microsoft YaHei" panose="020B0503020204020204" pitchFamily="34" charset="-122"/>
                <a:ea typeface="Microsoft YaHei" panose="020B0503020204020204" pitchFamily="34" charset="-122"/>
                <a:sym typeface="+mn-ea"/>
              </a:rPr>
              <a:t>changes to </a:t>
            </a:r>
            <a:r>
              <a:rPr lang="en-GB" altLang="zh-CN" dirty="0">
                <a:latin typeface="Microsoft YaHei" panose="020B0503020204020204" pitchFamily="34" charset="-122"/>
                <a:ea typeface="Microsoft YaHei" panose="020B0503020204020204" pitchFamily="34" charset="-122"/>
                <a:sym typeface="+mn-ea"/>
              </a:rPr>
              <a:t>1 ( </a:t>
            </a:r>
            <a:r>
              <a:rPr lang="en-GB" altLang="en-US" dirty="0">
                <a:latin typeface="Microsoft YaHei" panose="020B0503020204020204" pitchFamily="34" charset="-122"/>
                <a:ea typeface="Microsoft YaHei" panose="020B0503020204020204" pitchFamily="34" charset="-122"/>
                <a:sym typeface="+mn-ea"/>
              </a:rPr>
              <a:t>has been invested </a:t>
            </a:r>
            <a:r>
              <a:rPr lang="en-GB" altLang="zh-CN" dirty="0" smtClean="0">
                <a:latin typeface="Microsoft YaHei" panose="020B0503020204020204" pitchFamily="34" charset="-122"/>
                <a:ea typeface="Microsoft YaHei" panose="020B0503020204020204" pitchFamily="34" charset="-122"/>
                <a:sym typeface="+mn-ea"/>
              </a:rPr>
              <a:t>)</a:t>
            </a:r>
            <a:endParaRPr lang="en-GB" altLang="zh-CN" dirty="0" smtClean="0">
              <a:latin typeface="Microsoft YaHei" panose="020B0503020204020204" pitchFamily="34" charset="-122"/>
              <a:ea typeface="Microsoft YaHei" panose="020B0503020204020204" pitchFamily="34" charset="-122"/>
              <a:sym typeface="+mn-ea"/>
            </a:endParaRPr>
          </a:p>
          <a:p>
            <a:r>
              <a:rPr lang="en-GB" altLang="en-US" sz="1400" dirty="0" smtClean="0">
                <a:solidFill>
                  <a:schemeClr val="accent2">
                    <a:lumMod val="75000"/>
                  </a:schemeClr>
                </a:solidFill>
                <a:latin typeface="Microsoft YaHei" panose="020B0503020204020204" pitchFamily="34" charset="-122"/>
                <a:ea typeface="Microsoft YaHei" panose="020B0503020204020204" pitchFamily="34" charset="-122"/>
                <a:sym typeface="+mn-ea"/>
              </a:rPr>
              <a:t>SELECT * FROM ISN WHERE ISN='C7CGZN00D3P00001M6' </a:t>
            </a:r>
            <a:r>
              <a:rPr lang="en-GB" altLang="zh-CN" sz="1400" dirty="0" smtClean="0">
                <a:solidFill>
                  <a:schemeClr val="accent2">
                    <a:lumMod val="75000"/>
                  </a:schemeClr>
                </a:solidFill>
                <a:latin typeface="Microsoft YaHei" panose="020B0503020204020204" pitchFamily="34" charset="-122"/>
                <a:ea typeface="Microsoft YaHei" panose="020B0503020204020204" pitchFamily="34" charset="-122"/>
                <a:sym typeface="+mn-ea"/>
              </a:rPr>
              <a:t>;</a:t>
            </a:r>
            <a:endParaRPr lang="en-GB" altLang="zh-CN" sz="1400" dirty="0" smtClean="0">
              <a:solidFill>
                <a:schemeClr val="accent2">
                  <a:lumMod val="75000"/>
                </a:schemeClr>
              </a:solidFill>
              <a:latin typeface="Microsoft YaHei" panose="020B0503020204020204" pitchFamily="34" charset="-122"/>
              <a:ea typeface="Microsoft YaHei" panose="020B0503020204020204" pitchFamily="34" charset="-122"/>
              <a:sym typeface="+mn-ea"/>
            </a:endParaRPr>
          </a:p>
          <a:p>
            <a:endParaRPr lang="en-US" altLang="zh-CN" b="1" dirty="0" smtClean="0">
              <a:latin typeface="Microsoft YaHei" panose="020B0503020204020204" pitchFamily="34" charset="-122"/>
              <a:ea typeface="Microsoft YaHei" panose="020B0503020204020204" pitchFamily="34" charset="-122"/>
              <a:sym typeface="+mn-ea"/>
            </a:endParaRPr>
          </a:p>
          <a:p>
            <a:endParaRPr lang="en-US" altLang="zh-CN" b="1" dirty="0" smtClean="0">
              <a:latin typeface="Microsoft YaHei" panose="020B0503020204020204" pitchFamily="34" charset="-122"/>
              <a:ea typeface="Microsoft YaHei" panose="020B0503020204020204" pitchFamily="34" charset="-122"/>
              <a:sym typeface="+mn-ea"/>
            </a:endParaRPr>
          </a:p>
          <a:p>
            <a:endParaRPr lang="en-US" altLang="zh-CN" b="1" dirty="0" smtClean="0">
              <a:latin typeface="Microsoft YaHei" panose="020B0503020204020204" pitchFamily="34" charset="-122"/>
              <a:ea typeface="Microsoft YaHei" panose="020B0503020204020204" pitchFamily="34" charset="-122"/>
              <a:sym typeface="+mn-ea"/>
            </a:endParaRPr>
          </a:p>
          <a:p>
            <a:r>
              <a:rPr lang="en-GB" altLang="en-US" dirty="0">
                <a:latin typeface="Microsoft YaHei" panose="020B0503020204020204" pitchFamily="34" charset="-122"/>
                <a:ea typeface="Microsoft YaHei" panose="020B0503020204020204" pitchFamily="34" charset="-122"/>
                <a:sym typeface="+mn-ea"/>
              </a:rPr>
              <a:t>② After the first machine of the work order passes the station and is put into the station , </a:t>
            </a:r>
            <a:r>
              <a:rPr lang="en-GB" altLang="zh-CN" dirty="0">
                <a:latin typeface="Microsoft YaHei" panose="020B0503020204020204" pitchFamily="34" charset="-122"/>
                <a:ea typeface="Microsoft YaHei" panose="020B0503020204020204" pitchFamily="34" charset="-122"/>
                <a:sym typeface="+mn-ea"/>
              </a:rPr>
              <a:t>MO.RSDATE </a:t>
            </a:r>
            <a:r>
              <a:rPr lang="en-GB" altLang="en-US" dirty="0">
                <a:latin typeface="Microsoft YaHei" panose="020B0503020204020204" pitchFamily="34" charset="-122"/>
                <a:ea typeface="Microsoft YaHei" panose="020B0503020204020204" pitchFamily="34" charset="-122"/>
                <a:sym typeface="+mn-ea"/>
              </a:rPr>
              <a:t>fills in the station passing time </a:t>
            </a:r>
            <a:r>
              <a:rPr lang="en-GB" altLang="zh-CN" dirty="0">
                <a:latin typeface="Microsoft YaHei" panose="020B0503020204020204" pitchFamily="34" charset="-122"/>
                <a:ea typeface="Microsoft YaHei" panose="020B0503020204020204" pitchFamily="34" charset="-122"/>
                <a:sym typeface="+mn-ea"/>
              </a:rPr>
              <a:t>, MO.STATUS </a:t>
            </a:r>
            <a:r>
              <a:rPr lang="en-GB" altLang="en-US" dirty="0">
                <a:latin typeface="Microsoft YaHei" panose="020B0503020204020204" pitchFamily="34" charset="-122"/>
                <a:ea typeface="Microsoft YaHei" panose="020B0503020204020204" pitchFamily="34" charset="-122"/>
                <a:sym typeface="+mn-ea"/>
              </a:rPr>
              <a:t>becomes </a:t>
            </a:r>
            <a:r>
              <a:rPr lang="en-GB" altLang="zh-CN" dirty="0">
                <a:latin typeface="Microsoft YaHei" panose="020B0503020204020204" pitchFamily="34" charset="-122"/>
                <a:ea typeface="Microsoft YaHei" panose="020B0503020204020204" pitchFamily="34" charset="-122"/>
                <a:sym typeface="+mn-ea"/>
              </a:rPr>
              <a:t>2 ( </a:t>
            </a:r>
            <a:r>
              <a:rPr lang="en-GB" altLang="en-US" dirty="0">
                <a:latin typeface="Microsoft YaHei" panose="020B0503020204020204" pitchFamily="34" charset="-122"/>
                <a:ea typeface="Microsoft YaHei" panose="020B0503020204020204" pitchFamily="34" charset="-122"/>
                <a:sym typeface="+mn-ea"/>
              </a:rPr>
              <a:t>has been put in </a:t>
            </a:r>
            <a:r>
              <a:rPr lang="en-GB" altLang="zh-CN" dirty="0">
                <a:latin typeface="Microsoft YaHei" panose="020B0503020204020204" pitchFamily="34" charset="-122"/>
                <a:ea typeface="Microsoft YaHei" panose="020B0503020204020204" pitchFamily="34" charset="-122"/>
                <a:sym typeface="+mn-ea"/>
              </a:rPr>
              <a:t>) </a:t>
            </a:r>
            <a:r>
              <a:rPr lang="en-GB" altLang="en-US" dirty="0">
                <a:latin typeface="Microsoft YaHei" panose="020B0503020204020204" pitchFamily="34" charset="-122"/>
                <a:ea typeface="Microsoft YaHei" panose="020B0503020204020204" pitchFamily="34" charset="-122"/>
                <a:sym typeface="+mn-ea"/>
              </a:rPr>
              <a:t>, and each machine passes </a:t>
            </a:r>
            <a:r>
              <a:rPr lang="en-GB" altLang="zh-CN" dirty="0">
                <a:latin typeface="Microsoft YaHei" panose="020B0503020204020204" pitchFamily="34" charset="-122"/>
                <a:ea typeface="Microsoft YaHei" panose="020B0503020204020204" pitchFamily="34" charset="-122"/>
                <a:sym typeface="+mn-ea"/>
              </a:rPr>
              <a:t>MO.IQTY+1 </a:t>
            </a:r>
            <a:r>
              <a:rPr lang="en-GB" altLang="en-US" dirty="0">
                <a:latin typeface="Microsoft YaHei" panose="020B0503020204020204" pitchFamily="34" charset="-122"/>
                <a:ea typeface="Microsoft YaHei" panose="020B0503020204020204" pitchFamily="34" charset="-122"/>
                <a:sym typeface="+mn-ea"/>
              </a:rPr>
              <a:t>until </a:t>
            </a:r>
            <a:r>
              <a:rPr lang="en-GB" altLang="zh-CN" dirty="0">
                <a:latin typeface="Microsoft YaHei" panose="020B0503020204020204" pitchFamily="34" charset="-122"/>
                <a:ea typeface="Microsoft YaHei" panose="020B0503020204020204" pitchFamily="34" charset="-122"/>
                <a:sym typeface="+mn-ea"/>
              </a:rPr>
              <a:t>IQTY=TQTY</a:t>
            </a:r>
            <a:endParaRPr lang="en-US" altLang="zh-CN" dirty="0" smtClean="0">
              <a:latin typeface="Microsoft YaHei" panose="020B0503020204020204" pitchFamily="34" charset="-122"/>
              <a:ea typeface="Microsoft YaHei" panose="020B0503020204020204" pitchFamily="34" charset="-122"/>
              <a:sym typeface="+mn-ea"/>
            </a:endParaRPr>
          </a:p>
          <a:p>
            <a:r>
              <a:rPr lang="en-GB" altLang="zh-CN" sz="1400" dirty="0" smtClean="0">
                <a:solidFill>
                  <a:schemeClr val="accent2">
                    <a:lumMod val="75000"/>
                  </a:schemeClr>
                </a:solidFill>
                <a:latin typeface="Microsoft YaHei" panose="020B0503020204020204" pitchFamily="34" charset="-122"/>
                <a:ea typeface="Microsoft YaHei" panose="020B0503020204020204" pitchFamily="34" charset="-122"/>
                <a:sym typeface="+mn-ea"/>
              </a:rPr>
              <a:t>SELECT * FROM MO WHERE MO='24131114';</a:t>
            </a:r>
            <a:endParaRPr lang="en-GB" altLang="zh-CN" sz="1400" dirty="0" smtClean="0">
              <a:solidFill>
                <a:schemeClr val="accent2">
                  <a:lumMod val="75000"/>
                </a:schemeClr>
              </a:solidFill>
              <a:latin typeface="Microsoft YaHei" panose="020B0503020204020204" pitchFamily="34" charset="-122"/>
              <a:ea typeface="Microsoft YaHei" panose="020B0503020204020204" pitchFamily="34" charset="-122"/>
              <a:sym typeface="+mn-ea"/>
            </a:endParaRPr>
          </a:p>
          <a:p>
            <a:endParaRPr lang="en-US" altLang="zh-CN" dirty="0" smtClean="0">
              <a:latin typeface="Microsoft YaHei" panose="020B0503020204020204" pitchFamily="34" charset="-122"/>
              <a:ea typeface="Microsoft YaHei" panose="020B0503020204020204" pitchFamily="34" charset="-122"/>
              <a:sym typeface="+mn-ea"/>
            </a:endParaRPr>
          </a:p>
          <a:p>
            <a:endParaRPr lang="en-US" altLang="zh-CN" dirty="0" smtClean="0">
              <a:latin typeface="Microsoft YaHei" panose="020B0503020204020204" pitchFamily="34" charset="-122"/>
              <a:ea typeface="Microsoft YaHei" panose="020B0503020204020204" pitchFamily="34" charset="-122"/>
              <a:sym typeface="+mn-ea"/>
            </a:endParaRPr>
          </a:p>
          <a:p>
            <a:endParaRPr lang="zh-CN" altLang="en-US" dirty="0" smtClean="0">
              <a:latin typeface="Microsoft YaHei" panose="020B0503020204020204" pitchFamily="34" charset="-122"/>
              <a:ea typeface="Microsoft YaHei" panose="020B0503020204020204" pitchFamily="34" charset="-122"/>
            </a:endParaRPr>
          </a:p>
          <a:p>
            <a:endParaRPr lang="zh-CN" altLang="en-US" dirty="0" smtClean="0">
              <a:latin typeface="Microsoft YaHei" panose="020B0503020204020204" pitchFamily="34" charset="-122"/>
              <a:ea typeface="Microsoft YaHei" panose="020B0503020204020204" pitchFamily="34" charset="-122"/>
            </a:endParaRPr>
          </a:p>
        </p:txBody>
      </p:sp>
      <p:pic>
        <p:nvPicPr>
          <p:cNvPr id="10" name="圖片 9"/>
          <p:cNvPicPr>
            <a:picLocks noChangeAspect="1"/>
          </p:cNvPicPr>
          <p:nvPr/>
        </p:nvPicPr>
        <p:blipFill>
          <a:blip r:embed="rId1"/>
          <a:stretch>
            <a:fillRect/>
          </a:stretch>
        </p:blipFill>
        <p:spPr>
          <a:xfrm>
            <a:off x="379095" y="2622868"/>
            <a:ext cx="6786245" cy="432435"/>
          </a:xfrm>
          <a:prstGeom prst="rect">
            <a:avLst/>
          </a:prstGeom>
        </p:spPr>
      </p:pic>
      <p:pic>
        <p:nvPicPr>
          <p:cNvPr id="11" name="圖片 10"/>
          <p:cNvPicPr>
            <a:picLocks noChangeAspect="1"/>
          </p:cNvPicPr>
          <p:nvPr/>
        </p:nvPicPr>
        <p:blipFill>
          <a:blip r:embed="rId2"/>
          <a:stretch>
            <a:fillRect/>
          </a:stretch>
        </p:blipFill>
        <p:spPr>
          <a:xfrm>
            <a:off x="379095" y="4271933"/>
            <a:ext cx="7905750" cy="480060"/>
          </a:xfrm>
          <a:prstGeom prst="rect">
            <a:avLst/>
          </a:prstGeom>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方塊 2"/>
          <p:cNvSpPr txBox="1"/>
          <p:nvPr/>
        </p:nvSpPr>
        <p:spPr>
          <a:xfrm>
            <a:off x="285889" y="191493"/>
            <a:ext cx="10297671" cy="460375"/>
          </a:xfrm>
          <a:prstGeom prst="rect">
            <a:avLst/>
          </a:prstGeom>
          <a:noFill/>
        </p:spPr>
        <p:txBody>
          <a:bodyPr wrap="square" rtlCol="0">
            <a:spAutoFit/>
          </a:bodyPr>
          <a:lstStyle/>
          <a:p>
            <a:r>
              <a:rPr lang="en-GB" sz="2400" dirty="0">
                <a:latin typeface="Microsoft YaHei" panose="020B0503020204020204" pitchFamily="34" charset="-122"/>
                <a:ea typeface="Microsoft YaHei" panose="020B0503020204020204" pitchFamily="34" charset="-122"/>
                <a:sym typeface="+mn-ea"/>
              </a:rPr>
              <a:t>HSG- </a:t>
            </a:r>
            <a:r>
              <a:rPr sz="2400" dirty="0">
                <a:latin typeface="Microsoft YaHei" panose="020B0503020204020204" pitchFamily="34" charset="-122"/>
                <a:ea typeface="Microsoft YaHei" panose="020B0503020204020204" pitchFamily="34" charset="-122"/>
                <a:sym typeface="+mn-ea"/>
              </a:rPr>
              <a:t>HSG INPUT </a:t>
            </a:r>
            <a:r>
              <a:rPr lang="en-GB" altLang="zh-CN" sz="2400" dirty="0" smtClean="0">
                <a:latin typeface="Microsoft YaHei" panose="020B0503020204020204" pitchFamily="34" charset="-122"/>
                <a:ea typeface="Microsoft YaHei" panose="020B0503020204020204" pitchFamily="34" charset="-122"/>
                <a:sym typeface="+mn-ea"/>
              </a:rPr>
              <a:t>- </a:t>
            </a:r>
            <a:r>
              <a:rPr lang="en-GB" altLang="en-US" sz="2400" dirty="0" smtClean="0">
                <a:latin typeface="Microsoft YaHei" panose="020B0503020204020204" pitchFamily="34" charset="-122"/>
                <a:ea typeface="Microsoft YaHei" panose="020B0503020204020204" pitchFamily="34" charset="-122"/>
                <a:sym typeface="+mn-ea"/>
              </a:rPr>
              <a:t>Hand Brush Station</a:t>
            </a:r>
            <a:endParaRPr lang="en-US" altLang="zh-CN" sz="2400" dirty="0">
              <a:latin typeface="Microsoft YaHei" panose="020B0503020204020204" pitchFamily="34" charset="-122"/>
              <a:ea typeface="Microsoft YaHei" panose="020B0503020204020204" pitchFamily="34" charset="-122"/>
            </a:endParaRPr>
          </a:p>
        </p:txBody>
      </p:sp>
      <p:sp>
        <p:nvSpPr>
          <p:cNvPr id="6" name="文字方塊 5"/>
          <p:cNvSpPr txBox="1"/>
          <p:nvPr/>
        </p:nvSpPr>
        <p:spPr>
          <a:xfrm>
            <a:off x="290830" y="951865"/>
            <a:ext cx="11750675" cy="5355312"/>
          </a:xfrm>
          <a:prstGeom prst="rect">
            <a:avLst/>
          </a:prstGeom>
          <a:noFill/>
        </p:spPr>
        <p:txBody>
          <a:bodyPr wrap="square" rtlCol="0">
            <a:spAutoFit/>
          </a:bodyPr>
          <a:lstStyle/>
          <a:p>
            <a:r>
              <a:rPr lang="en-GB" altLang="en-US" b="1" dirty="0">
                <a:latin typeface="Microsoft YaHei" panose="020B0503020204020204" pitchFamily="34" charset="-122"/>
                <a:ea typeface="Microsoft YaHei" panose="020B0503020204020204" pitchFamily="34" charset="-122"/>
                <a:sym typeface="+mn-ea"/>
              </a:rPr>
              <a:t>Extension function description </a:t>
            </a:r>
            <a:r>
              <a:rPr lang="en-GB" altLang="zh-CN" b="1" dirty="0">
                <a:latin typeface="Microsoft YaHei" panose="020B0503020204020204" pitchFamily="34" charset="-122"/>
                <a:ea typeface="Microsoft YaHei" panose="020B0503020204020204" pitchFamily="34" charset="-122"/>
                <a:sym typeface="+mn-ea"/>
              </a:rPr>
              <a:t>:</a:t>
            </a:r>
            <a:endParaRPr lang="en-GB" altLang="zh-CN" b="1" dirty="0">
              <a:latin typeface="Microsoft YaHei" panose="020B0503020204020204" pitchFamily="34" charset="-122"/>
              <a:ea typeface="Microsoft YaHei" panose="020B0503020204020204" pitchFamily="34" charset="-122"/>
              <a:sym typeface="+mn-ea"/>
            </a:endParaRPr>
          </a:p>
          <a:p>
            <a:r>
              <a:rPr lang="en-GB" altLang="zh-CN" b="1" dirty="0" smtClean="0">
                <a:latin typeface="Microsoft YaHei" panose="020B0503020204020204" pitchFamily="34" charset="-122"/>
                <a:ea typeface="Microsoft YaHei" panose="020B0503020204020204" pitchFamily="34" charset="-122"/>
                <a:sym typeface="+mn-ea"/>
              </a:rPr>
              <a:t>1. MO_KP_CONTROL </a:t>
            </a:r>
            <a:r>
              <a:rPr lang="en-GB" altLang="en-US" b="1" dirty="0" smtClean="0">
                <a:latin typeface="Microsoft YaHei" panose="020B0503020204020204" pitchFamily="34" charset="-122"/>
                <a:ea typeface="Microsoft YaHei" panose="020B0503020204020204" pitchFamily="34" charset="-122"/>
                <a:sym typeface="+mn-ea"/>
              </a:rPr>
              <a:t>material control checkpoint</a:t>
            </a:r>
            <a:endParaRPr lang="en-US" altLang="zh-CN" b="1" dirty="0" smtClean="0">
              <a:latin typeface="Microsoft YaHei" panose="020B0503020204020204" pitchFamily="34" charset="-122"/>
              <a:ea typeface="Microsoft YaHei" panose="020B0503020204020204" pitchFamily="34" charset="-122"/>
              <a:sym typeface="+mn-ea"/>
            </a:endParaRPr>
          </a:p>
          <a:p>
            <a:endParaRPr lang="en-US" altLang="zh-CN" dirty="0" smtClean="0">
              <a:latin typeface="Microsoft YaHei" panose="020B0503020204020204" pitchFamily="34" charset="-122"/>
              <a:ea typeface="Microsoft YaHei" panose="020B0503020204020204" pitchFamily="34" charset="-122"/>
              <a:sym typeface="+mn-ea"/>
            </a:endParaRPr>
          </a:p>
          <a:p>
            <a:endParaRPr lang="en-US" altLang="zh-CN" dirty="0" smtClean="0">
              <a:latin typeface="Microsoft YaHei" panose="020B0503020204020204" pitchFamily="34" charset="-122"/>
              <a:ea typeface="Microsoft YaHei" panose="020B0503020204020204" pitchFamily="34" charset="-122"/>
              <a:sym typeface="+mn-ea"/>
            </a:endParaRPr>
          </a:p>
          <a:p>
            <a:r>
              <a:rPr lang="en-GB" altLang="zh-CN" dirty="0" smtClean="0">
                <a:latin typeface="Microsoft YaHei" panose="020B0503020204020204" pitchFamily="34" charset="-122"/>
                <a:ea typeface="Microsoft YaHei" panose="020B0503020204020204" pitchFamily="34" charset="-122"/>
                <a:sym typeface="+mn-ea"/>
              </a:rPr>
              <a:t>TYPE=5 </a:t>
            </a:r>
            <a:r>
              <a:rPr lang="en-GB" altLang="en-US" dirty="0" smtClean="0">
                <a:latin typeface="Microsoft YaHei" panose="020B0503020204020204" pitchFamily="34" charset="-122"/>
                <a:ea typeface="Microsoft YaHei" panose="020B0503020204020204" pitchFamily="34" charset="-122"/>
                <a:sym typeface="+mn-ea"/>
              </a:rPr>
              <a:t>, </a:t>
            </a:r>
            <a:r>
              <a:rPr lang="en-GB" altLang="zh-CN" dirty="0" smtClean="0">
                <a:latin typeface="Microsoft YaHei" panose="020B0503020204020204" pitchFamily="34" charset="-122"/>
                <a:ea typeface="Microsoft YaHei" panose="020B0503020204020204" pitchFamily="34" charset="-122"/>
                <a:sym typeface="+mn-ea"/>
              </a:rPr>
              <a:t>subject to FBD checkpoint restrictions ( that is, the kp </a:t>
            </a:r>
            <a:r>
              <a:rPr lang="en-GB" altLang="en-US" dirty="0" smtClean="0">
                <a:latin typeface="Microsoft YaHei" panose="020B0503020204020204" pitchFamily="34" charset="-122"/>
                <a:ea typeface="Microsoft YaHei" panose="020B0503020204020204" pitchFamily="34" charset="-122"/>
                <a:sym typeface="+mn-ea"/>
              </a:rPr>
              <a:t>barcode rules brushed in comply with the rules corresponding to </a:t>
            </a:r>
            <a:r>
              <a:rPr lang="en-GB" altLang="zh-CN" dirty="0" smtClean="0">
                <a:latin typeface="Microsoft YaHei" panose="020B0503020204020204" pitchFamily="34" charset="-122"/>
                <a:ea typeface="Microsoft YaHei" panose="020B0503020204020204" pitchFamily="34" charset="-122"/>
                <a:sym typeface="+mn-ea"/>
              </a:rPr>
              <a:t>CHKRULE_D.RULETYPE </a:t>
            </a:r>
            <a:r>
              <a:rPr lang="en-GB" altLang="en-US" dirty="0" smtClean="0">
                <a:latin typeface="Microsoft YaHei" panose="020B0503020204020204" pitchFamily="34" charset="-122"/>
                <a:ea typeface="Microsoft YaHei" panose="020B0503020204020204" pitchFamily="34" charset="-122"/>
                <a:sym typeface="+mn-ea"/>
              </a:rPr>
              <a:t>is </a:t>
            </a:r>
            <a:r>
              <a:rPr lang="en-GB" altLang="zh-CN" dirty="0" smtClean="0">
                <a:latin typeface="Microsoft YaHei" panose="020B0503020204020204" pitchFamily="34" charset="-122"/>
                <a:ea typeface="Microsoft YaHei" panose="020B0503020204020204" pitchFamily="34" charset="-122"/>
                <a:sym typeface="+mn-ea"/>
              </a:rPr>
              <a:t>CHKFBD_NEW </a:t>
            </a:r>
            <a:r>
              <a:rPr lang="en-GB" altLang="en-US" dirty="0" smtClean="0">
                <a:latin typeface="Microsoft YaHei" panose="020B0503020204020204" pitchFamily="34" charset="-122"/>
                <a:ea typeface="Microsoft YaHei" panose="020B0503020204020204" pitchFamily="34" charset="-122"/>
                <a:sym typeface="+mn-ea"/>
              </a:rPr>
              <a:t>, then the error control materials are not allowed to be brushed in </a:t>
            </a:r>
            <a:r>
              <a:rPr lang="en-GB" altLang="zh-CN" dirty="0" smtClean="0">
                <a:latin typeface="Microsoft YaHei" panose="020B0503020204020204" pitchFamily="34" charset="-122"/>
                <a:ea typeface="Microsoft YaHei" panose="020B0503020204020204" pitchFamily="34" charset="-122"/>
                <a:sym typeface="+mn-ea"/>
              </a:rPr>
              <a:t>)</a:t>
            </a:r>
            <a:endParaRPr lang="en-GB" altLang="zh-CN" dirty="0" smtClean="0">
              <a:latin typeface="Microsoft YaHei" panose="020B0503020204020204" pitchFamily="34" charset="-122"/>
              <a:ea typeface="Microsoft YaHei" panose="020B0503020204020204" pitchFamily="34" charset="-122"/>
              <a:sym typeface="+mn-ea"/>
            </a:endParaRPr>
          </a:p>
          <a:p>
            <a:r>
              <a:rPr lang="en-GB" altLang="zh-CN" dirty="0" smtClean="0">
                <a:latin typeface="Microsoft YaHei" panose="020B0503020204020204" pitchFamily="34" charset="-122"/>
                <a:ea typeface="Microsoft YaHei" panose="020B0503020204020204" pitchFamily="34" charset="-122"/>
                <a:sym typeface="+mn-ea"/>
              </a:rPr>
              <a:t>Multiple VSNs correspond to multiple/ </a:t>
            </a:r>
            <a:r>
              <a:rPr lang="en-GB" altLang="zh-CN" dirty="0" err="1" smtClean="0">
                <a:latin typeface="Microsoft YaHei" panose="020B0503020204020204" pitchFamily="34" charset="-122"/>
                <a:ea typeface="Microsoft YaHei" panose="020B0503020204020204" pitchFamily="34" charset="-122"/>
                <a:sym typeface="+mn-ea"/>
              </a:rPr>
              <a:t>single MOs </a:t>
            </a:r>
            <a:r>
              <a:rPr lang="en-GB" altLang="zh-CN" dirty="0" smtClean="0">
                <a:latin typeface="Microsoft YaHei" panose="020B0503020204020204" pitchFamily="34" charset="-122"/>
                <a:ea typeface="Microsoft YaHei" panose="020B0503020204020204" pitchFamily="34" charset="-122"/>
                <a:sym typeface="+mn-ea"/>
              </a:rPr>
              <a:t>(but the number of VSNs will be greater than the total number of work orders)</a:t>
            </a:r>
            <a:endParaRPr lang="en-GB" altLang="zh-CN" dirty="0" smtClean="0">
              <a:latin typeface="Microsoft YaHei" panose="020B0503020204020204" pitchFamily="34" charset="-122"/>
              <a:ea typeface="Microsoft YaHei" panose="020B0503020204020204" pitchFamily="34" charset="-122"/>
              <a:sym typeface="+mn-ea"/>
            </a:endParaRPr>
          </a:p>
          <a:p>
            <a:r>
              <a:rPr lang="en-GB" altLang="zh-CN" dirty="0" smtClean="0">
                <a:latin typeface="Microsoft YaHei" panose="020B0503020204020204" pitchFamily="34" charset="-122"/>
                <a:ea typeface="Microsoft YaHei" panose="020B0503020204020204" pitchFamily="34" charset="-122"/>
                <a:sym typeface="+mn-ea"/>
              </a:rPr>
              <a:t>The controlled VSN can only be linked to the corresponding maintenance MO.</a:t>
            </a:r>
            <a:endParaRPr lang="en-GB" altLang="zh-CN" dirty="0" smtClean="0">
              <a:latin typeface="Microsoft YaHei" panose="020B0503020204020204" pitchFamily="34" charset="-122"/>
              <a:ea typeface="Microsoft YaHei" panose="020B0503020204020204" pitchFamily="34" charset="-122"/>
              <a:sym typeface="+mn-ea"/>
            </a:endParaRPr>
          </a:p>
          <a:p>
            <a:r>
              <a:rPr lang="en-GB" altLang="zh-CN" dirty="0" smtClean="0">
                <a:latin typeface="Microsoft YaHei" panose="020B0503020204020204" pitchFamily="34" charset="-122"/>
                <a:ea typeface="Microsoft YaHei" panose="020B0503020204020204" pitchFamily="34" charset="-122"/>
                <a:sym typeface="+mn-ea"/>
              </a:rPr>
              <a:t>The controlled MO can only LINK the corresponding VSN maintained.</a:t>
            </a:r>
            <a:r>
              <a:rPr lang="en-GB" altLang="zh-CN" b="1" dirty="0" smtClean="0">
                <a:latin typeface="Microsoft YaHei" panose="020B0503020204020204" pitchFamily="34" charset="-122"/>
                <a:ea typeface="Microsoft YaHei" panose="020B0503020204020204" pitchFamily="34" charset="-122"/>
                <a:sym typeface="+mn-ea"/>
              </a:rPr>
              <a:t> </a:t>
            </a:r>
            <a:endParaRPr lang="en-GB" altLang="zh-CN" b="1" dirty="0" smtClean="0">
              <a:latin typeface="Microsoft YaHei" panose="020B0503020204020204" pitchFamily="34" charset="-122"/>
              <a:ea typeface="Microsoft YaHei" panose="020B0503020204020204" pitchFamily="34" charset="-122"/>
              <a:sym typeface="+mn-ea"/>
            </a:endParaRPr>
          </a:p>
          <a:p>
            <a:r>
              <a:rPr lang="en-GB" altLang="zh-CN" b="1" dirty="0" smtClean="0">
                <a:latin typeface="Microsoft YaHei" panose="020B0503020204020204" pitchFamily="34" charset="-122"/>
                <a:ea typeface="Microsoft YaHei" panose="020B0503020204020204" pitchFamily="34" charset="-122"/>
                <a:sym typeface="+mn-ea"/>
              </a:rPr>
              <a:t>2. OFFLINE </a:t>
            </a:r>
            <a:r>
              <a:rPr lang="en-GB" altLang="en-US" b="1" dirty="0" smtClean="0">
                <a:latin typeface="Microsoft YaHei" panose="020B0503020204020204" pitchFamily="34" charset="-122"/>
                <a:ea typeface="Microsoft YaHei" panose="020B0503020204020204" pitchFamily="34" charset="-122"/>
                <a:sym typeface="+mn-ea"/>
              </a:rPr>
              <a:t>processing station stuck</a:t>
            </a:r>
            <a:endParaRPr lang="en-US" altLang="zh-CN" b="1" dirty="0" smtClean="0">
              <a:latin typeface="Microsoft YaHei" panose="020B0503020204020204" pitchFamily="34" charset="-122"/>
              <a:ea typeface="Microsoft YaHei" panose="020B0503020204020204" pitchFamily="34" charset="-122"/>
              <a:sym typeface="+mn-ea"/>
            </a:endParaRPr>
          </a:p>
          <a:p>
            <a:r>
              <a:rPr lang="en-GB" altLang="zh-CN" dirty="0" smtClean="0">
                <a:latin typeface="Microsoft YaHei" panose="020B0503020204020204" pitchFamily="34" charset="-122"/>
                <a:ea typeface="Microsoft YaHei" panose="020B0503020204020204" pitchFamily="34" charset="-122"/>
                <a:sym typeface="+mn-ea"/>
              </a:rPr>
              <a:t>AP_INI.FNAME=OFFLINE_CONTROL </a:t>
            </a:r>
            <a:r>
              <a:rPr lang="en-GB" altLang="en-US" dirty="0" smtClean="0">
                <a:latin typeface="Microsoft YaHei" panose="020B0503020204020204" pitchFamily="34" charset="-122"/>
                <a:ea typeface="Microsoft YaHei" panose="020B0503020204020204" pitchFamily="34" charset="-122"/>
                <a:sym typeface="+mn-ea"/>
              </a:rPr>
              <a:t>. </a:t>
            </a:r>
            <a:r>
              <a:rPr lang="en-GB" altLang="zh-CN" dirty="0" smtClean="0">
                <a:latin typeface="Microsoft YaHei" panose="020B0503020204020204" pitchFamily="34" charset="-122"/>
                <a:ea typeface="Microsoft YaHei" panose="020B0503020204020204" pitchFamily="34" charset="-122"/>
                <a:sym typeface="+mn-ea"/>
              </a:rPr>
              <a:t>LINK KP </a:t>
            </a:r>
            <a:r>
              <a:rPr lang="en-GB" altLang="en-US" dirty="0" smtClean="0">
                <a:latin typeface="Microsoft YaHei" panose="020B0503020204020204" pitchFamily="34" charset="-122"/>
                <a:ea typeface="Microsoft YaHei" panose="020B0503020204020204" pitchFamily="34" charset="-122"/>
                <a:sym typeface="+mn-ea"/>
              </a:rPr>
              <a:t>maintains this setting </a:t>
            </a:r>
            <a:r>
              <a:rPr lang="en-GB" altLang="zh-CN" dirty="0" smtClean="0">
                <a:latin typeface="Microsoft YaHei" panose="020B0503020204020204" pitchFamily="34" charset="-122"/>
                <a:ea typeface="Microsoft YaHei" panose="020B0503020204020204" pitchFamily="34" charset="-122"/>
                <a:sym typeface="+mn-ea"/>
              </a:rPr>
              <a:t>. It </a:t>
            </a:r>
            <a:r>
              <a:rPr lang="en-GB" altLang="en-US" dirty="0" smtClean="0">
                <a:latin typeface="Microsoft YaHei" panose="020B0503020204020204" pitchFamily="34" charset="-122"/>
                <a:ea typeface="Microsoft YaHei" panose="020B0503020204020204" pitchFamily="34" charset="-122"/>
                <a:sym typeface="+mn-ea"/>
              </a:rPr>
              <a:t>will check whether the </a:t>
            </a:r>
            <a:r>
              <a:rPr lang="en-GB" altLang="zh-CN" dirty="0" smtClean="0">
                <a:latin typeface="Microsoft YaHei" panose="020B0503020204020204" pitchFamily="34" charset="-122"/>
                <a:ea typeface="Microsoft YaHei" panose="020B0503020204020204" pitchFamily="34" charset="-122"/>
                <a:sym typeface="+mn-ea"/>
              </a:rPr>
              <a:t>KP OFFLINE </a:t>
            </a:r>
            <a:r>
              <a:rPr lang="en-GB" altLang="en-US" dirty="0" smtClean="0">
                <a:latin typeface="Microsoft YaHei" panose="020B0503020204020204" pitchFamily="34" charset="-122"/>
                <a:ea typeface="Microsoft YaHei" panose="020B0503020204020204" pitchFamily="34" charset="-122"/>
                <a:sym typeface="+mn-ea"/>
              </a:rPr>
              <a:t>processing station is completed </a:t>
            </a:r>
            <a:r>
              <a:rPr lang="en-GB" altLang="zh-CN" dirty="0" smtClean="0">
                <a:latin typeface="Microsoft YaHei" panose="020B0503020204020204" pitchFamily="34" charset="-122"/>
                <a:ea typeface="Microsoft YaHei" panose="020B0503020204020204" pitchFamily="34" charset="-122"/>
                <a:sym typeface="+mn-ea"/>
              </a:rPr>
              <a:t>, </a:t>
            </a:r>
            <a:r>
              <a:rPr lang="en-GB" altLang="en-US" dirty="0" smtClean="0">
                <a:latin typeface="Microsoft YaHei" panose="020B0503020204020204" pitchFamily="34" charset="-122"/>
                <a:ea typeface="Microsoft YaHei" panose="020B0503020204020204" pitchFamily="34" charset="-122"/>
                <a:sym typeface="+mn-ea"/>
              </a:rPr>
              <a:t>that is, whether the </a:t>
            </a:r>
            <a:r>
              <a:rPr lang="en-GB" altLang="zh-CN" dirty="0" smtClean="0">
                <a:latin typeface="Microsoft YaHei" panose="020B0503020204020204" pitchFamily="34" charset="-122"/>
                <a:ea typeface="Microsoft YaHei" panose="020B0503020204020204" pitchFamily="34" charset="-122"/>
                <a:sym typeface="+mn-ea"/>
              </a:rPr>
              <a:t>KP </a:t>
            </a:r>
            <a:r>
              <a:rPr lang="en-GB" altLang="en-US" dirty="0" smtClean="0">
                <a:latin typeface="Microsoft YaHei" panose="020B0503020204020204" pitchFamily="34" charset="-122"/>
                <a:ea typeface="Microsoft YaHei" panose="020B0503020204020204" pitchFamily="34" charset="-122"/>
                <a:sym typeface="+mn-ea"/>
              </a:rPr>
              <a:t>'s KPSN_TRACK.STATUS is </a:t>
            </a:r>
            <a:r>
              <a:rPr lang="en-GB" altLang="zh-CN" dirty="0" smtClean="0">
                <a:latin typeface="Microsoft YaHei" panose="020B0503020204020204" pitchFamily="34" charset="-122"/>
                <a:ea typeface="Microsoft YaHei" panose="020B0503020204020204" pitchFamily="34" charset="-122"/>
                <a:sym typeface="+mn-ea"/>
              </a:rPr>
              <a:t>2. </a:t>
            </a:r>
            <a:r>
              <a:rPr lang="en-GB" altLang="en-US" dirty="0" smtClean="0">
                <a:latin typeface="Microsoft YaHei" panose="020B0503020204020204" pitchFamily="34" charset="-122"/>
                <a:ea typeface="Microsoft YaHei" panose="020B0503020204020204" pitchFamily="34" charset="-122"/>
                <a:sym typeface="+mn-ea"/>
              </a:rPr>
              <a:t>If it is not </a:t>
            </a:r>
            <a:r>
              <a:rPr lang="en-GB" altLang="zh-CN" dirty="0" smtClean="0">
                <a:latin typeface="Microsoft YaHei" panose="020B0503020204020204" pitchFamily="34" charset="-122"/>
                <a:ea typeface="Microsoft YaHei" panose="020B0503020204020204" pitchFamily="34" charset="-122"/>
                <a:sym typeface="+mn-ea"/>
              </a:rPr>
              <a:t>2 , </a:t>
            </a:r>
            <a:r>
              <a:rPr lang="en-GB" altLang="en-US" dirty="0" smtClean="0">
                <a:latin typeface="Microsoft YaHei" panose="020B0503020204020204" pitchFamily="34" charset="-122"/>
                <a:ea typeface="Microsoft YaHei" panose="020B0503020204020204" pitchFamily="34" charset="-122"/>
                <a:sym typeface="+mn-ea"/>
              </a:rPr>
              <a:t>it means that </a:t>
            </a:r>
            <a:r>
              <a:rPr lang="en-GB" altLang="zh-CN" dirty="0" smtClean="0">
                <a:latin typeface="Microsoft YaHei" panose="020B0503020204020204" pitchFamily="34" charset="-122"/>
                <a:ea typeface="Microsoft YaHei" panose="020B0503020204020204" pitchFamily="34" charset="-122"/>
                <a:sym typeface="+mn-ea"/>
              </a:rPr>
              <a:t>the OFFLINE </a:t>
            </a:r>
            <a:r>
              <a:rPr lang="en-GB" altLang="en-US" dirty="0" smtClean="0">
                <a:latin typeface="Microsoft YaHei" panose="020B0503020204020204" pitchFamily="34" charset="-122"/>
                <a:ea typeface="Microsoft YaHei" panose="020B0503020204020204" pitchFamily="34" charset="-122"/>
                <a:sym typeface="+mn-ea"/>
              </a:rPr>
              <a:t>processing station has not been completed. An error message will be reported</a:t>
            </a:r>
            <a:endParaRPr lang="en-GB" altLang="en-US" dirty="0" smtClean="0">
              <a:latin typeface="Microsoft YaHei" panose="020B0503020204020204" pitchFamily="34" charset="-122"/>
              <a:ea typeface="Microsoft YaHei" panose="020B0503020204020204" pitchFamily="34" charset="-122"/>
              <a:sym typeface="+mn-ea"/>
            </a:endParaRPr>
          </a:p>
          <a:p>
            <a:r>
              <a:rPr lang="en-GB" altLang="zh-CN" sz="1400" dirty="0" smtClean="0">
                <a:solidFill>
                  <a:schemeClr val="accent2">
                    <a:lumMod val="75000"/>
                  </a:schemeClr>
                </a:solidFill>
                <a:latin typeface="Microsoft YaHei" panose="020B0503020204020204" pitchFamily="34" charset="-122"/>
                <a:ea typeface="Microsoft YaHei" panose="020B0503020204020204" pitchFamily="34" charset="-122"/>
                <a:sym typeface="+mn-ea"/>
              </a:rPr>
              <a:t>SELECT * FROM AP_INI WHERE APID='CHK_KPSN_OC';</a:t>
            </a:r>
            <a:endParaRPr lang="zh-CN" altLang="en-US" sz="1400" dirty="0" smtClean="0">
              <a:solidFill>
                <a:schemeClr val="accent2">
                  <a:lumMod val="75000"/>
                </a:schemeClr>
              </a:solidFill>
              <a:latin typeface="Microsoft YaHei" panose="020B0503020204020204" pitchFamily="34" charset="-122"/>
              <a:ea typeface="Microsoft YaHei" panose="020B0503020204020204" pitchFamily="34" charset="-122"/>
              <a:sym typeface="+mn-ea"/>
            </a:endParaRPr>
          </a:p>
          <a:p>
            <a:endParaRPr lang="zh-CN" altLang="en-US" b="1" dirty="0" smtClean="0">
              <a:latin typeface="Microsoft YaHei" panose="020B0503020204020204" pitchFamily="34" charset="-122"/>
              <a:ea typeface="Microsoft YaHei" panose="020B0503020204020204" pitchFamily="34" charset="-122"/>
              <a:sym typeface="+mn-ea"/>
            </a:endParaRPr>
          </a:p>
          <a:p>
            <a:endParaRPr lang="en-US" altLang="zh-CN" dirty="0" smtClean="0">
              <a:latin typeface="Microsoft YaHei" panose="020B0503020204020204" pitchFamily="34" charset="-122"/>
              <a:ea typeface="Microsoft YaHei" panose="020B0503020204020204" pitchFamily="34" charset="-122"/>
            </a:endParaRPr>
          </a:p>
          <a:p>
            <a:endParaRPr lang="en-US" altLang="zh-CN" dirty="0" smtClean="0">
              <a:latin typeface="Microsoft YaHei" panose="020B0503020204020204" pitchFamily="34" charset="-122"/>
              <a:ea typeface="Microsoft YaHei" panose="020B0503020204020204" pitchFamily="34" charset="-122"/>
            </a:endParaRPr>
          </a:p>
          <a:p>
            <a:r>
              <a:rPr lang="en-GB" altLang="zh-CN" dirty="0" smtClean="0">
                <a:latin typeface="Microsoft YaHei" panose="020B0503020204020204" pitchFamily="34" charset="-122"/>
                <a:ea typeface="Microsoft YaHei" panose="020B0503020204020204" pitchFamily="34" charset="-122"/>
              </a:rPr>
              <a:t>FSECTION: </a:t>
            </a:r>
            <a:r>
              <a:rPr lang="en-GB" altLang="en-US" dirty="0" smtClean="0">
                <a:latin typeface="Microsoft YaHei" panose="020B0503020204020204" pitchFamily="34" charset="-122"/>
                <a:ea typeface="Microsoft YaHei" panose="020B0503020204020204" pitchFamily="34" charset="-122"/>
              </a:rPr>
              <a:t>There are two types of maintenance </a:t>
            </a:r>
            <a:r>
              <a:rPr lang="en-GB" altLang="zh-CN" dirty="0" smtClean="0">
                <a:latin typeface="Microsoft YaHei" panose="020B0503020204020204" pitchFamily="34" charset="-122"/>
                <a:ea typeface="Microsoft YaHei" panose="020B0503020204020204" pitchFamily="34" charset="-122"/>
              </a:rPr>
              <a:t>, </a:t>
            </a:r>
            <a:r>
              <a:rPr lang="en-GB" altLang="en-US" dirty="0" smtClean="0">
                <a:latin typeface="Microsoft YaHei" panose="020B0503020204020204" pitchFamily="34" charset="-122"/>
                <a:ea typeface="Microsoft YaHei" panose="020B0503020204020204" pitchFamily="34" charset="-122"/>
              </a:rPr>
              <a:t>one is fixed to </a:t>
            </a:r>
            <a:r>
              <a:rPr lang="en-GB" altLang="zh-CN" dirty="0" smtClean="0">
                <a:latin typeface="Microsoft YaHei" panose="020B0503020204020204" pitchFamily="34" charset="-122"/>
                <a:ea typeface="Microsoft YaHei" panose="020B0503020204020204" pitchFamily="34" charset="-122"/>
              </a:rPr>
              <a:t>SP </a:t>
            </a:r>
            <a:r>
              <a:rPr lang="en-GB" altLang="en-US" dirty="0" smtClean="0">
                <a:latin typeface="Microsoft YaHei" panose="020B0503020204020204" pitchFamily="34" charset="-122"/>
                <a:ea typeface="Microsoft YaHei" panose="020B0503020204020204" pitchFamily="34" charset="-122"/>
              </a:rPr>
              <a:t>, which takes effect on all lines by default </a:t>
            </a:r>
            <a:r>
              <a:rPr lang="en-GB" altLang="zh-CN" dirty="0" smtClean="0">
                <a:latin typeface="Microsoft YaHei" panose="020B0503020204020204" pitchFamily="34" charset="-122"/>
                <a:ea typeface="Microsoft YaHei" panose="020B0503020204020204" pitchFamily="34" charset="-122"/>
              </a:rPr>
              <a:t>, </a:t>
            </a:r>
            <a:r>
              <a:rPr lang="en-GB" altLang="en-US" dirty="0" smtClean="0">
                <a:latin typeface="Microsoft YaHei" panose="020B0503020204020204" pitchFamily="34" charset="-122"/>
                <a:ea typeface="Microsoft YaHei" panose="020B0503020204020204" pitchFamily="34" charset="-122"/>
              </a:rPr>
              <a:t>and the other is maintenance line body, which only takes effect on the maintained line body and its priority is higher than the fixed </a:t>
            </a:r>
            <a:r>
              <a:rPr lang="en-GB" altLang="zh-CN" dirty="0" smtClean="0">
                <a:latin typeface="Microsoft YaHei" panose="020B0503020204020204" pitchFamily="34" charset="-122"/>
                <a:ea typeface="Microsoft YaHei" panose="020B0503020204020204" pitchFamily="34" charset="-122"/>
              </a:rPr>
              <a:t>SP.</a:t>
            </a:r>
            <a:endParaRPr lang="zh-CN" altLang="en-US" dirty="0" smtClean="0">
              <a:latin typeface="Microsoft YaHei" panose="020B0503020204020204" pitchFamily="34" charset="-122"/>
              <a:ea typeface="Microsoft YaHei" panose="020B0503020204020204" pitchFamily="34" charset="-122"/>
            </a:endParaRPr>
          </a:p>
        </p:txBody>
      </p:sp>
      <p:pic>
        <p:nvPicPr>
          <p:cNvPr id="7" name="圖片 6"/>
          <p:cNvPicPr>
            <a:picLocks noChangeAspect="1"/>
          </p:cNvPicPr>
          <p:nvPr/>
        </p:nvPicPr>
        <p:blipFill>
          <a:blip r:embed="rId1"/>
          <a:stretch>
            <a:fillRect/>
          </a:stretch>
        </p:blipFill>
        <p:spPr>
          <a:xfrm>
            <a:off x="285889" y="1583055"/>
            <a:ext cx="7830820" cy="423545"/>
          </a:xfrm>
          <a:prstGeom prst="rect">
            <a:avLst/>
          </a:prstGeom>
        </p:spPr>
      </p:pic>
      <p:pic>
        <p:nvPicPr>
          <p:cNvPr id="9" name="圖片 8"/>
          <p:cNvPicPr>
            <a:picLocks noChangeAspect="1"/>
          </p:cNvPicPr>
          <p:nvPr/>
        </p:nvPicPr>
        <p:blipFill>
          <a:blip r:embed="rId2"/>
          <a:stretch>
            <a:fillRect/>
          </a:stretch>
        </p:blipFill>
        <p:spPr>
          <a:xfrm>
            <a:off x="285889" y="4834879"/>
            <a:ext cx="8550910" cy="556895"/>
          </a:xfrm>
          <a:prstGeom prst="rect">
            <a:avLst/>
          </a:prstGeom>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方塊 2"/>
          <p:cNvSpPr txBox="1"/>
          <p:nvPr/>
        </p:nvSpPr>
        <p:spPr>
          <a:xfrm>
            <a:off x="285889" y="191493"/>
            <a:ext cx="10297671" cy="460375"/>
          </a:xfrm>
          <a:prstGeom prst="rect">
            <a:avLst/>
          </a:prstGeom>
          <a:noFill/>
        </p:spPr>
        <p:txBody>
          <a:bodyPr wrap="square" rtlCol="0">
            <a:spAutoFit/>
          </a:bodyPr>
          <a:lstStyle/>
          <a:p>
            <a:r>
              <a:rPr lang="en-GB" sz="2400" dirty="0">
                <a:latin typeface="Microsoft YaHei" panose="020B0503020204020204" pitchFamily="34" charset="-122"/>
                <a:ea typeface="Microsoft YaHei" panose="020B0503020204020204" pitchFamily="34" charset="-122"/>
                <a:sym typeface="+mn-ea"/>
              </a:rPr>
              <a:t>HSG- </a:t>
            </a:r>
            <a:r>
              <a:rPr sz="2400" dirty="0">
                <a:latin typeface="Microsoft YaHei" panose="020B0503020204020204" pitchFamily="34" charset="-122"/>
                <a:ea typeface="Microsoft YaHei" panose="020B0503020204020204" pitchFamily="34" charset="-122"/>
                <a:sym typeface="+mn-ea"/>
              </a:rPr>
              <a:t>HSG INPUT </a:t>
            </a:r>
            <a:r>
              <a:rPr lang="en-GB" altLang="zh-CN" sz="2400" dirty="0" smtClean="0">
                <a:latin typeface="Microsoft YaHei" panose="020B0503020204020204" pitchFamily="34" charset="-122"/>
                <a:ea typeface="Microsoft YaHei" panose="020B0503020204020204" pitchFamily="34" charset="-122"/>
                <a:sym typeface="+mn-ea"/>
              </a:rPr>
              <a:t>- </a:t>
            </a:r>
            <a:r>
              <a:rPr lang="en-GB" altLang="en-US" sz="2400" dirty="0" smtClean="0">
                <a:latin typeface="Microsoft YaHei" panose="020B0503020204020204" pitchFamily="34" charset="-122"/>
                <a:ea typeface="Microsoft YaHei" panose="020B0503020204020204" pitchFamily="34" charset="-122"/>
                <a:sym typeface="+mn-ea"/>
              </a:rPr>
              <a:t>Hand Brush Station</a:t>
            </a:r>
            <a:endParaRPr lang="en-US" altLang="zh-CN" sz="2400" dirty="0">
              <a:latin typeface="Microsoft YaHei" panose="020B0503020204020204" pitchFamily="34" charset="-122"/>
              <a:ea typeface="Microsoft YaHei" panose="020B0503020204020204" pitchFamily="34" charset="-122"/>
            </a:endParaRPr>
          </a:p>
        </p:txBody>
      </p:sp>
      <p:sp>
        <p:nvSpPr>
          <p:cNvPr id="6" name="文字方塊 5"/>
          <p:cNvSpPr txBox="1"/>
          <p:nvPr/>
        </p:nvSpPr>
        <p:spPr>
          <a:xfrm>
            <a:off x="186690" y="923925"/>
            <a:ext cx="12005310" cy="5232202"/>
          </a:xfrm>
          <a:prstGeom prst="rect">
            <a:avLst/>
          </a:prstGeom>
          <a:noFill/>
        </p:spPr>
        <p:txBody>
          <a:bodyPr wrap="square" rtlCol="0">
            <a:spAutoFit/>
          </a:bodyPr>
          <a:lstStyle/>
          <a:p>
            <a:r>
              <a:rPr lang="en-GB" altLang="en-US" b="1" dirty="0" smtClean="0">
                <a:latin typeface="Microsoft YaHei" panose="020B0503020204020204" pitchFamily="34" charset="-122"/>
                <a:ea typeface="Microsoft YaHei" panose="020B0503020204020204" pitchFamily="34" charset="-122"/>
                <a:sym typeface="+mn-ea"/>
              </a:rPr>
              <a:t>Extension function </a:t>
            </a:r>
            <a:r>
              <a:rPr lang="en-GB" altLang="en-US" b="1" dirty="0">
                <a:latin typeface="Microsoft YaHei" panose="020B0503020204020204" pitchFamily="34" charset="-122"/>
                <a:ea typeface="Microsoft YaHei" panose="020B0503020204020204" pitchFamily="34" charset="-122"/>
                <a:sym typeface="+mn-ea"/>
              </a:rPr>
              <a:t>description </a:t>
            </a:r>
            <a:r>
              <a:rPr lang="en-GB" altLang="zh-CN" b="1" dirty="0" smtClean="0">
                <a:latin typeface="Microsoft YaHei" panose="020B0503020204020204" pitchFamily="34" charset="-122"/>
                <a:ea typeface="Microsoft YaHei" panose="020B0503020204020204" pitchFamily="34" charset="-122"/>
                <a:sym typeface="+mn-ea"/>
              </a:rPr>
              <a:t>:</a:t>
            </a:r>
            <a:endParaRPr lang="en-GB" altLang="zh-CN" b="1" dirty="0" smtClean="0">
              <a:latin typeface="Microsoft YaHei" panose="020B0503020204020204" pitchFamily="34" charset="-122"/>
              <a:ea typeface="Microsoft YaHei" panose="020B0503020204020204" pitchFamily="34" charset="-122"/>
              <a:sym typeface="+mn-ea"/>
            </a:endParaRPr>
          </a:p>
          <a:p>
            <a:r>
              <a:rPr lang="en-GB" altLang="zh-CN" b="1" dirty="0" smtClean="0">
                <a:latin typeface="Microsoft YaHei" panose="020B0503020204020204" pitchFamily="34" charset="-122"/>
                <a:ea typeface="Microsoft YaHei" panose="020B0503020204020204" pitchFamily="34" charset="-122"/>
              </a:rPr>
              <a:t>3.DOUBLE CHECK </a:t>
            </a:r>
            <a:r>
              <a:rPr lang="en-GB" altLang="en-US" b="1" dirty="0" smtClean="0">
                <a:latin typeface="Microsoft YaHei" panose="020B0503020204020204" pitchFamily="34" charset="-122"/>
                <a:ea typeface="Microsoft YaHei" panose="020B0503020204020204" pitchFamily="34" charset="-122"/>
              </a:rPr>
              <a:t>checkpoints </a:t>
            </a:r>
            <a:r>
              <a:rPr lang="en-GB" altLang="zh-CN" dirty="0">
                <a:latin typeface="Microsoft YaHei" panose="020B0503020204020204" pitchFamily="34" charset="-122"/>
                <a:ea typeface="Microsoft YaHei" panose="020B0503020204020204" pitchFamily="34" charset="-122"/>
                <a:sym typeface="+mn-ea"/>
              </a:rPr>
              <a:t>( </a:t>
            </a:r>
            <a:r>
              <a:rPr lang="en-GB" altLang="en-US" dirty="0">
                <a:latin typeface="Microsoft YaHei" panose="020B0503020204020204" pitchFamily="34" charset="-122"/>
                <a:ea typeface="Microsoft YaHei" panose="020B0503020204020204" pitchFamily="34" charset="-122"/>
                <a:sym typeface="+mn-ea"/>
              </a:rPr>
              <a:t>compared to </a:t>
            </a:r>
            <a:r>
              <a:rPr lang="en-GB" altLang="zh-CN" dirty="0">
                <a:latin typeface="Microsoft YaHei" panose="020B0503020204020204" pitchFamily="34" charset="-122"/>
                <a:ea typeface="Microsoft YaHei" panose="020B0503020204020204" pitchFamily="34" charset="-122"/>
                <a:sym typeface="+mn-ea"/>
              </a:rPr>
              <a:t>EEEE </a:t>
            </a:r>
            <a:r>
              <a:rPr lang="en-GB" altLang="zh-CN" dirty="0" smtClean="0">
                <a:latin typeface="Microsoft YaHei" panose="020B0503020204020204" pitchFamily="34" charset="-122"/>
                <a:ea typeface="Microsoft YaHei" panose="020B0503020204020204" pitchFamily="34" charset="-122"/>
                <a:sym typeface="+mn-ea"/>
              </a:rPr>
              <a:t>) </a:t>
            </a:r>
            <a:r>
              <a:rPr lang="en-GB" altLang="en-US" b="1" dirty="0" smtClean="0">
                <a:latin typeface="Microsoft YaHei" panose="020B0503020204020204" pitchFamily="34" charset="-122"/>
                <a:ea typeface="Microsoft YaHei" panose="020B0503020204020204" pitchFamily="34" charset="-122"/>
              </a:rPr>
              <a:t>are as follows </a:t>
            </a:r>
            <a:r>
              <a:rPr lang="en-GB" altLang="zh-CN" b="1" dirty="0" smtClean="0">
                <a:latin typeface="Microsoft YaHei" panose="020B0503020204020204" pitchFamily="34" charset="-122"/>
                <a:ea typeface="Microsoft YaHei" panose="020B0503020204020204" pitchFamily="34" charset="-122"/>
              </a:rPr>
              <a:t>:</a:t>
            </a:r>
            <a:endParaRPr lang="zh-CN" altLang="en-US" b="1" dirty="0" smtClean="0">
              <a:latin typeface="Microsoft YaHei" panose="020B0503020204020204" pitchFamily="34" charset="-122"/>
              <a:ea typeface="Microsoft YaHei" panose="020B0503020204020204" pitchFamily="34" charset="-122"/>
            </a:endParaRPr>
          </a:p>
          <a:p>
            <a:r>
              <a:rPr lang="en-GB" altLang="en-US" sz="1400" dirty="0" smtClean="0">
                <a:solidFill>
                  <a:schemeClr val="accent2">
                    <a:lumMod val="75000"/>
                  </a:schemeClr>
                </a:solidFill>
                <a:latin typeface="Microsoft YaHei" panose="020B0503020204020204" pitchFamily="34" charset="-122"/>
                <a:ea typeface="Microsoft YaHei" panose="020B0503020204020204" pitchFamily="34" charset="-122"/>
              </a:rPr>
              <a:t>SELECT * FROM AP_INI WHERE APID='MFITEM_MAP' AND FNAME='KPITEM/EEEE' AND FSECTION='KPBC';</a:t>
            </a:r>
            <a:endParaRPr lang="en-GB" altLang="en-US" sz="1400" dirty="0" smtClean="0">
              <a:solidFill>
                <a:schemeClr val="accent2">
                  <a:lumMod val="75000"/>
                </a:schemeClr>
              </a:solidFill>
              <a:latin typeface="Microsoft YaHei" panose="020B0503020204020204" pitchFamily="34" charset="-122"/>
              <a:ea typeface="Microsoft YaHei" panose="020B0503020204020204" pitchFamily="34" charset="-122"/>
            </a:endParaRPr>
          </a:p>
          <a:p>
            <a:endParaRPr lang="zh-CN" altLang="en-US" dirty="0" smtClean="0">
              <a:latin typeface="Microsoft YaHei" panose="020B0503020204020204" pitchFamily="34" charset="-122"/>
              <a:ea typeface="Microsoft YaHei" panose="020B0503020204020204" pitchFamily="34" charset="-122"/>
            </a:endParaRPr>
          </a:p>
          <a:p>
            <a:endParaRPr lang="zh-CN" altLang="en-US" dirty="0" smtClean="0">
              <a:latin typeface="Microsoft YaHei" panose="020B0503020204020204" pitchFamily="34" charset="-122"/>
              <a:ea typeface="Microsoft YaHei" panose="020B0503020204020204" pitchFamily="34" charset="-122"/>
            </a:endParaRPr>
          </a:p>
          <a:p>
            <a:r>
              <a:rPr lang="en-GB" altLang="en-US" dirty="0" smtClean="0">
                <a:latin typeface="Microsoft YaHei" panose="020B0503020204020204" pitchFamily="34" charset="-122"/>
                <a:ea typeface="Microsoft YaHei" panose="020B0503020204020204" pitchFamily="34" charset="-122"/>
                <a:sym typeface="+mn-ea"/>
              </a:rPr>
              <a:t>This setting is the </a:t>
            </a:r>
            <a:r>
              <a:rPr lang="en-GB" altLang="zh-CN" dirty="0" smtClean="0">
                <a:latin typeface="Microsoft YaHei" panose="020B0503020204020204" pitchFamily="34" charset="-122"/>
                <a:ea typeface="Microsoft YaHei" panose="020B0503020204020204" pitchFamily="34" charset="-122"/>
                <a:sym typeface="+mn-ea"/>
              </a:rPr>
              <a:t>DOUBLE CHECK </a:t>
            </a:r>
            <a:r>
              <a:rPr lang="en-GB" altLang="en-US" dirty="0" smtClean="0">
                <a:latin typeface="Microsoft YaHei" panose="020B0503020204020204" pitchFamily="34" charset="-122"/>
                <a:ea typeface="Microsoft YaHei" panose="020B0503020204020204" pitchFamily="34" charset="-122"/>
                <a:sym typeface="+mn-ea"/>
              </a:rPr>
              <a:t>master switch </a:t>
            </a:r>
            <a:r>
              <a:rPr lang="en-GB" altLang="zh-CN" dirty="0" smtClean="0">
                <a:latin typeface="Microsoft YaHei" panose="020B0503020204020204" pitchFamily="34" charset="-122"/>
                <a:ea typeface="Microsoft YaHei" panose="020B0503020204020204" pitchFamily="34" charset="-122"/>
                <a:sym typeface="+mn-ea"/>
              </a:rPr>
              <a:t>.</a:t>
            </a:r>
            <a:endParaRPr lang="en-GB" altLang="zh-CN" dirty="0" smtClean="0">
              <a:latin typeface="Microsoft YaHei" panose="020B0503020204020204" pitchFamily="34" charset="-122"/>
              <a:ea typeface="Microsoft YaHei" panose="020B0503020204020204" pitchFamily="34" charset="-122"/>
              <a:sym typeface="+mn-ea"/>
            </a:endParaRPr>
          </a:p>
          <a:p>
            <a:endParaRPr lang="zh-CN" altLang="en-US" dirty="0" smtClean="0">
              <a:latin typeface="Microsoft YaHei" panose="020B0503020204020204" pitchFamily="34" charset="-122"/>
              <a:ea typeface="Microsoft YaHei" panose="020B0503020204020204" pitchFamily="34" charset="-122"/>
              <a:sym typeface="+mn-ea"/>
            </a:endParaRPr>
          </a:p>
          <a:p>
            <a:r>
              <a:rPr lang="en-GB" altLang="en-US" sz="1400" dirty="0" smtClean="0">
                <a:solidFill>
                  <a:schemeClr val="accent2">
                    <a:lumMod val="75000"/>
                  </a:schemeClr>
                </a:solidFill>
                <a:latin typeface="Microsoft YaHei" panose="020B0503020204020204" pitchFamily="34" charset="-122"/>
                <a:ea typeface="Microsoft YaHei" panose="020B0503020204020204" pitchFamily="34" charset="-122"/>
              </a:rPr>
              <a:t>SELECT * FROM ITEM_FEATURE WHERE FEATUREID='MFITEM_MAP' AND FEATURENM='CABM' AND ITEM_TYPE='EEEE';</a:t>
            </a:r>
            <a:endParaRPr lang="en-GB" altLang="en-US" sz="1400" dirty="0" smtClean="0">
              <a:solidFill>
                <a:schemeClr val="accent2">
                  <a:lumMod val="75000"/>
                </a:schemeClr>
              </a:solidFill>
              <a:latin typeface="Microsoft YaHei" panose="020B0503020204020204" pitchFamily="34" charset="-122"/>
              <a:ea typeface="Microsoft YaHei" panose="020B0503020204020204" pitchFamily="34" charset="-122"/>
            </a:endParaRPr>
          </a:p>
          <a:p>
            <a:endParaRPr lang="zh-CN" altLang="en-US" dirty="0" smtClean="0">
              <a:latin typeface="Microsoft YaHei" panose="020B0503020204020204" pitchFamily="34" charset="-122"/>
              <a:ea typeface="Microsoft YaHei" panose="020B0503020204020204" pitchFamily="34" charset="-122"/>
            </a:endParaRPr>
          </a:p>
          <a:p>
            <a:endParaRPr lang="zh-CN" altLang="en-US" dirty="0" smtClean="0">
              <a:latin typeface="Microsoft YaHei" panose="020B0503020204020204" pitchFamily="34" charset="-122"/>
              <a:ea typeface="Microsoft YaHei" panose="020B0503020204020204" pitchFamily="34" charset="-122"/>
            </a:endParaRPr>
          </a:p>
          <a:p>
            <a:r>
              <a:rPr lang="en-GB" altLang="zh-CN" dirty="0" smtClean="0">
                <a:latin typeface="Microsoft YaHei" panose="020B0503020204020204" pitchFamily="34" charset="-122"/>
                <a:ea typeface="Microsoft YaHei" panose="020B0503020204020204" pitchFamily="34" charset="-122"/>
              </a:rPr>
              <a:t>ITEM: </a:t>
            </a:r>
            <a:r>
              <a:rPr lang="en-GB" altLang="en-US" dirty="0" smtClean="0">
                <a:latin typeface="Microsoft YaHei" panose="020B0503020204020204" pitchFamily="34" charset="-122"/>
                <a:ea typeface="Microsoft YaHei" panose="020B0503020204020204" pitchFamily="34" charset="-122"/>
              </a:rPr>
              <a:t>Maintain </a:t>
            </a:r>
            <a:r>
              <a:rPr lang="en-GB" altLang="zh-CN" dirty="0" smtClean="0">
                <a:latin typeface="Microsoft YaHei" panose="020B0503020204020204" pitchFamily="34" charset="-122"/>
                <a:ea typeface="Microsoft YaHei" panose="020B0503020204020204" pitchFamily="34" charset="-122"/>
              </a:rPr>
              <a:t>HSG 70ISN </a:t>
            </a:r>
            <a:r>
              <a:rPr lang="en-GB" altLang="en-US" dirty="0" smtClean="0">
                <a:latin typeface="Microsoft YaHei" panose="020B0503020204020204" pitchFamily="34" charset="-122"/>
                <a:ea typeface="Microsoft YaHei" panose="020B0503020204020204" pitchFamily="34" charset="-122"/>
              </a:rPr>
              <a:t>material number</a:t>
            </a:r>
            <a:endParaRPr lang="en-US" altLang="zh-CN" dirty="0" smtClean="0">
              <a:latin typeface="Microsoft YaHei" panose="020B0503020204020204" pitchFamily="34" charset="-122"/>
              <a:ea typeface="Microsoft YaHei" panose="020B0503020204020204" pitchFamily="34" charset="-122"/>
            </a:endParaRPr>
          </a:p>
          <a:p>
            <a:r>
              <a:rPr lang="en-GB" altLang="zh-CN" dirty="0" smtClean="0">
                <a:latin typeface="Microsoft YaHei" panose="020B0503020204020204" pitchFamily="34" charset="-122"/>
                <a:ea typeface="Microsoft YaHei" panose="020B0503020204020204" pitchFamily="34" charset="-122"/>
              </a:rPr>
              <a:t>FEATUREID: </a:t>
            </a:r>
            <a:r>
              <a:rPr lang="en-GB" altLang="en-US" dirty="0" smtClean="0">
                <a:latin typeface="Microsoft YaHei" panose="020B0503020204020204" pitchFamily="34" charset="-122"/>
                <a:ea typeface="Microsoft YaHei" panose="020B0503020204020204" pitchFamily="34" charset="-122"/>
              </a:rPr>
              <a:t>fixed to </a:t>
            </a:r>
            <a:r>
              <a:rPr lang="en-GB" altLang="zh-CN" dirty="0" smtClean="0">
                <a:latin typeface="Microsoft YaHei" panose="020B0503020204020204" pitchFamily="34" charset="-122"/>
                <a:ea typeface="Microsoft YaHei" panose="020B0503020204020204" pitchFamily="34" charset="-122"/>
              </a:rPr>
              <a:t>MFITEM_MAP</a:t>
            </a:r>
            <a:endParaRPr lang="en-GB" altLang="zh-CN" dirty="0" smtClean="0">
              <a:latin typeface="Microsoft YaHei" panose="020B0503020204020204" pitchFamily="34" charset="-122"/>
              <a:ea typeface="Microsoft YaHei" panose="020B0503020204020204" pitchFamily="34" charset="-122"/>
            </a:endParaRPr>
          </a:p>
          <a:p>
            <a:r>
              <a:rPr lang="en-GB" altLang="zh-CN" dirty="0" smtClean="0">
                <a:latin typeface="Microsoft YaHei" panose="020B0503020204020204" pitchFamily="34" charset="-122"/>
                <a:ea typeface="Microsoft YaHei" panose="020B0503020204020204" pitchFamily="34" charset="-122"/>
              </a:rPr>
              <a:t>FEATURENM: </a:t>
            </a:r>
            <a:r>
              <a:rPr lang="en-GB" altLang="en-US" dirty="0" smtClean="0">
                <a:latin typeface="Microsoft YaHei" panose="020B0503020204020204" pitchFamily="34" charset="-122"/>
                <a:ea typeface="Microsoft YaHei" panose="020B0503020204020204" pitchFamily="34" charset="-122"/>
              </a:rPr>
              <a:t>Maintain </a:t>
            </a:r>
            <a:r>
              <a:rPr lang="en-GB" altLang="zh-CN" dirty="0" smtClean="0">
                <a:latin typeface="Microsoft YaHei" panose="020B0503020204020204" pitchFamily="34" charset="-122"/>
                <a:ea typeface="Microsoft YaHei" panose="020B0503020204020204" pitchFamily="34" charset="-122"/>
              </a:rPr>
              <a:t>KPBC</a:t>
            </a:r>
            <a:endParaRPr lang="en-GB" altLang="zh-CN" dirty="0" smtClean="0">
              <a:latin typeface="Microsoft YaHei" panose="020B0503020204020204" pitchFamily="34" charset="-122"/>
              <a:ea typeface="Microsoft YaHei" panose="020B0503020204020204" pitchFamily="34" charset="-122"/>
            </a:endParaRPr>
          </a:p>
          <a:p>
            <a:r>
              <a:rPr lang="en-GB" altLang="zh-CN" dirty="0" smtClean="0">
                <a:latin typeface="Microsoft YaHei" panose="020B0503020204020204" pitchFamily="34" charset="-122"/>
                <a:ea typeface="Microsoft YaHei" panose="020B0503020204020204" pitchFamily="34" charset="-122"/>
              </a:rPr>
              <a:t>FEATUREVALUE: </a:t>
            </a:r>
            <a:r>
              <a:rPr lang="en-GB" altLang="en-US" dirty="0" smtClean="0">
                <a:latin typeface="Microsoft YaHei" panose="020B0503020204020204" pitchFamily="34" charset="-122"/>
                <a:ea typeface="Microsoft YaHei" panose="020B0503020204020204" pitchFamily="34" charset="-122"/>
              </a:rPr>
              <a:t>Material rules</a:t>
            </a:r>
            <a:endParaRPr lang="en-US" altLang="zh-CN" dirty="0" smtClean="0">
              <a:latin typeface="Microsoft YaHei" panose="020B0503020204020204" pitchFamily="34" charset="-122"/>
              <a:ea typeface="Microsoft YaHei" panose="020B0503020204020204" pitchFamily="34" charset="-122"/>
            </a:endParaRPr>
          </a:p>
          <a:p>
            <a:r>
              <a:rPr lang="en-GB" altLang="zh-CN" dirty="0" smtClean="0">
                <a:latin typeface="Microsoft YaHei" panose="020B0503020204020204" pitchFamily="34" charset="-122"/>
                <a:ea typeface="Microsoft YaHei" panose="020B0503020204020204" pitchFamily="34" charset="-122"/>
              </a:rPr>
              <a:t>ITEM_TYPE: </a:t>
            </a:r>
            <a:r>
              <a:rPr lang="en-GB" altLang="en-US" dirty="0" smtClean="0">
                <a:latin typeface="Microsoft YaHei" panose="020B0503020204020204" pitchFamily="34" charset="-122"/>
                <a:ea typeface="Microsoft YaHei" panose="020B0503020204020204" pitchFamily="34" charset="-122"/>
              </a:rPr>
              <a:t>Fixed </a:t>
            </a:r>
            <a:r>
              <a:rPr lang="en-GB" altLang="zh-CN" dirty="0" smtClean="0">
                <a:latin typeface="Microsoft YaHei" panose="020B0503020204020204" pitchFamily="34" charset="-122"/>
                <a:ea typeface="Microsoft YaHei" panose="020B0503020204020204" pitchFamily="34" charset="-122"/>
              </a:rPr>
              <a:t>EEEE</a:t>
            </a:r>
            <a:endParaRPr lang="en-GB" altLang="zh-CN" dirty="0" smtClean="0">
              <a:latin typeface="Microsoft YaHei" panose="020B0503020204020204" pitchFamily="34" charset="-122"/>
              <a:ea typeface="Microsoft YaHei" panose="020B0503020204020204" pitchFamily="34" charset="-122"/>
            </a:endParaRPr>
          </a:p>
          <a:p>
            <a:endParaRPr lang="en-US" altLang="zh-CN" dirty="0" smtClean="0">
              <a:latin typeface="Microsoft YaHei" panose="020B0503020204020204" pitchFamily="34" charset="-122"/>
              <a:ea typeface="Microsoft YaHei" panose="020B0503020204020204" pitchFamily="34" charset="-122"/>
            </a:endParaRPr>
          </a:p>
          <a:p>
            <a:r>
              <a:rPr lang="en-GB" altLang="zh-CN" dirty="0" smtClean="0">
                <a:latin typeface="Microsoft YaHei" panose="020B0503020204020204" pitchFamily="34" charset="-122"/>
                <a:ea typeface="Microsoft YaHei" panose="020B0503020204020204" pitchFamily="34" charset="-122"/>
              </a:rPr>
              <a:t>The kp </a:t>
            </a:r>
            <a:r>
              <a:rPr lang="en-GB" altLang="en-US" dirty="0" smtClean="0">
                <a:latin typeface="Microsoft YaHei" panose="020B0503020204020204" pitchFamily="34" charset="-122"/>
                <a:ea typeface="Microsoft YaHei" panose="020B0503020204020204" pitchFamily="34" charset="-122"/>
              </a:rPr>
              <a:t>of </a:t>
            </a:r>
            <a:r>
              <a:rPr lang="en-GB" altLang="zh-CN" dirty="0" smtClean="0">
                <a:latin typeface="Microsoft YaHei" panose="020B0503020204020204" pitchFamily="34" charset="-122"/>
                <a:ea typeface="Microsoft YaHei" panose="020B0503020204020204" pitchFamily="34" charset="-122"/>
              </a:rPr>
              <a:t>the link </a:t>
            </a:r>
            <a:r>
              <a:rPr lang="en-GB" altLang="en-US" dirty="0" smtClean="0">
                <a:latin typeface="Microsoft YaHei" panose="020B0503020204020204" pitchFamily="34" charset="-122"/>
                <a:ea typeface="Microsoft YaHei" panose="020B0503020204020204" pitchFamily="34" charset="-122"/>
                <a:sym typeface="+mn-ea"/>
              </a:rPr>
              <a:t>is maintained </a:t>
            </a:r>
            <a:r>
              <a:rPr lang="en-GB" altLang="en-US" dirty="0" smtClean="0">
                <a:latin typeface="Microsoft YaHei" panose="020B0503020204020204" pitchFamily="34" charset="-122"/>
                <a:ea typeface="Microsoft YaHei" panose="020B0503020204020204" pitchFamily="34" charset="-122"/>
              </a:rPr>
              <a:t>in </a:t>
            </a:r>
            <a:r>
              <a:rPr lang="en-GB" altLang="zh-CN" dirty="0" smtClean="0">
                <a:latin typeface="Microsoft YaHei" panose="020B0503020204020204" pitchFamily="34" charset="-122"/>
                <a:ea typeface="Microsoft YaHei" panose="020B0503020204020204" pitchFamily="34" charset="-122"/>
              </a:rPr>
              <a:t>AP_INI.APID ='MFITEM_MAP',</a:t>
            </a:r>
            <a:endParaRPr lang="en-US" altLang="zh-CN" dirty="0" smtClean="0">
              <a:latin typeface="Microsoft YaHei" panose="020B0503020204020204" pitchFamily="34" charset="-122"/>
              <a:ea typeface="Microsoft YaHei" panose="020B0503020204020204" pitchFamily="34" charset="-122"/>
              <a:sym typeface="+mn-ea"/>
            </a:endParaRPr>
          </a:p>
          <a:p>
            <a:r>
              <a:rPr lang="en-GB" altLang="en-US" dirty="0" smtClean="0">
                <a:latin typeface="Microsoft YaHei" panose="020B0503020204020204" pitchFamily="34" charset="-122"/>
                <a:ea typeface="Microsoft YaHei" panose="020B0503020204020204" pitchFamily="34" charset="-122"/>
                <a:sym typeface="+mn-ea"/>
              </a:rPr>
              <a:t>Then the corresponding material number of </a:t>
            </a:r>
            <a:r>
              <a:rPr lang="en-GB" altLang="zh-CN" dirty="0" smtClean="0">
                <a:latin typeface="Microsoft YaHei" panose="020B0503020204020204" pitchFamily="34" charset="-122"/>
                <a:ea typeface="Microsoft YaHei" panose="020B0503020204020204" pitchFamily="34" charset="-122"/>
                <a:sym typeface="+mn-ea"/>
              </a:rPr>
              <a:t>HSG 70ISN must </a:t>
            </a:r>
            <a:r>
              <a:rPr lang="en-GB" altLang="en-US" dirty="0" smtClean="0">
                <a:latin typeface="Microsoft YaHei" panose="020B0503020204020204" pitchFamily="34" charset="-122"/>
                <a:ea typeface="Microsoft YaHei" panose="020B0503020204020204" pitchFamily="34" charset="-122"/>
                <a:sym typeface="+mn-ea"/>
              </a:rPr>
              <a:t>be maintained in </a:t>
            </a:r>
            <a:r>
              <a:rPr lang="en-GB" altLang="zh-CN" dirty="0" smtClean="0">
                <a:latin typeface="Microsoft YaHei" panose="020B0503020204020204" pitchFamily="34" charset="-122"/>
                <a:ea typeface="Microsoft YaHei" panose="020B0503020204020204" pitchFamily="34" charset="-122"/>
                <a:sym typeface="+mn-ea"/>
              </a:rPr>
              <a:t>ITEM_FEAURE. FEATUREID='MFITEM_MAP' ,</a:t>
            </a:r>
            <a:endParaRPr lang="en-GB" altLang="zh-CN" dirty="0" smtClean="0">
              <a:latin typeface="Microsoft YaHei" panose="020B0503020204020204" pitchFamily="34" charset="-122"/>
              <a:ea typeface="Microsoft YaHei" panose="020B0503020204020204" pitchFamily="34" charset="-122"/>
              <a:sym typeface="+mn-ea"/>
            </a:endParaRPr>
          </a:p>
          <a:p>
            <a:r>
              <a:rPr lang="en-GB" altLang="zh-CN" dirty="0" err="1" smtClean="0">
                <a:latin typeface="Microsoft YaHei" panose="020B0503020204020204" pitchFamily="34" charset="-122"/>
                <a:ea typeface="Microsoft YaHei" panose="020B0503020204020204" pitchFamily="34" charset="-122"/>
                <a:sym typeface="+mn-ea"/>
              </a:rPr>
              <a:t>the kp </a:t>
            </a:r>
            <a:r>
              <a:rPr lang="en-GB" altLang="en-US" dirty="0" smtClean="0">
                <a:latin typeface="Microsoft YaHei" panose="020B0503020204020204" pitchFamily="34" charset="-122"/>
                <a:ea typeface="Microsoft YaHei" panose="020B0503020204020204" pitchFamily="34" charset="-122"/>
                <a:sym typeface="+mn-ea"/>
              </a:rPr>
              <a:t>entered through the checkpoint meets the maintenance rules can the link be </a:t>
            </a:r>
            <a:r>
              <a:rPr lang="en-GB" altLang="zh-CN" dirty="0" smtClean="0">
                <a:latin typeface="Microsoft YaHei" panose="020B0503020204020204" pitchFamily="34" charset="-122"/>
                <a:ea typeface="Microsoft YaHei" panose="020B0503020204020204" pitchFamily="34" charset="-122"/>
                <a:sym typeface="+mn-ea"/>
              </a:rPr>
              <a:t>linked .</a:t>
            </a:r>
            <a:endParaRPr lang="zh-CN" altLang="en-US" dirty="0" smtClean="0">
              <a:latin typeface="Microsoft YaHei" panose="020B0503020204020204" pitchFamily="34" charset="-122"/>
              <a:ea typeface="Microsoft YaHei" panose="020B0503020204020204" pitchFamily="34" charset="-122"/>
            </a:endParaRPr>
          </a:p>
        </p:txBody>
      </p:sp>
      <p:pic>
        <p:nvPicPr>
          <p:cNvPr id="2" name="圖片 1"/>
          <p:cNvPicPr>
            <a:picLocks noChangeAspect="1"/>
          </p:cNvPicPr>
          <p:nvPr/>
        </p:nvPicPr>
        <p:blipFill>
          <a:blip r:embed="rId1"/>
          <a:stretch>
            <a:fillRect/>
          </a:stretch>
        </p:blipFill>
        <p:spPr>
          <a:xfrm>
            <a:off x="285750" y="1791632"/>
            <a:ext cx="8598535" cy="402590"/>
          </a:xfrm>
          <a:prstGeom prst="rect">
            <a:avLst/>
          </a:prstGeom>
        </p:spPr>
      </p:pic>
      <p:pic>
        <p:nvPicPr>
          <p:cNvPr id="8" name="圖片 7"/>
          <p:cNvPicPr>
            <a:picLocks noChangeAspect="1"/>
          </p:cNvPicPr>
          <p:nvPr/>
        </p:nvPicPr>
        <p:blipFill>
          <a:blip r:embed="rId2"/>
          <a:stretch>
            <a:fillRect/>
          </a:stretch>
        </p:blipFill>
        <p:spPr>
          <a:xfrm>
            <a:off x="285750" y="3139916"/>
            <a:ext cx="10697210" cy="409575"/>
          </a:xfrm>
          <a:prstGeom prst="rect">
            <a:avLst/>
          </a:prstGeom>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方塊 2"/>
          <p:cNvSpPr txBox="1"/>
          <p:nvPr/>
        </p:nvSpPr>
        <p:spPr>
          <a:xfrm>
            <a:off x="285889" y="191493"/>
            <a:ext cx="10297671" cy="460375"/>
          </a:xfrm>
          <a:prstGeom prst="rect">
            <a:avLst/>
          </a:prstGeom>
          <a:noFill/>
        </p:spPr>
        <p:txBody>
          <a:bodyPr wrap="square" rtlCol="0">
            <a:spAutoFit/>
          </a:bodyPr>
          <a:lstStyle/>
          <a:p>
            <a:r>
              <a:rPr sz="2400" dirty="0">
                <a:latin typeface="Microsoft YaHei" panose="020B0503020204020204" pitchFamily="34" charset="-122"/>
                <a:ea typeface="Microsoft YaHei" panose="020B0503020204020204" pitchFamily="34" charset="-122"/>
                <a:sym typeface="+mn-ea"/>
              </a:rPr>
              <a:t>HSG </a:t>
            </a:r>
            <a:r>
              <a:rPr lang="en-GB" sz="2400" dirty="0">
                <a:latin typeface="Microsoft YaHei" panose="020B0503020204020204" pitchFamily="34" charset="-122"/>
                <a:ea typeface="Microsoft YaHei" panose="020B0503020204020204" pitchFamily="34" charset="-122"/>
                <a:sym typeface="+mn-ea"/>
              </a:rPr>
              <a:t>-INSTALL C-MESH </a:t>
            </a:r>
            <a:r>
              <a:rPr lang="en-GB" altLang="zh-CN" sz="2400" dirty="0" smtClean="0">
                <a:latin typeface="Microsoft YaHei" panose="020B0503020204020204" pitchFamily="34" charset="-122"/>
                <a:ea typeface="Microsoft YaHei" panose="020B0503020204020204" pitchFamily="34" charset="-122"/>
                <a:sym typeface="+mn-ea"/>
              </a:rPr>
              <a:t>-Hand </a:t>
            </a:r>
            <a:r>
              <a:rPr lang="en-GB" altLang="en-US" sz="2400" dirty="0" smtClean="0">
                <a:latin typeface="Microsoft YaHei" panose="020B0503020204020204" pitchFamily="34" charset="-122"/>
                <a:ea typeface="Microsoft YaHei" panose="020B0503020204020204" pitchFamily="34" charset="-122"/>
                <a:sym typeface="+mn-ea"/>
              </a:rPr>
              <a:t>brush station</a:t>
            </a:r>
            <a:endParaRPr lang="en-US" sz="2400" dirty="0">
              <a:latin typeface="Microsoft YaHei" panose="020B0503020204020204" pitchFamily="34" charset="-122"/>
              <a:ea typeface="Microsoft YaHei" panose="020B0503020204020204" pitchFamily="34" charset="-122"/>
              <a:sym typeface="+mn-ea"/>
            </a:endParaRPr>
          </a:p>
        </p:txBody>
      </p:sp>
      <p:pic>
        <p:nvPicPr>
          <p:cNvPr id="2" name="圖片 1"/>
          <p:cNvPicPr>
            <a:picLocks noChangeAspect="1"/>
          </p:cNvPicPr>
          <p:nvPr/>
        </p:nvPicPr>
        <p:blipFill>
          <a:blip r:embed="rId1"/>
          <a:stretch>
            <a:fillRect/>
          </a:stretch>
        </p:blipFill>
        <p:spPr>
          <a:xfrm>
            <a:off x="4476613" y="1858010"/>
            <a:ext cx="7178040" cy="4260850"/>
          </a:xfrm>
          <a:prstGeom prst="rect">
            <a:avLst/>
          </a:prstGeom>
        </p:spPr>
      </p:pic>
      <p:sp>
        <p:nvSpPr>
          <p:cNvPr id="4" name="文字方塊 3"/>
          <p:cNvSpPr txBox="1"/>
          <p:nvPr/>
        </p:nvSpPr>
        <p:spPr>
          <a:xfrm>
            <a:off x="304165" y="783534"/>
            <a:ext cx="11350488" cy="368300"/>
          </a:xfrm>
          <a:prstGeom prst="rect">
            <a:avLst/>
          </a:prstGeom>
          <a:noFill/>
        </p:spPr>
        <p:txBody>
          <a:bodyPr wrap="square" rtlCol="0">
            <a:spAutoFit/>
          </a:bodyPr>
          <a:lstStyle/>
          <a:p>
            <a:r>
              <a:rPr lang="en-GB" altLang="en-US" b="1" dirty="0" smtClean="0">
                <a:latin typeface="Microsoft YaHei" panose="020B0503020204020204" pitchFamily="34" charset="-122"/>
                <a:ea typeface="Microsoft YaHei" panose="020B0503020204020204" pitchFamily="34" charset="-122"/>
                <a:sym typeface="+mn-ea"/>
              </a:rPr>
              <a:t>Station name </a:t>
            </a:r>
            <a:r>
              <a:rPr lang="en-GB" altLang="zh-CN" b="1" dirty="0" smtClean="0">
                <a:latin typeface="Microsoft YaHei" panose="020B0503020204020204" pitchFamily="34" charset="-122"/>
                <a:ea typeface="Microsoft YaHei" panose="020B0503020204020204" pitchFamily="34" charset="-122"/>
                <a:sym typeface="+mn-ea"/>
              </a:rPr>
              <a:t>: </a:t>
            </a:r>
            <a:r>
              <a:rPr lang="en-GB" dirty="0">
                <a:latin typeface="Microsoft YaHei" panose="020B0503020204020204" pitchFamily="34" charset="-122"/>
                <a:ea typeface="Microsoft YaHei" panose="020B0503020204020204" pitchFamily="34" charset="-122"/>
                <a:sym typeface="+mn-ea"/>
              </a:rPr>
              <a:t>INSTALL C-MESH</a:t>
            </a:r>
            <a:endParaRPr lang="en-US" altLang="zh-CN" dirty="0" smtClean="0">
              <a:latin typeface="Microsoft YaHei" panose="020B0503020204020204" pitchFamily="34" charset="-122"/>
              <a:ea typeface="Microsoft YaHei" panose="020B0503020204020204" pitchFamily="34" charset="-122"/>
            </a:endParaRPr>
          </a:p>
        </p:txBody>
      </p:sp>
      <p:sp>
        <p:nvSpPr>
          <p:cNvPr id="5" name="文字方塊 4"/>
          <p:cNvSpPr txBox="1"/>
          <p:nvPr/>
        </p:nvSpPr>
        <p:spPr>
          <a:xfrm>
            <a:off x="304165" y="1151890"/>
            <a:ext cx="9597390" cy="1477328"/>
          </a:xfrm>
          <a:prstGeom prst="rect">
            <a:avLst/>
          </a:prstGeom>
          <a:noFill/>
        </p:spPr>
        <p:txBody>
          <a:bodyPr wrap="square" rtlCol="0" anchor="t">
            <a:spAutoFit/>
          </a:bodyPr>
          <a:lstStyle/>
          <a:p>
            <a:r>
              <a:rPr lang="en-GB" altLang="en-US" b="1" dirty="0" smtClean="0">
                <a:latin typeface="Microsoft YaHei" panose="020B0503020204020204" pitchFamily="34" charset="-122"/>
                <a:ea typeface="Microsoft YaHei" panose="020B0503020204020204" pitchFamily="34" charset="-122"/>
                <a:sym typeface="+mn-ea"/>
              </a:rPr>
              <a:t>Current site functions </a:t>
            </a:r>
            <a:r>
              <a:rPr lang="en-GB" altLang="zh-CN" b="1" dirty="0" smtClean="0">
                <a:latin typeface="Microsoft YaHei" panose="020B0503020204020204" pitchFamily="34" charset="-122"/>
                <a:ea typeface="Microsoft YaHei" panose="020B0503020204020204" pitchFamily="34" charset="-122"/>
                <a:sym typeface="+mn-ea"/>
              </a:rPr>
              <a:t>:</a:t>
            </a:r>
            <a:endParaRPr lang="en-GB" altLang="zh-CN" b="1" dirty="0" smtClean="0">
              <a:latin typeface="Microsoft YaHei" panose="020B0503020204020204" pitchFamily="34" charset="-122"/>
              <a:ea typeface="Microsoft YaHei" panose="020B0503020204020204" pitchFamily="34" charset="-122"/>
              <a:sym typeface="+mn-ea"/>
            </a:endParaRPr>
          </a:p>
          <a:p>
            <a:pPr marL="285750" indent="-285750">
              <a:buFont typeface="Arial" panose="020B0604020202020204" pitchFamily="34" charset="0"/>
              <a:buChar char="•"/>
            </a:pPr>
            <a:r>
              <a:rPr lang="en-GB" altLang="en-US" dirty="0" smtClean="0">
                <a:latin typeface="Microsoft YaHei" panose="020B0503020204020204" pitchFamily="34" charset="-122"/>
                <a:ea typeface="Microsoft YaHei" panose="020B0503020204020204" pitchFamily="34" charset="-122"/>
              </a:rPr>
              <a:t>Small material leakage and swiping stuck</a:t>
            </a:r>
            <a:endParaRPr lang="en-US" altLang="zh-CN" dirty="0" smtClean="0">
              <a:latin typeface="Microsoft YaHei" panose="020B0503020204020204" pitchFamily="34" charset="-122"/>
              <a:ea typeface="Microsoft YaHei" panose="020B0503020204020204" pitchFamily="34" charset="-122"/>
            </a:endParaRPr>
          </a:p>
          <a:p>
            <a:pPr marL="285750" indent="-285750">
              <a:buFont typeface="Arial" panose="020B0604020202020204" pitchFamily="34" charset="0"/>
              <a:buChar char="•"/>
            </a:pPr>
            <a:r>
              <a:rPr lang="en-GB" altLang="en-US" dirty="0" smtClean="0">
                <a:latin typeface="Microsoft YaHei" panose="020B0503020204020204" pitchFamily="34" charset="-122"/>
                <a:ea typeface="Microsoft YaHei" panose="020B0503020204020204" pitchFamily="34" charset="-122"/>
              </a:rPr>
              <a:t>Upload </a:t>
            </a:r>
            <a:r>
              <a:rPr lang="en-GB" altLang="zh-CN" dirty="0" smtClean="0">
                <a:latin typeface="Microsoft YaHei" panose="020B0503020204020204" pitchFamily="34" charset="-122"/>
                <a:ea typeface="Microsoft YaHei" panose="020B0503020204020204" pitchFamily="34" charset="-122"/>
              </a:rPr>
              <a:t>ISN </a:t>
            </a:r>
            <a:r>
              <a:rPr lang="en-GB" altLang="en-US" dirty="0" smtClean="0">
                <a:latin typeface="Microsoft YaHei" panose="020B0503020204020204" pitchFamily="34" charset="-122"/>
                <a:ea typeface="Microsoft YaHei" panose="020B0503020204020204" pitchFamily="34" charset="-122"/>
              </a:rPr>
              <a:t>and bind relationship with small material</a:t>
            </a:r>
            <a:endParaRPr lang="en-US" altLang="zh-CN" dirty="0" smtClean="0">
              <a:latin typeface="Microsoft YaHei" panose="020B0503020204020204" pitchFamily="34" charset="-122"/>
              <a:ea typeface="Microsoft YaHei" panose="020B0503020204020204" pitchFamily="34" charset="-122"/>
            </a:endParaRPr>
          </a:p>
          <a:p>
            <a:pPr marL="285750" indent="-285750">
              <a:buFont typeface="Arial" panose="020B0604020202020204" pitchFamily="34" charset="0"/>
              <a:buChar char="•"/>
            </a:pPr>
            <a:r>
              <a:rPr lang="en-GB" altLang="zh-TW" dirty="0" smtClean="0">
                <a:latin typeface="Microsoft YaHei" panose="020B0503020204020204" pitchFamily="34" charset="-122"/>
                <a:ea typeface="Microsoft YaHei" panose="020B0503020204020204" pitchFamily="34" charset="-122"/>
              </a:rPr>
              <a:t>ROUTING CONTROL </a:t>
            </a:r>
            <a:r>
              <a:rPr lang="en-GB" altLang="en-US" dirty="0" smtClean="0">
                <a:latin typeface="Microsoft YaHei" panose="020B0503020204020204" pitchFamily="34" charset="-122"/>
                <a:ea typeface="Microsoft YaHei" panose="020B0503020204020204" pitchFamily="34" charset="-122"/>
              </a:rPr>
              <a:t>stuck</a:t>
            </a:r>
            <a:endParaRPr lang="en-US" altLang="zh-CN" dirty="0" smtClean="0">
              <a:latin typeface="Microsoft YaHei" panose="020B0503020204020204" pitchFamily="34" charset="-122"/>
              <a:ea typeface="Microsoft YaHei" panose="020B0503020204020204" pitchFamily="34" charset="-122"/>
            </a:endParaRPr>
          </a:p>
          <a:p>
            <a:pPr marL="285750" indent="-285750">
              <a:buFont typeface="Arial" panose="020B0604020202020204" pitchFamily="34" charset="0"/>
              <a:buChar char="•"/>
            </a:pPr>
            <a:r>
              <a:rPr lang="en-GB" altLang="zh-TW" dirty="0" smtClean="0">
                <a:latin typeface="Microsoft YaHei" panose="020B0503020204020204" pitchFamily="34" charset="-122"/>
                <a:ea typeface="Microsoft YaHei" panose="020B0503020204020204" pitchFamily="34" charset="-122"/>
              </a:rPr>
              <a:t>CHK ROUTE </a:t>
            </a:r>
            <a:r>
              <a:rPr lang="en-GB" altLang="en-US" dirty="0" smtClean="0">
                <a:latin typeface="Microsoft YaHei" panose="020B0503020204020204" pitchFamily="34" charset="-122"/>
                <a:ea typeface="Microsoft YaHei" panose="020B0503020204020204" pitchFamily="34" charset="-122"/>
              </a:rPr>
              <a:t>passing station</a:t>
            </a:r>
            <a:endParaRPr lang="zh-TW" altLang="en-US" dirty="0">
              <a:latin typeface="Microsoft YaHei" panose="020B0503020204020204" pitchFamily="34" charset="-122"/>
              <a:ea typeface="Microsoft YaHei" panose="020B0503020204020204" pitchFamily="34" charset="-122"/>
            </a:endParaRPr>
          </a:p>
        </p:txBody>
      </p:sp>
      <p:sp>
        <p:nvSpPr>
          <p:cNvPr id="8" name="文字方塊 7"/>
          <p:cNvSpPr txBox="1"/>
          <p:nvPr/>
        </p:nvSpPr>
        <p:spPr>
          <a:xfrm>
            <a:off x="285889" y="2973387"/>
            <a:ext cx="3677920" cy="2030095"/>
          </a:xfrm>
          <a:prstGeom prst="rect">
            <a:avLst/>
          </a:prstGeom>
          <a:noFill/>
        </p:spPr>
        <p:txBody>
          <a:bodyPr wrap="square" rtlCol="0" anchor="t">
            <a:spAutoFit/>
          </a:bodyPr>
          <a:lstStyle/>
          <a:p>
            <a:r>
              <a:rPr lang="en-GB" altLang="zh-TW" b="1" dirty="0">
                <a:latin typeface="Microsoft YaHei" panose="020B0503020204020204" pitchFamily="34" charset="-122"/>
                <a:ea typeface="Microsoft YaHei" panose="020B0503020204020204" pitchFamily="34" charset="-122"/>
                <a:cs typeface="Microsoft YaHei" panose="020B0503020204020204" pitchFamily="34" charset="-122"/>
                <a:sym typeface="+mn-ea"/>
              </a:rPr>
              <a:t>Station </a:t>
            </a:r>
            <a:r>
              <a:rPr lang="en-GB" altLang="zh-CN" b="1" dirty="0">
                <a:latin typeface="Microsoft YaHei" panose="020B0503020204020204" pitchFamily="34" charset="-122"/>
                <a:ea typeface="Microsoft YaHei" panose="020B0503020204020204" pitchFamily="34" charset="-122"/>
                <a:cs typeface="Microsoft YaHei" panose="020B0503020204020204" pitchFamily="34" charset="-122"/>
                <a:sym typeface="+mn-ea"/>
              </a:rPr>
              <a:t>GRP </a:t>
            </a:r>
            <a:r>
              <a:rPr lang="en-GB" altLang="zh-CN" b="1" dirty="0" smtClean="0">
                <a:latin typeface="Microsoft YaHei" panose="020B0503020204020204" pitchFamily="34" charset="-122"/>
                <a:ea typeface="Microsoft YaHei" panose="020B0503020204020204" pitchFamily="34" charset="-122"/>
                <a:cs typeface="Microsoft YaHei" panose="020B0503020204020204" pitchFamily="34" charset="-122"/>
                <a:sym typeface="+mn-ea"/>
              </a:rPr>
              <a:t>: </a:t>
            </a:r>
            <a:r>
              <a:rPr lang="en-GB" altLang="zh-CN" dirty="0" smtClean="0">
                <a:latin typeface="Microsoft YaHei" panose="020B0503020204020204" pitchFamily="34" charset="-122"/>
                <a:ea typeface="Microsoft YaHei" panose="020B0503020204020204" pitchFamily="34" charset="-122"/>
                <a:cs typeface="Microsoft YaHei" panose="020B0503020204020204" pitchFamily="34" charset="-122"/>
                <a:sym typeface="+mn-ea"/>
              </a:rPr>
              <a:t>AI2</a:t>
            </a:r>
            <a:endParaRPr lang="en-US" altLang="zh-CN" dirty="0">
              <a:latin typeface="Microsoft YaHei" panose="020B0503020204020204" pitchFamily="34" charset="-122"/>
              <a:ea typeface="Microsoft YaHei" panose="020B0503020204020204" pitchFamily="34" charset="-122"/>
              <a:cs typeface="Microsoft YaHei" panose="020B0503020204020204" pitchFamily="34" charset="-122"/>
            </a:endParaRPr>
          </a:p>
          <a:p>
            <a:r>
              <a:rPr lang="en-GB" altLang="en-US" b="1" dirty="0">
                <a:latin typeface="Microsoft YaHei" panose="020B0503020204020204" pitchFamily="34" charset="-122"/>
                <a:ea typeface="Microsoft YaHei" panose="020B0503020204020204" pitchFamily="34" charset="-122"/>
                <a:cs typeface="Microsoft YaHei" panose="020B0503020204020204" pitchFamily="34" charset="-122"/>
                <a:sym typeface="+mn-ea"/>
              </a:rPr>
              <a:t>Brushing </a:t>
            </a:r>
            <a:r>
              <a:rPr lang="en-GB" altLang="en-US" b="1" dirty="0" smtClean="0">
                <a:latin typeface="Microsoft YaHei" panose="020B0503020204020204" pitchFamily="34" charset="-122"/>
                <a:ea typeface="Microsoft YaHei" panose="020B0503020204020204" pitchFamily="34" charset="-122"/>
                <a:cs typeface="Microsoft YaHei" panose="020B0503020204020204" pitchFamily="34" charset="-122"/>
                <a:sym typeface="+mn-ea"/>
              </a:rPr>
              <a:t>method </a:t>
            </a:r>
            <a:r>
              <a:rPr lang="en-GB" altLang="zh-CN" b="1" dirty="0" smtClean="0">
                <a:latin typeface="Microsoft YaHei" panose="020B0503020204020204" pitchFamily="34" charset="-122"/>
                <a:ea typeface="Microsoft YaHei" panose="020B0503020204020204" pitchFamily="34" charset="-122"/>
                <a:cs typeface="Microsoft YaHei" panose="020B0503020204020204" pitchFamily="34" charset="-122"/>
                <a:sym typeface="+mn-ea"/>
              </a:rPr>
              <a:t>: </a:t>
            </a:r>
            <a:r>
              <a:rPr lang="en-GB" altLang="en-US" dirty="0" smtClean="0">
                <a:latin typeface="Microsoft YaHei" panose="020B0503020204020204" pitchFamily="34" charset="-122"/>
                <a:ea typeface="Microsoft YaHei" panose="020B0503020204020204" pitchFamily="34" charset="-122"/>
                <a:sym typeface="+mn-ea"/>
              </a:rPr>
              <a:t>HSG 70ISN</a:t>
            </a:r>
            <a:endParaRPr lang="en-GB" altLang="en-US" dirty="0" smtClean="0">
              <a:latin typeface="Microsoft YaHei" panose="020B0503020204020204" pitchFamily="34" charset="-122"/>
              <a:ea typeface="Microsoft YaHei" panose="020B0503020204020204" pitchFamily="34" charset="-122"/>
              <a:sym typeface="+mn-ea"/>
            </a:endParaRPr>
          </a:p>
          <a:p>
            <a:r>
              <a:rPr lang="en-GB" altLang="zh-CN" b="1" dirty="0">
                <a:latin typeface="Microsoft YaHei" panose="020B0503020204020204" pitchFamily="34" charset="-122"/>
                <a:ea typeface="Microsoft YaHei" panose="020B0503020204020204" pitchFamily="34" charset="-122"/>
                <a:cs typeface="Microsoft YaHei" panose="020B0503020204020204" pitchFamily="34" charset="-122"/>
                <a:sym typeface="+mn-ea"/>
              </a:rPr>
              <a:t>WKTYPE </a:t>
            </a:r>
            <a:r>
              <a:rPr lang="en-GB" altLang="zh-CN" b="1" dirty="0" smtClean="0">
                <a:latin typeface="Microsoft YaHei" panose="020B0503020204020204" pitchFamily="34" charset="-122"/>
                <a:ea typeface="Microsoft YaHei" panose="020B0503020204020204" pitchFamily="34" charset="-122"/>
                <a:cs typeface="Microsoft YaHei" panose="020B0503020204020204" pitchFamily="34" charset="-122"/>
                <a:sym typeface="+mn-ea"/>
              </a:rPr>
              <a:t>: </a:t>
            </a:r>
            <a:r>
              <a:rPr lang="en-GB" altLang="zh-CN" dirty="0" smtClean="0">
                <a:latin typeface="Microsoft YaHei" panose="020B0503020204020204" pitchFamily="34" charset="-122"/>
                <a:ea typeface="Microsoft YaHei" panose="020B0503020204020204" pitchFamily="34" charset="-122"/>
                <a:sym typeface="+mn-ea"/>
              </a:rPr>
              <a:t>WKS07_PSTEP6</a:t>
            </a:r>
            <a:endParaRPr lang="zh-CN" altLang="en-US" dirty="0">
              <a:latin typeface="Microsoft YaHei" panose="020B0503020204020204" pitchFamily="34" charset="-122"/>
              <a:ea typeface="Microsoft YaHei" panose="020B0503020204020204" pitchFamily="34" charset="-122"/>
              <a:cs typeface="Microsoft YaHei" panose="020B0503020204020204" pitchFamily="34" charset="-122"/>
            </a:endParaRPr>
          </a:p>
          <a:p>
            <a:r>
              <a:rPr lang="en-GB" altLang="en-US" b="1" dirty="0" smtClean="0">
                <a:latin typeface="Microsoft YaHei" panose="020B0503020204020204" pitchFamily="34" charset="-122"/>
                <a:ea typeface="Microsoft YaHei" panose="020B0503020204020204" pitchFamily="34" charset="-122"/>
                <a:cs typeface="Microsoft YaHei" panose="020B0503020204020204" pitchFamily="34" charset="-122"/>
                <a:sym typeface="+mn-ea"/>
              </a:rPr>
              <a:t>Program name: </a:t>
            </a:r>
            <a:r>
              <a:rPr lang="en-GB" altLang="en-US" dirty="0" smtClean="0">
                <a:latin typeface="Microsoft YaHei" panose="020B0503020204020204" pitchFamily="34" charset="-122"/>
                <a:ea typeface="Microsoft YaHei" panose="020B0503020204020204" pitchFamily="34" charset="-122"/>
                <a:sym typeface="+mn-ea"/>
              </a:rPr>
              <a:t>CloneTrooper</a:t>
            </a:r>
            <a:endParaRPr lang="en-US" altLang="zh-CN" dirty="0">
              <a:latin typeface="Microsoft YaHei" panose="020B0503020204020204" pitchFamily="34" charset="-122"/>
              <a:ea typeface="Microsoft YaHei" panose="020B0503020204020204" pitchFamily="34" charset="-122"/>
              <a:cs typeface="Microsoft YaHei" panose="020B0503020204020204" pitchFamily="34" charset="-122"/>
            </a:endParaRPr>
          </a:p>
          <a:p>
            <a:endParaRPr lang="en-US" altLang="zh-CN" dirty="0" smtClean="0">
              <a:latin typeface="Microsoft YaHei" panose="020B0503020204020204" pitchFamily="34" charset="-122"/>
              <a:ea typeface="Microsoft YaHei" panose="020B0503020204020204" pitchFamily="34" charset="-122"/>
              <a:cs typeface="Microsoft YaHei" panose="020B0503020204020204" pitchFamily="34" charset="-122"/>
              <a:sym typeface="+mn-ea"/>
            </a:endParaRPr>
          </a:p>
          <a:p>
            <a:endParaRPr lang="en-US" altLang="zh-CN" dirty="0">
              <a:latin typeface="Microsoft YaHei" panose="020B0503020204020204" pitchFamily="34" charset="-122"/>
              <a:ea typeface="Microsoft YaHei" panose="020B0503020204020204" pitchFamily="34" charset="-122"/>
              <a:cs typeface="Microsoft YaHei" panose="020B0503020204020204" pitchFamily="34" charset="-122"/>
              <a:sym typeface="+mn-ea"/>
            </a:endParaRPr>
          </a:p>
          <a:p>
            <a:endParaRPr lang="zh-TW" altLang="en-US" dirty="0"/>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方塊 2"/>
          <p:cNvSpPr txBox="1"/>
          <p:nvPr/>
        </p:nvSpPr>
        <p:spPr>
          <a:xfrm>
            <a:off x="285889" y="191493"/>
            <a:ext cx="10297671" cy="460375"/>
          </a:xfrm>
          <a:prstGeom prst="rect">
            <a:avLst/>
          </a:prstGeom>
          <a:noFill/>
        </p:spPr>
        <p:txBody>
          <a:bodyPr wrap="square" rtlCol="0">
            <a:spAutoFit/>
          </a:bodyPr>
          <a:lstStyle/>
          <a:p>
            <a:r>
              <a:rPr sz="2400" dirty="0">
                <a:latin typeface="Microsoft YaHei" panose="020B0503020204020204" pitchFamily="34" charset="-122"/>
                <a:ea typeface="Microsoft YaHei" panose="020B0503020204020204" pitchFamily="34" charset="-122"/>
                <a:sym typeface="+mn-ea"/>
              </a:rPr>
              <a:t>HSG </a:t>
            </a:r>
            <a:r>
              <a:rPr lang="en-GB" sz="2400" dirty="0">
                <a:latin typeface="Microsoft YaHei" panose="020B0503020204020204" pitchFamily="34" charset="-122"/>
                <a:ea typeface="Microsoft YaHei" panose="020B0503020204020204" pitchFamily="34" charset="-122"/>
                <a:sym typeface="+mn-ea"/>
              </a:rPr>
              <a:t>-INSTALL C-MESH </a:t>
            </a:r>
            <a:r>
              <a:rPr lang="en-GB" altLang="zh-CN" sz="2400" dirty="0" smtClean="0">
                <a:latin typeface="Microsoft YaHei" panose="020B0503020204020204" pitchFamily="34" charset="-122"/>
                <a:ea typeface="Microsoft YaHei" panose="020B0503020204020204" pitchFamily="34" charset="-122"/>
                <a:sym typeface="+mn-ea"/>
              </a:rPr>
              <a:t>-Hand </a:t>
            </a:r>
            <a:r>
              <a:rPr lang="en-GB" altLang="en-US" sz="2400" dirty="0" smtClean="0">
                <a:latin typeface="Microsoft YaHei" panose="020B0503020204020204" pitchFamily="34" charset="-122"/>
                <a:ea typeface="Microsoft YaHei" panose="020B0503020204020204" pitchFamily="34" charset="-122"/>
                <a:sym typeface="+mn-ea"/>
              </a:rPr>
              <a:t>brush station</a:t>
            </a:r>
            <a:endParaRPr lang="en-US" sz="2400" dirty="0">
              <a:latin typeface="Microsoft YaHei" panose="020B0503020204020204" pitchFamily="34" charset="-122"/>
              <a:ea typeface="Microsoft YaHei" panose="020B0503020204020204" pitchFamily="34" charset="-122"/>
              <a:sym typeface="+mn-ea"/>
            </a:endParaRPr>
          </a:p>
        </p:txBody>
      </p:sp>
      <p:sp>
        <p:nvSpPr>
          <p:cNvPr id="6" name="文字方塊 5"/>
          <p:cNvSpPr txBox="1"/>
          <p:nvPr/>
        </p:nvSpPr>
        <p:spPr>
          <a:xfrm>
            <a:off x="285889" y="842755"/>
            <a:ext cx="11350488" cy="4339650"/>
          </a:xfrm>
          <a:prstGeom prst="rect">
            <a:avLst/>
          </a:prstGeom>
          <a:noFill/>
        </p:spPr>
        <p:txBody>
          <a:bodyPr wrap="square" rtlCol="0">
            <a:spAutoFit/>
          </a:bodyPr>
          <a:lstStyle/>
          <a:p>
            <a:r>
              <a:rPr lang="en-GB" altLang="zh-CN" b="1" dirty="0" smtClean="0">
                <a:latin typeface="Microsoft YaHei" panose="020B0503020204020204" pitchFamily="34" charset="-122"/>
                <a:ea typeface="Microsoft YaHei" panose="020B0503020204020204" pitchFamily="34" charset="-122"/>
                <a:sym typeface="+mn-ea"/>
              </a:rPr>
              <a:t>SFIS configuration information:</a:t>
            </a:r>
            <a:endParaRPr lang="en-GB" altLang="zh-CN" b="1" dirty="0" smtClean="0">
              <a:latin typeface="Microsoft YaHei" panose="020B0503020204020204" pitchFamily="34" charset="-122"/>
              <a:ea typeface="Microsoft YaHei" panose="020B0503020204020204" pitchFamily="34" charset="-122"/>
              <a:sym typeface="+mn-ea"/>
            </a:endParaRPr>
          </a:p>
          <a:p>
            <a:endParaRPr lang="en-US" altLang="zh-CN" b="1" dirty="0" smtClean="0">
              <a:latin typeface="Microsoft YaHei" panose="020B0503020204020204" pitchFamily="34" charset="-122"/>
              <a:ea typeface="Microsoft YaHei" panose="020B0503020204020204" pitchFamily="34" charset="-122"/>
              <a:sym typeface="+mn-ea"/>
            </a:endParaRPr>
          </a:p>
          <a:p>
            <a:r>
              <a:rPr lang="en-GB" altLang="zh-CN" sz="1400" dirty="0" smtClean="0">
                <a:solidFill>
                  <a:schemeClr val="accent2">
                    <a:lumMod val="75000"/>
                  </a:schemeClr>
                </a:solidFill>
                <a:latin typeface="Microsoft YaHei" panose="020B0503020204020204" pitchFamily="34" charset="-122"/>
                <a:ea typeface="Microsoft YaHei" panose="020B0503020204020204" pitchFamily="34" charset="-122"/>
                <a:sym typeface="+mn-ea"/>
              </a:rPr>
              <a:t>DEVICE:SELECT * FROM DEVICE WHERE DEVICE='343269'</a:t>
            </a:r>
            <a:endParaRPr lang="en-US" altLang="zh-CN" sz="1400" dirty="0" smtClean="0">
              <a:solidFill>
                <a:schemeClr val="accent2">
                  <a:lumMod val="75000"/>
                </a:schemeClr>
              </a:solidFill>
              <a:latin typeface="Microsoft YaHei" panose="020B0503020204020204" pitchFamily="34" charset="-122"/>
              <a:ea typeface="Microsoft YaHei" panose="020B0503020204020204" pitchFamily="34" charset="-122"/>
            </a:endParaRPr>
          </a:p>
          <a:p>
            <a:endParaRPr lang="zh-CN" altLang="en-US" dirty="0" smtClean="0">
              <a:latin typeface="Microsoft YaHei" panose="020B0503020204020204" pitchFamily="34" charset="-122"/>
              <a:ea typeface="Microsoft YaHei" panose="020B0503020204020204" pitchFamily="34" charset="-122"/>
              <a:sym typeface="+mn-ea"/>
            </a:endParaRPr>
          </a:p>
          <a:p>
            <a:endParaRPr lang="en-US" altLang="zh-CN" dirty="0" smtClean="0">
              <a:latin typeface="Microsoft YaHei" panose="020B0503020204020204" pitchFamily="34" charset="-122"/>
              <a:ea typeface="Microsoft YaHei" panose="020B0503020204020204" pitchFamily="34" charset="-122"/>
              <a:sym typeface="+mn-ea"/>
            </a:endParaRPr>
          </a:p>
          <a:p>
            <a:endParaRPr lang="en-US" altLang="zh-CN" dirty="0" smtClean="0">
              <a:latin typeface="Microsoft YaHei" panose="020B0503020204020204" pitchFamily="34" charset="-122"/>
              <a:ea typeface="Microsoft YaHei" panose="020B0503020204020204" pitchFamily="34" charset="-122"/>
              <a:sym typeface="+mn-ea"/>
            </a:endParaRPr>
          </a:p>
          <a:p>
            <a:r>
              <a:rPr lang="en-GB" altLang="zh-CN" sz="1400" dirty="0" smtClean="0">
                <a:solidFill>
                  <a:schemeClr val="accent2">
                    <a:lumMod val="75000"/>
                  </a:schemeClr>
                </a:solidFill>
                <a:latin typeface="Microsoft YaHei" panose="020B0503020204020204" pitchFamily="34" charset="-122"/>
                <a:ea typeface="Microsoft YaHei" panose="020B0503020204020204" pitchFamily="34" charset="-122"/>
                <a:sym typeface="+mn-ea"/>
              </a:rPr>
              <a:t>DEVICE_CFG:SELECT * FROM DEVICE_CFG WHERE DEVICE='343269'</a:t>
            </a:r>
            <a:endParaRPr lang="en-GB" altLang="zh-CN" sz="1400" dirty="0" smtClean="0">
              <a:solidFill>
                <a:schemeClr val="accent2">
                  <a:lumMod val="75000"/>
                </a:schemeClr>
              </a:solidFill>
              <a:latin typeface="Microsoft YaHei" panose="020B0503020204020204" pitchFamily="34" charset="-122"/>
              <a:ea typeface="Microsoft YaHei" panose="020B0503020204020204" pitchFamily="34" charset="-122"/>
              <a:sym typeface="+mn-ea"/>
            </a:endParaRPr>
          </a:p>
          <a:p>
            <a:endParaRPr lang="en-US" altLang="zh-CN" dirty="0" smtClean="0">
              <a:latin typeface="Microsoft YaHei" panose="020B0503020204020204" pitchFamily="34" charset="-122"/>
              <a:ea typeface="Microsoft YaHei" panose="020B0503020204020204" pitchFamily="34" charset="-122"/>
              <a:sym typeface="+mn-ea"/>
            </a:endParaRPr>
          </a:p>
          <a:p>
            <a:endParaRPr lang="en-US" altLang="zh-CN" dirty="0" smtClean="0">
              <a:latin typeface="Microsoft YaHei" panose="020B0503020204020204" pitchFamily="34" charset="-122"/>
              <a:ea typeface="Microsoft YaHei" panose="020B0503020204020204" pitchFamily="34" charset="-122"/>
              <a:sym typeface="+mn-ea"/>
            </a:endParaRPr>
          </a:p>
          <a:p>
            <a:endParaRPr lang="en-US" altLang="zh-CN" dirty="0" smtClean="0">
              <a:latin typeface="Microsoft YaHei" panose="020B0503020204020204" pitchFamily="34" charset="-122"/>
              <a:ea typeface="Microsoft YaHei" panose="020B0503020204020204" pitchFamily="34" charset="-122"/>
              <a:sym typeface="+mn-ea"/>
            </a:endParaRPr>
          </a:p>
          <a:p>
            <a:r>
              <a:rPr lang="en-GB" altLang="zh-CN" sz="1400" dirty="0" smtClean="0">
                <a:solidFill>
                  <a:schemeClr val="accent2">
                    <a:lumMod val="75000"/>
                  </a:schemeClr>
                </a:solidFill>
                <a:latin typeface="Microsoft YaHei" panose="020B0503020204020204" pitchFamily="34" charset="-122"/>
                <a:ea typeface="Microsoft YaHei" panose="020B0503020204020204" pitchFamily="34" charset="-122"/>
                <a:sym typeface="+mn-ea"/>
              </a:rPr>
              <a:t>DEVICE_COLLECT:SELECT * FROM DEVICE_COLLECT WHERE DEVICE='343269'</a:t>
            </a:r>
            <a:endParaRPr lang="zh-CN" altLang="en-US" sz="1400" dirty="0" smtClean="0">
              <a:solidFill>
                <a:schemeClr val="accent2">
                  <a:lumMod val="75000"/>
                </a:schemeClr>
              </a:solidFill>
              <a:latin typeface="Microsoft YaHei" panose="020B0503020204020204" pitchFamily="34" charset="-122"/>
              <a:ea typeface="Microsoft YaHei" panose="020B0503020204020204" pitchFamily="34" charset="-122"/>
              <a:sym typeface="+mn-ea"/>
            </a:endParaRPr>
          </a:p>
          <a:p>
            <a:endParaRPr lang="zh-CN" altLang="en-US" dirty="0" smtClean="0">
              <a:latin typeface="Microsoft YaHei" panose="020B0503020204020204" pitchFamily="34" charset="-122"/>
              <a:ea typeface="Microsoft YaHei" panose="020B0503020204020204" pitchFamily="34" charset="-122"/>
              <a:sym typeface="+mn-ea"/>
            </a:endParaRPr>
          </a:p>
          <a:p>
            <a:endParaRPr lang="zh-CN" altLang="en-US" dirty="0" smtClean="0">
              <a:latin typeface="Microsoft YaHei" panose="020B0503020204020204" pitchFamily="34" charset="-122"/>
              <a:ea typeface="Microsoft YaHei" panose="020B0503020204020204" pitchFamily="34" charset="-122"/>
              <a:sym typeface="+mn-ea"/>
            </a:endParaRPr>
          </a:p>
          <a:p>
            <a:endParaRPr lang="zh-CN" altLang="en-US" dirty="0" smtClean="0">
              <a:latin typeface="Microsoft YaHei" panose="020B0503020204020204" pitchFamily="34" charset="-122"/>
              <a:ea typeface="Microsoft YaHei" panose="020B0503020204020204" pitchFamily="34" charset="-122"/>
              <a:sym typeface="+mn-ea"/>
            </a:endParaRPr>
          </a:p>
          <a:p>
            <a:r>
              <a:rPr lang="en-GB" altLang="zh-CN" dirty="0" smtClean="0">
                <a:latin typeface="Microsoft YaHei" panose="020B0503020204020204" pitchFamily="34" charset="-122"/>
                <a:ea typeface="Microsoft YaHei" panose="020B0503020204020204" pitchFamily="34" charset="-122"/>
              </a:rPr>
              <a:t>I:ISN first search for DB, Multi </a:t>
            </a:r>
            <a:r>
              <a:rPr lang="en-GB" altLang="zh-CN" dirty="0" err="1" smtClean="0">
                <a:latin typeface="Microsoft YaHei" panose="020B0503020204020204" pitchFamily="34" charset="-122"/>
                <a:ea typeface="Microsoft YaHei" panose="020B0503020204020204" pitchFamily="34" charset="-122"/>
              </a:rPr>
              <a:t>DB mode</a:t>
            </a:r>
            <a:endParaRPr lang="en-US" altLang="zh-CN" dirty="0" smtClean="0">
              <a:latin typeface="Microsoft YaHei" panose="020B0503020204020204" pitchFamily="34" charset="-122"/>
              <a:ea typeface="Microsoft YaHei" panose="020B0503020204020204" pitchFamily="34" charset="-122"/>
            </a:endParaRPr>
          </a:p>
          <a:p>
            <a:r>
              <a:rPr lang="en-GB" altLang="zh-CN" dirty="0" smtClean="0">
                <a:latin typeface="Microsoft YaHei" panose="020B0503020204020204" pitchFamily="34" charset="-122"/>
                <a:ea typeface="Microsoft YaHei" panose="020B0503020204020204" pitchFamily="34" charset="-122"/>
              </a:rPr>
              <a:t>R: </a:t>
            </a:r>
            <a:r>
              <a:rPr lang="en-GB" altLang="zh-CN" dirty="0" err="1" smtClean="0">
                <a:latin typeface="Microsoft YaHei" panose="020B0503020204020204" pitchFamily="34" charset="-122"/>
                <a:ea typeface="Microsoft YaHei" panose="020B0503020204020204" pitchFamily="34" charset="-122"/>
              </a:rPr>
              <a:t>COPY the DEVINFO of the SID where the ISN is located back to the SID where the DEVICE is located</a:t>
            </a:r>
            <a:endParaRPr lang="en-US" altLang="zh-CN" dirty="0" smtClean="0">
              <a:latin typeface="Microsoft YaHei" panose="020B0503020204020204" pitchFamily="34" charset="-122"/>
              <a:ea typeface="Microsoft YaHei" panose="020B0503020204020204" pitchFamily="34" charset="-122"/>
            </a:endParaRPr>
          </a:p>
        </p:txBody>
      </p:sp>
      <p:pic>
        <p:nvPicPr>
          <p:cNvPr id="7" name="圖片 6"/>
          <p:cNvPicPr>
            <a:picLocks noChangeAspect="1"/>
          </p:cNvPicPr>
          <p:nvPr/>
        </p:nvPicPr>
        <p:blipFill>
          <a:blip r:embed="rId1"/>
          <a:stretch>
            <a:fillRect/>
          </a:stretch>
        </p:blipFill>
        <p:spPr>
          <a:xfrm>
            <a:off x="391795" y="1702808"/>
            <a:ext cx="8244205" cy="408940"/>
          </a:xfrm>
          <a:prstGeom prst="rect">
            <a:avLst/>
          </a:prstGeom>
        </p:spPr>
      </p:pic>
      <p:pic>
        <p:nvPicPr>
          <p:cNvPr id="8" name="圖片 7"/>
          <p:cNvPicPr>
            <a:picLocks noChangeAspect="1"/>
          </p:cNvPicPr>
          <p:nvPr/>
        </p:nvPicPr>
        <p:blipFill>
          <a:blip r:embed="rId2"/>
          <a:stretch>
            <a:fillRect/>
          </a:stretch>
        </p:blipFill>
        <p:spPr>
          <a:xfrm>
            <a:off x="391795" y="2849431"/>
            <a:ext cx="9196070" cy="371475"/>
          </a:xfrm>
          <a:prstGeom prst="rect">
            <a:avLst/>
          </a:prstGeom>
        </p:spPr>
      </p:pic>
      <p:pic>
        <p:nvPicPr>
          <p:cNvPr id="9" name="圖片 8"/>
          <p:cNvPicPr>
            <a:picLocks noChangeAspect="1"/>
          </p:cNvPicPr>
          <p:nvPr/>
        </p:nvPicPr>
        <p:blipFill>
          <a:blip r:embed="rId3"/>
          <a:stretch>
            <a:fillRect/>
          </a:stretch>
        </p:blipFill>
        <p:spPr>
          <a:xfrm>
            <a:off x="391795" y="3823784"/>
            <a:ext cx="3615055" cy="589280"/>
          </a:xfrm>
          <a:prstGeom prst="rect">
            <a:avLst/>
          </a:prstGeom>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方塊 2"/>
          <p:cNvSpPr txBox="1"/>
          <p:nvPr/>
        </p:nvSpPr>
        <p:spPr>
          <a:xfrm>
            <a:off x="285889" y="191493"/>
            <a:ext cx="10297671" cy="460375"/>
          </a:xfrm>
          <a:prstGeom prst="rect">
            <a:avLst/>
          </a:prstGeom>
          <a:noFill/>
        </p:spPr>
        <p:txBody>
          <a:bodyPr wrap="square" rtlCol="0">
            <a:spAutoFit/>
          </a:bodyPr>
          <a:lstStyle/>
          <a:p>
            <a:r>
              <a:rPr sz="2400" dirty="0">
                <a:latin typeface="Microsoft YaHei" panose="020B0503020204020204" pitchFamily="34" charset="-122"/>
                <a:ea typeface="Microsoft YaHei" panose="020B0503020204020204" pitchFamily="34" charset="-122"/>
                <a:sym typeface="+mn-ea"/>
              </a:rPr>
              <a:t>HSG </a:t>
            </a:r>
            <a:r>
              <a:rPr lang="en-GB" sz="2400" dirty="0">
                <a:latin typeface="Microsoft YaHei" panose="020B0503020204020204" pitchFamily="34" charset="-122"/>
                <a:ea typeface="Microsoft YaHei" panose="020B0503020204020204" pitchFamily="34" charset="-122"/>
                <a:sym typeface="+mn-ea"/>
              </a:rPr>
              <a:t>-INSTALL C-MESH </a:t>
            </a:r>
            <a:r>
              <a:rPr lang="en-GB" altLang="zh-CN" sz="2400" dirty="0" smtClean="0">
                <a:latin typeface="Microsoft YaHei" panose="020B0503020204020204" pitchFamily="34" charset="-122"/>
                <a:ea typeface="Microsoft YaHei" panose="020B0503020204020204" pitchFamily="34" charset="-122"/>
                <a:sym typeface="+mn-ea"/>
              </a:rPr>
              <a:t>-Hand </a:t>
            </a:r>
            <a:r>
              <a:rPr lang="en-GB" altLang="en-US" sz="2400" dirty="0" smtClean="0">
                <a:latin typeface="Microsoft YaHei" panose="020B0503020204020204" pitchFamily="34" charset="-122"/>
                <a:ea typeface="Microsoft YaHei" panose="020B0503020204020204" pitchFamily="34" charset="-122"/>
                <a:sym typeface="+mn-ea"/>
              </a:rPr>
              <a:t>brush station</a:t>
            </a:r>
            <a:endParaRPr lang="en-US" sz="2400" dirty="0">
              <a:latin typeface="Microsoft YaHei" panose="020B0503020204020204" pitchFamily="34" charset="-122"/>
              <a:ea typeface="Microsoft YaHei" panose="020B0503020204020204" pitchFamily="34" charset="-122"/>
              <a:sym typeface="+mn-ea"/>
            </a:endParaRPr>
          </a:p>
        </p:txBody>
      </p:sp>
      <p:sp>
        <p:nvSpPr>
          <p:cNvPr id="6" name="文字方塊 5"/>
          <p:cNvSpPr txBox="1"/>
          <p:nvPr/>
        </p:nvSpPr>
        <p:spPr>
          <a:xfrm>
            <a:off x="285889" y="833755"/>
            <a:ext cx="11350488" cy="3631763"/>
          </a:xfrm>
          <a:prstGeom prst="rect">
            <a:avLst/>
          </a:prstGeom>
          <a:noFill/>
        </p:spPr>
        <p:txBody>
          <a:bodyPr wrap="square" rtlCol="0">
            <a:spAutoFit/>
          </a:bodyPr>
          <a:lstStyle/>
          <a:p>
            <a:r>
              <a:rPr lang="en-GB" altLang="en-US" b="1" dirty="0" smtClean="0">
                <a:latin typeface="Microsoft YaHei" panose="020B0503020204020204" pitchFamily="34" charset="-122"/>
                <a:ea typeface="Microsoft YaHei" panose="020B0503020204020204" pitchFamily="34" charset="-122"/>
                <a:sym typeface="+mn-ea"/>
              </a:rPr>
              <a:t>Common functions </a:t>
            </a:r>
            <a:r>
              <a:rPr lang="en-GB" altLang="zh-CN" b="1" dirty="0" smtClean="0">
                <a:latin typeface="Microsoft YaHei" panose="020B0503020204020204" pitchFamily="34" charset="-122"/>
                <a:ea typeface="Microsoft YaHei" panose="020B0503020204020204" pitchFamily="34" charset="-122"/>
                <a:sym typeface="+mn-ea"/>
              </a:rPr>
              <a:t>:</a:t>
            </a:r>
            <a:endParaRPr lang="en-GB" altLang="zh-CN" b="1" dirty="0" smtClean="0">
              <a:latin typeface="Microsoft YaHei" panose="020B0503020204020204" pitchFamily="34" charset="-122"/>
              <a:ea typeface="Microsoft YaHei" panose="020B0503020204020204" pitchFamily="34" charset="-122"/>
              <a:sym typeface="+mn-ea"/>
            </a:endParaRPr>
          </a:p>
          <a:p>
            <a:r>
              <a:rPr lang="en-GB" altLang="zh-CN" b="1" dirty="0" smtClean="0">
                <a:latin typeface="Microsoft YaHei" panose="020B0503020204020204" pitchFamily="34" charset="-122"/>
                <a:ea typeface="Microsoft YaHei" panose="020B0503020204020204" pitchFamily="34" charset="-122"/>
                <a:sym typeface="+mn-ea"/>
              </a:rPr>
              <a:t>ROUTE_STEP_CHECK </a:t>
            </a:r>
            <a:r>
              <a:rPr lang="en-GB" altLang="en-US" b="1" dirty="0" smtClean="0">
                <a:latin typeface="Microsoft YaHei" panose="020B0503020204020204" pitchFamily="34" charset="-122"/>
                <a:ea typeface="Microsoft YaHei" panose="020B0503020204020204" pitchFamily="34" charset="-122"/>
                <a:sym typeface="+mn-ea"/>
              </a:rPr>
              <a:t>checkpoint description </a:t>
            </a:r>
            <a:r>
              <a:rPr lang="en-GB" altLang="zh-CN" b="1" dirty="0" smtClean="0">
                <a:latin typeface="Microsoft YaHei" panose="020B0503020204020204" pitchFamily="34" charset="-122"/>
                <a:ea typeface="Microsoft YaHei" panose="020B0503020204020204" pitchFamily="34" charset="-122"/>
                <a:sym typeface="+mn-ea"/>
              </a:rPr>
              <a:t>:</a:t>
            </a:r>
            <a:endParaRPr lang="en-GB" altLang="zh-CN" b="1" dirty="0" smtClean="0">
              <a:latin typeface="Microsoft YaHei" panose="020B0503020204020204" pitchFamily="34" charset="-122"/>
              <a:ea typeface="Microsoft YaHei" panose="020B0503020204020204" pitchFamily="34" charset="-122"/>
              <a:sym typeface="+mn-ea"/>
            </a:endParaRPr>
          </a:p>
          <a:p>
            <a:r>
              <a:rPr lang="en-GB" altLang="zh-CN" sz="1400" dirty="0">
                <a:solidFill>
                  <a:schemeClr val="accent2">
                    <a:lumMod val="75000"/>
                  </a:schemeClr>
                </a:solidFill>
                <a:latin typeface="Microsoft YaHei" panose="020B0503020204020204" pitchFamily="34" charset="-122"/>
                <a:ea typeface="Microsoft YaHei" panose="020B0503020204020204" pitchFamily="34" charset="-122"/>
              </a:rPr>
              <a:t>SELECT * FROM ROUTE_STEP_CHECK WHERE STEP= </a:t>
            </a:r>
            <a:r>
              <a:rPr lang="en-GB" altLang="zh-CN" sz="1400" dirty="0" smtClean="0">
                <a:solidFill>
                  <a:schemeClr val="accent2">
                    <a:lumMod val="75000"/>
                  </a:schemeClr>
                </a:solidFill>
                <a:latin typeface="Microsoft YaHei" panose="020B0503020204020204" pitchFamily="34" charset="-122"/>
                <a:ea typeface="Microsoft YaHei" panose="020B0503020204020204" pitchFamily="34" charset="-122"/>
              </a:rPr>
              <a:t>'KAM1AAI2'</a:t>
            </a:r>
            <a:endParaRPr lang="en-US" altLang="zh-CN" sz="1400" dirty="0">
              <a:solidFill>
                <a:schemeClr val="accent2">
                  <a:lumMod val="75000"/>
                </a:schemeClr>
              </a:solidFill>
              <a:latin typeface="Microsoft YaHei" panose="020B0503020204020204" pitchFamily="34" charset="-122"/>
              <a:ea typeface="Microsoft YaHei" panose="020B0503020204020204" pitchFamily="34" charset="-122"/>
            </a:endParaRPr>
          </a:p>
          <a:p>
            <a:endParaRPr lang="en-US" altLang="zh-CN" dirty="0" smtClean="0">
              <a:latin typeface="Microsoft YaHei" panose="020B0503020204020204" pitchFamily="34" charset="-122"/>
              <a:ea typeface="Microsoft YaHei" panose="020B0503020204020204" pitchFamily="34" charset="-122"/>
              <a:sym typeface="+mn-ea"/>
            </a:endParaRPr>
          </a:p>
          <a:p>
            <a:endParaRPr lang="en-US" altLang="zh-CN" dirty="0" smtClean="0">
              <a:latin typeface="Microsoft YaHei" panose="020B0503020204020204" pitchFamily="34" charset="-122"/>
              <a:ea typeface="Microsoft YaHei" panose="020B0503020204020204" pitchFamily="34" charset="-122"/>
              <a:sym typeface="+mn-ea"/>
            </a:endParaRPr>
          </a:p>
          <a:p>
            <a:endParaRPr lang="en-US" altLang="zh-CN" dirty="0" smtClean="0">
              <a:latin typeface="Microsoft YaHei" panose="020B0503020204020204" pitchFamily="34" charset="-122"/>
              <a:ea typeface="Microsoft YaHei" panose="020B0503020204020204" pitchFamily="34" charset="-122"/>
              <a:sym typeface="+mn-ea"/>
            </a:endParaRPr>
          </a:p>
          <a:p>
            <a:endParaRPr lang="zh-CN" altLang="en-US" dirty="0" smtClean="0">
              <a:latin typeface="Microsoft YaHei" panose="020B0503020204020204" pitchFamily="34" charset="-122"/>
              <a:ea typeface="Microsoft YaHei" panose="020B0503020204020204" pitchFamily="34" charset="-122"/>
              <a:sym typeface="+mn-ea"/>
            </a:endParaRPr>
          </a:p>
          <a:p>
            <a:r>
              <a:rPr lang="en-GB" altLang="en-US" dirty="0" smtClean="0">
                <a:latin typeface="Microsoft YaHei" panose="020B0503020204020204" pitchFamily="34" charset="-122"/>
                <a:ea typeface="Microsoft YaHei" panose="020B0503020204020204" pitchFamily="34" charset="-122"/>
                <a:sym typeface="+mn-ea"/>
              </a:rPr>
              <a:t>Card level </a:t>
            </a:r>
            <a:r>
              <a:rPr lang="en-GB" altLang="zh-CN" dirty="0" smtClean="0">
                <a:latin typeface="Microsoft YaHei" panose="020B0503020204020204" pitchFamily="34" charset="-122"/>
                <a:ea typeface="Microsoft YaHei" panose="020B0503020204020204" pitchFamily="34" charset="-122"/>
                <a:sym typeface="+mn-ea"/>
              </a:rPr>
              <a:t>1: </a:t>
            </a:r>
            <a:r>
              <a:rPr lang="en-GB" altLang="en-US" dirty="0" smtClean="0">
                <a:latin typeface="Microsoft YaHei" panose="020B0503020204020204" pitchFamily="34" charset="-122"/>
                <a:ea typeface="Microsoft YaHei" panose="020B0503020204020204" pitchFamily="34" charset="-122"/>
                <a:sym typeface="+mn-ea"/>
              </a:rPr>
              <a:t>Card level of the previous test station </a:t>
            </a:r>
            <a:r>
              <a:rPr lang="en-GB" altLang="zh-CN" dirty="0" smtClean="0">
                <a:latin typeface="Microsoft YaHei" panose="020B0503020204020204" pitchFamily="34" charset="-122"/>
                <a:ea typeface="Microsoft YaHei" panose="020B0503020204020204" pitchFamily="34" charset="-122"/>
                <a:sym typeface="+mn-ea"/>
              </a:rPr>
              <a:t>KAM1TUPC (PASTE MW &amp; PMU FOAM) PASS </a:t>
            </a:r>
            <a:r>
              <a:rPr lang="en-GB" altLang="en-US" dirty="0" smtClean="0">
                <a:latin typeface="Microsoft YaHei" panose="020B0503020204020204" pitchFamily="34" charset="-122"/>
                <a:ea typeface="Microsoft YaHei" panose="020B0503020204020204" pitchFamily="34" charset="-122"/>
                <a:sym typeface="+mn-ea"/>
              </a:rPr>
              <a:t>record</a:t>
            </a:r>
            <a:endParaRPr lang="en-US" altLang="zh-CN" dirty="0" smtClean="0">
              <a:latin typeface="Microsoft YaHei" panose="020B0503020204020204" pitchFamily="34" charset="-122"/>
              <a:ea typeface="Microsoft YaHei" panose="020B0503020204020204" pitchFamily="34" charset="-122"/>
              <a:sym typeface="+mn-ea"/>
            </a:endParaRPr>
          </a:p>
          <a:p>
            <a:endParaRPr lang="en-US" altLang="zh-CN" dirty="0" smtClean="0">
              <a:latin typeface="Microsoft YaHei" panose="020B0503020204020204" pitchFamily="34" charset="-122"/>
              <a:ea typeface="Microsoft YaHei" panose="020B0503020204020204" pitchFamily="34" charset="-122"/>
              <a:sym typeface="+mn-ea"/>
            </a:endParaRPr>
          </a:p>
          <a:p>
            <a:r>
              <a:rPr lang="en-GB" altLang="en-US" dirty="0" smtClean="0">
                <a:latin typeface="Microsoft YaHei" panose="020B0503020204020204" pitchFamily="34" charset="-122"/>
                <a:ea typeface="Microsoft YaHei" panose="020B0503020204020204" pitchFamily="34" charset="-122"/>
                <a:sym typeface="+mn-ea"/>
              </a:rPr>
              <a:t>Checkpoint </a:t>
            </a:r>
            <a:r>
              <a:rPr lang="en-GB" altLang="zh-CN" dirty="0" smtClean="0">
                <a:latin typeface="Microsoft YaHei" panose="020B0503020204020204" pitchFamily="34" charset="-122"/>
                <a:ea typeface="Microsoft YaHei" panose="020B0503020204020204" pitchFamily="34" charset="-122"/>
                <a:sym typeface="+mn-ea"/>
              </a:rPr>
              <a:t>2: The difference between the time when the current DEVICE is flashed into the ISN and the previous ISN transit time must be greater than the maintenance time PDATA1 </a:t>
            </a:r>
            <a:r>
              <a:rPr lang="en-GB" altLang="en-US" dirty="0" smtClean="0">
                <a:latin typeface="Microsoft YaHei" panose="020B0503020204020204" pitchFamily="34" charset="-122"/>
                <a:ea typeface="Microsoft YaHei" panose="020B0503020204020204" pitchFamily="34" charset="-122"/>
                <a:sym typeface="+mn-ea"/>
              </a:rPr>
              <a:t>( </a:t>
            </a:r>
            <a:r>
              <a:rPr lang="en-GB" altLang="zh-CN" dirty="0" smtClean="0">
                <a:latin typeface="Microsoft YaHei" panose="020B0503020204020204" pitchFamily="34" charset="-122"/>
                <a:ea typeface="Microsoft YaHei" panose="020B0503020204020204" pitchFamily="34" charset="-122"/>
                <a:sym typeface="+mn-ea"/>
              </a:rPr>
              <a:t>20 </a:t>
            </a:r>
            <a:r>
              <a:rPr lang="en-GB" altLang="en-US" dirty="0" smtClean="0">
                <a:latin typeface="Microsoft YaHei" panose="020B0503020204020204" pitchFamily="34" charset="-122"/>
                <a:ea typeface="Microsoft YaHei" panose="020B0503020204020204" pitchFamily="34" charset="-122"/>
                <a:sym typeface="+mn-ea"/>
              </a:rPr>
              <a:t>seconds)</a:t>
            </a:r>
            <a:endParaRPr lang="en-US" altLang="zh-CN" dirty="0" smtClean="0">
              <a:latin typeface="Microsoft YaHei" panose="020B0503020204020204" pitchFamily="34" charset="-122"/>
              <a:ea typeface="Microsoft YaHei" panose="020B0503020204020204" pitchFamily="34" charset="-122"/>
              <a:sym typeface="+mn-ea"/>
            </a:endParaRPr>
          </a:p>
          <a:p>
            <a:r>
              <a:rPr lang="en-GB" altLang="en-US" dirty="0" smtClean="0">
                <a:latin typeface="Microsoft YaHei" panose="020B0503020204020204" pitchFamily="34" charset="-122"/>
                <a:ea typeface="Microsoft YaHei" panose="020B0503020204020204" pitchFamily="34" charset="-122"/>
                <a:sym typeface="+mn-ea"/>
              </a:rPr>
              <a:t>If it is less than the value, an error will be reported and stored in </a:t>
            </a:r>
            <a:r>
              <a:rPr lang="en-GB" altLang="zh-TW" dirty="0"/>
              <a:t>LOG_ISN.</a:t>
            </a:r>
            <a:endParaRPr lang="en-US" altLang="zh-CN" dirty="0" smtClean="0">
              <a:latin typeface="Microsoft YaHei" panose="020B0503020204020204" pitchFamily="34" charset="-122"/>
              <a:ea typeface="Microsoft YaHei" panose="020B0503020204020204" pitchFamily="34" charset="-122"/>
              <a:sym typeface="+mn-ea"/>
            </a:endParaRPr>
          </a:p>
          <a:p>
            <a:endParaRPr lang="zh-CN" altLang="en-US" dirty="0" smtClean="0">
              <a:latin typeface="Microsoft YaHei" panose="020B0503020204020204" pitchFamily="34" charset="-122"/>
              <a:ea typeface="Microsoft YaHei" panose="020B0503020204020204" pitchFamily="34" charset="-122"/>
              <a:sym typeface="+mn-ea"/>
            </a:endParaRPr>
          </a:p>
          <a:p>
            <a:endParaRPr lang="en-US" altLang="zh-CN" dirty="0" smtClean="0">
              <a:latin typeface="Microsoft YaHei" panose="020B0503020204020204" pitchFamily="34" charset="-122"/>
              <a:ea typeface="Microsoft YaHei" panose="020B0503020204020204" pitchFamily="34" charset="-122"/>
            </a:endParaRPr>
          </a:p>
        </p:txBody>
      </p:sp>
      <p:pic>
        <p:nvPicPr>
          <p:cNvPr id="5" name="圖片 4"/>
          <p:cNvPicPr>
            <a:picLocks noChangeAspect="1"/>
          </p:cNvPicPr>
          <p:nvPr/>
        </p:nvPicPr>
        <p:blipFill>
          <a:blip r:embed="rId1"/>
          <a:stretch>
            <a:fillRect/>
          </a:stretch>
        </p:blipFill>
        <p:spPr>
          <a:xfrm>
            <a:off x="285889" y="1767145"/>
            <a:ext cx="10457815" cy="636270"/>
          </a:xfrm>
          <a:prstGeom prst="rect">
            <a:avLst/>
          </a:prstGeom>
        </p:spPr>
      </p:pic>
      <p:pic>
        <p:nvPicPr>
          <p:cNvPr id="4" name="圖片 3"/>
          <p:cNvPicPr>
            <a:picLocks noChangeAspect="1"/>
          </p:cNvPicPr>
          <p:nvPr/>
        </p:nvPicPr>
        <p:blipFill>
          <a:blip r:embed="rId2"/>
          <a:stretch>
            <a:fillRect/>
          </a:stretch>
        </p:blipFill>
        <p:spPr>
          <a:xfrm>
            <a:off x="582369" y="3948165"/>
            <a:ext cx="6982799" cy="819264"/>
          </a:xfrm>
          <a:prstGeom prst="rect">
            <a:avLst/>
          </a:prstGeom>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方塊 2"/>
          <p:cNvSpPr txBox="1"/>
          <p:nvPr/>
        </p:nvSpPr>
        <p:spPr>
          <a:xfrm>
            <a:off x="285889" y="191493"/>
            <a:ext cx="10297671" cy="460375"/>
          </a:xfrm>
          <a:prstGeom prst="rect">
            <a:avLst/>
          </a:prstGeom>
          <a:noFill/>
        </p:spPr>
        <p:txBody>
          <a:bodyPr wrap="square" rtlCol="0">
            <a:spAutoFit/>
          </a:bodyPr>
          <a:lstStyle/>
          <a:p>
            <a:r>
              <a:rPr sz="2400" dirty="0">
                <a:latin typeface="Microsoft YaHei" panose="020B0503020204020204" pitchFamily="34" charset="-122"/>
                <a:ea typeface="Microsoft YaHei" panose="020B0503020204020204" pitchFamily="34" charset="-122"/>
                <a:sym typeface="+mn-ea"/>
              </a:rPr>
              <a:t>HSG </a:t>
            </a:r>
            <a:r>
              <a:rPr lang="en-GB" sz="2400" dirty="0">
                <a:latin typeface="Microsoft YaHei" panose="020B0503020204020204" pitchFamily="34" charset="-122"/>
                <a:ea typeface="Microsoft YaHei" panose="020B0503020204020204" pitchFamily="34" charset="-122"/>
                <a:sym typeface="+mn-ea"/>
              </a:rPr>
              <a:t>-INSTALL C-MESH </a:t>
            </a:r>
            <a:r>
              <a:rPr lang="en-GB" altLang="zh-CN" sz="2400" dirty="0" smtClean="0">
                <a:latin typeface="Microsoft YaHei" panose="020B0503020204020204" pitchFamily="34" charset="-122"/>
                <a:ea typeface="Microsoft YaHei" panose="020B0503020204020204" pitchFamily="34" charset="-122"/>
                <a:sym typeface="+mn-ea"/>
              </a:rPr>
              <a:t>-Hand </a:t>
            </a:r>
            <a:r>
              <a:rPr lang="en-GB" altLang="en-US" sz="2400" dirty="0" smtClean="0">
                <a:latin typeface="Microsoft YaHei" panose="020B0503020204020204" pitchFamily="34" charset="-122"/>
                <a:ea typeface="Microsoft YaHei" panose="020B0503020204020204" pitchFamily="34" charset="-122"/>
                <a:sym typeface="+mn-ea"/>
              </a:rPr>
              <a:t>brush station</a:t>
            </a:r>
            <a:endParaRPr lang="en-US" sz="2400" dirty="0">
              <a:latin typeface="Microsoft YaHei" panose="020B0503020204020204" pitchFamily="34" charset="-122"/>
              <a:ea typeface="Microsoft YaHei" panose="020B0503020204020204" pitchFamily="34" charset="-122"/>
              <a:sym typeface="+mn-ea"/>
            </a:endParaRPr>
          </a:p>
        </p:txBody>
      </p:sp>
      <p:sp>
        <p:nvSpPr>
          <p:cNvPr id="2" name="文字方塊 1"/>
          <p:cNvSpPr txBox="1"/>
          <p:nvPr/>
        </p:nvSpPr>
        <p:spPr>
          <a:xfrm>
            <a:off x="285890" y="730999"/>
            <a:ext cx="11601310" cy="5509200"/>
          </a:xfrm>
          <a:prstGeom prst="rect">
            <a:avLst/>
          </a:prstGeom>
          <a:noFill/>
        </p:spPr>
        <p:txBody>
          <a:bodyPr wrap="square" rtlCol="0" anchor="t">
            <a:spAutoFit/>
          </a:bodyPr>
          <a:lstStyle/>
          <a:p>
            <a:r>
              <a:rPr lang="en-GB" altLang="en-US" b="1" dirty="0" smtClean="0">
                <a:latin typeface="Microsoft YaHei" panose="020B0503020204020204" pitchFamily="34" charset="-122"/>
                <a:ea typeface="Microsoft YaHei" panose="020B0503020204020204" pitchFamily="34" charset="-122"/>
                <a:sym typeface="+mn-ea"/>
              </a:rPr>
              <a:t>Extension function description </a:t>
            </a:r>
            <a:r>
              <a:rPr lang="en-GB" altLang="zh-CN" b="1" dirty="0" smtClean="0">
                <a:latin typeface="Microsoft YaHei" panose="020B0503020204020204" pitchFamily="34" charset="-122"/>
                <a:ea typeface="Microsoft YaHei" panose="020B0503020204020204" pitchFamily="34" charset="-122"/>
                <a:sym typeface="+mn-ea"/>
              </a:rPr>
              <a:t>:</a:t>
            </a:r>
            <a:endParaRPr lang="zh-CN" altLang="en-US" dirty="0" smtClean="0">
              <a:latin typeface="Microsoft YaHei" panose="020B0503020204020204" pitchFamily="34" charset="-122"/>
              <a:ea typeface="Microsoft YaHei" panose="020B0503020204020204" pitchFamily="34" charset="-122"/>
              <a:sym typeface="+mn-ea"/>
            </a:endParaRPr>
          </a:p>
          <a:p>
            <a:r>
              <a:rPr lang="en-GB" altLang="en-US" b="1" dirty="0" smtClean="0">
                <a:latin typeface="Microsoft YaHei" panose="020B0503020204020204" pitchFamily="34" charset="-122"/>
                <a:ea typeface="Microsoft YaHei" panose="020B0503020204020204" pitchFamily="34" charset="-122"/>
                <a:sym typeface="+mn-ea"/>
              </a:rPr>
              <a:t>Small material card level </a:t>
            </a:r>
            <a:r>
              <a:rPr lang="en-GB" altLang="zh-CN" b="1" dirty="0" smtClean="0">
                <a:latin typeface="Microsoft YaHei" panose="020B0503020204020204" pitchFamily="34" charset="-122"/>
                <a:ea typeface="Microsoft YaHei" panose="020B0503020204020204" pitchFamily="34" charset="-122"/>
                <a:sym typeface="+mn-ea"/>
              </a:rPr>
              <a:t>:</a:t>
            </a:r>
            <a:endParaRPr lang="en-GB" altLang="zh-CN" b="1" dirty="0" smtClean="0">
              <a:latin typeface="Microsoft YaHei" panose="020B0503020204020204" pitchFamily="34" charset="-122"/>
              <a:ea typeface="Microsoft YaHei" panose="020B0503020204020204" pitchFamily="34" charset="-122"/>
              <a:sym typeface="+mn-ea"/>
            </a:endParaRPr>
          </a:p>
          <a:p>
            <a:r>
              <a:rPr lang="en-GB" altLang="zh-CN" dirty="0" smtClean="0">
                <a:latin typeface="Microsoft YaHei" panose="020B0503020204020204" pitchFamily="34" charset="-122"/>
                <a:ea typeface="Microsoft YaHei" panose="020B0503020204020204" pitchFamily="34" charset="-122"/>
                <a:sym typeface="+mn-ea"/>
              </a:rPr>
              <a:t>1. </a:t>
            </a:r>
            <a:r>
              <a:rPr lang="en-GB" altLang="en-US" dirty="0" smtClean="0">
                <a:latin typeface="Microsoft YaHei" panose="020B0503020204020204" pitchFamily="34" charset="-122"/>
                <a:ea typeface="Microsoft YaHei" panose="020B0503020204020204" pitchFamily="34" charset="-122"/>
                <a:sym typeface="+mn-ea"/>
              </a:rPr>
              <a:t>First look at </a:t>
            </a:r>
            <a:r>
              <a:rPr lang="en-GB" altLang="zh-CN" dirty="0" smtClean="0">
                <a:latin typeface="Microsoft YaHei" panose="020B0503020204020204" pitchFamily="34" charset="-122"/>
                <a:ea typeface="Microsoft YaHei" panose="020B0503020204020204" pitchFamily="34" charset="-122"/>
                <a:sym typeface="+mn-ea"/>
              </a:rPr>
              <a:t>ROUTE_STEP </a:t>
            </a:r>
            <a:r>
              <a:rPr lang="en-GB" altLang="en-US" dirty="0" smtClean="0">
                <a:latin typeface="Microsoft YaHei" panose="020B0503020204020204" pitchFamily="34" charset="-122"/>
                <a:ea typeface="Microsoft YaHei" panose="020B0503020204020204" pitchFamily="34" charset="-122"/>
                <a:sym typeface="+mn-ea"/>
              </a:rPr>
              <a:t>setting </a:t>
            </a:r>
            <a:r>
              <a:rPr lang="en-GB" altLang="zh-CN" dirty="0" smtClean="0">
                <a:latin typeface="Microsoft YaHei" panose="020B0503020204020204" pitchFamily="34" charset="-122"/>
                <a:ea typeface="Microsoft YaHei" panose="020B0503020204020204" pitchFamily="34" charset="-122"/>
                <a:sym typeface="+mn-ea"/>
              </a:rPr>
              <a:t>5 </a:t>
            </a:r>
            <a:r>
              <a:rPr lang="en-GB" altLang="en-US" dirty="0" smtClean="0">
                <a:latin typeface="Microsoft YaHei" panose="020B0503020204020204" pitchFamily="34" charset="-122"/>
                <a:ea typeface="Microsoft YaHei" panose="020B0503020204020204" pitchFamily="34" charset="-122"/>
                <a:sym typeface="+mn-ea"/>
              </a:rPr>
              <a:t>flags</a:t>
            </a:r>
            <a:endParaRPr lang="en-GB" altLang="en-US" dirty="0" smtClean="0">
              <a:latin typeface="Microsoft YaHei" panose="020B0503020204020204" pitchFamily="34" charset="-122"/>
              <a:ea typeface="Microsoft YaHei" panose="020B0503020204020204" pitchFamily="34" charset="-122"/>
              <a:sym typeface="+mn-ea"/>
            </a:endParaRPr>
          </a:p>
          <a:p>
            <a:r>
              <a:rPr lang="en-GB" altLang="zh-CN" sz="1400" dirty="0" smtClean="0">
                <a:solidFill>
                  <a:schemeClr val="accent2">
                    <a:lumMod val="75000"/>
                  </a:schemeClr>
                </a:solidFill>
                <a:latin typeface="Microsoft YaHei" panose="020B0503020204020204" pitchFamily="34" charset="-122"/>
                <a:ea typeface="Microsoft YaHei" panose="020B0503020204020204" pitchFamily="34" charset="-122"/>
                <a:sym typeface="+mn-ea"/>
              </a:rPr>
              <a:t>SELECT * FROM ROUTE_STEP WHERE STEPFLAG LIKE '%5%'</a:t>
            </a:r>
            <a:endParaRPr lang="zh-CN" altLang="en-US" sz="1400" dirty="0" smtClean="0">
              <a:solidFill>
                <a:schemeClr val="accent2">
                  <a:lumMod val="75000"/>
                </a:schemeClr>
              </a:solidFill>
              <a:latin typeface="Microsoft YaHei" panose="020B0503020204020204" pitchFamily="34" charset="-122"/>
              <a:ea typeface="Microsoft YaHei" panose="020B0503020204020204" pitchFamily="34" charset="-122"/>
              <a:sym typeface="+mn-ea"/>
            </a:endParaRPr>
          </a:p>
          <a:p>
            <a:endParaRPr lang="zh-CN" altLang="en-US" dirty="0" smtClean="0">
              <a:latin typeface="Microsoft YaHei" panose="020B0503020204020204" pitchFamily="34" charset="-122"/>
              <a:ea typeface="Microsoft YaHei" panose="020B0503020204020204" pitchFamily="34" charset="-122"/>
              <a:sym typeface="+mn-ea"/>
            </a:endParaRPr>
          </a:p>
          <a:p>
            <a:endParaRPr lang="zh-CN" altLang="en-US" dirty="0" smtClean="0">
              <a:latin typeface="Microsoft YaHei" panose="020B0503020204020204" pitchFamily="34" charset="-122"/>
              <a:ea typeface="Microsoft YaHei" panose="020B0503020204020204" pitchFamily="34" charset="-122"/>
              <a:sym typeface="+mn-ea"/>
            </a:endParaRPr>
          </a:p>
          <a:p>
            <a:endParaRPr lang="en-US" altLang="zh-CN" dirty="0" smtClean="0">
              <a:latin typeface="Microsoft YaHei" panose="020B0503020204020204" pitchFamily="34" charset="-122"/>
              <a:ea typeface="Microsoft YaHei" panose="020B0503020204020204" pitchFamily="34" charset="-122"/>
              <a:sym typeface="+mn-ea"/>
            </a:endParaRPr>
          </a:p>
          <a:p>
            <a:r>
              <a:rPr lang="en-GB" altLang="zh-CN" dirty="0" smtClean="0">
                <a:latin typeface="Microsoft YaHei" panose="020B0503020204020204" pitchFamily="34" charset="-122"/>
                <a:ea typeface="Microsoft YaHei" panose="020B0503020204020204" pitchFamily="34" charset="-122"/>
                <a:sym typeface="+mn-ea"/>
              </a:rPr>
              <a:t>STEPFALG </a:t>
            </a:r>
            <a:r>
              <a:rPr lang="en-GB" altLang="en-US" dirty="0" smtClean="0">
                <a:latin typeface="Microsoft YaHei" panose="020B0503020204020204" pitchFamily="34" charset="-122"/>
                <a:ea typeface="Microsoft YaHei" panose="020B0503020204020204" pitchFamily="34" charset="-122"/>
                <a:sym typeface="+mn-ea"/>
              </a:rPr>
              <a:t>sets the flag </a:t>
            </a:r>
            <a:r>
              <a:rPr lang="en-GB" altLang="zh-CN" dirty="0" smtClean="0">
                <a:latin typeface="Microsoft YaHei" panose="020B0503020204020204" pitchFamily="34" charset="-122"/>
                <a:ea typeface="Microsoft YaHei" panose="020B0503020204020204" pitchFamily="34" charset="-122"/>
                <a:sym typeface="+mn-ea"/>
              </a:rPr>
              <a:t>5 </a:t>
            </a:r>
            <a:r>
              <a:rPr lang="en-GB" altLang="en-US" dirty="0" smtClean="0">
                <a:latin typeface="Microsoft YaHei" panose="020B0503020204020204" pitchFamily="34" charset="-122"/>
                <a:ea typeface="Microsoft YaHei" panose="020B0503020204020204" pitchFamily="34" charset="-122"/>
                <a:sym typeface="+mn-ea"/>
              </a:rPr>
              <a:t>, then the gate is turned on. </a:t>
            </a:r>
            <a:r>
              <a:rPr lang="en-GB" altLang="zh-CN" dirty="0" smtClean="0">
                <a:latin typeface="Microsoft YaHei" panose="020B0503020204020204" pitchFamily="34" charset="-122"/>
                <a:ea typeface="Microsoft YaHei" panose="020B0503020204020204" pitchFamily="34" charset="-122"/>
                <a:sym typeface="+mn-ea"/>
              </a:rPr>
              <a:t>ROMITKP maintains the KPBC </a:t>
            </a:r>
            <a:r>
              <a:rPr lang="en-GB" altLang="en-US" dirty="0" smtClean="0">
                <a:latin typeface="Microsoft YaHei" panose="020B0503020204020204" pitchFamily="34" charset="-122"/>
                <a:ea typeface="Microsoft YaHei" panose="020B0503020204020204" pitchFamily="34" charset="-122"/>
                <a:sym typeface="+mn-ea"/>
              </a:rPr>
              <a:t>that needs to gate small materials . After passing the station, </a:t>
            </a:r>
            <a:r>
              <a:rPr lang="en-GB" altLang="zh-CN" dirty="0" smtClean="0">
                <a:latin typeface="Microsoft YaHei" panose="020B0503020204020204" pitchFamily="34" charset="-122"/>
                <a:ea typeface="Microsoft YaHei" panose="020B0503020204020204" pitchFamily="34" charset="-122"/>
                <a:sym typeface="+mn-ea"/>
              </a:rPr>
              <a:t>ISN_PARTS </a:t>
            </a:r>
            <a:r>
              <a:rPr lang="en-GB" altLang="en-US" dirty="0">
                <a:latin typeface="Microsoft YaHei" panose="020B0503020204020204" pitchFamily="34" charset="-122"/>
                <a:ea typeface="Microsoft YaHei" panose="020B0503020204020204" pitchFamily="34" charset="-122"/>
                <a:sym typeface="+mn-ea"/>
              </a:rPr>
              <a:t>adds the binding record of </a:t>
            </a:r>
            <a:r>
              <a:rPr lang="en-GB" altLang="zh-CN" dirty="0" smtClean="0">
                <a:latin typeface="Microsoft YaHei" panose="020B0503020204020204" pitchFamily="34" charset="-122"/>
                <a:ea typeface="Microsoft YaHei" panose="020B0503020204020204" pitchFamily="34" charset="-122"/>
                <a:sym typeface="+mn-ea"/>
              </a:rPr>
              <a:t>ISN </a:t>
            </a:r>
            <a:r>
              <a:rPr lang="en-GB" altLang="en-US" dirty="0" smtClean="0">
                <a:latin typeface="Microsoft YaHei" panose="020B0503020204020204" pitchFamily="34" charset="-122"/>
                <a:ea typeface="Microsoft YaHei" panose="020B0503020204020204" pitchFamily="34" charset="-122"/>
                <a:sym typeface="+mn-ea"/>
              </a:rPr>
              <a:t>and small materials.</a:t>
            </a:r>
            <a:endParaRPr lang="en-US" altLang="zh-CN" dirty="0" smtClean="0">
              <a:latin typeface="Microsoft YaHei" panose="020B0503020204020204" pitchFamily="34" charset="-122"/>
              <a:ea typeface="Microsoft YaHei" panose="020B0503020204020204" pitchFamily="34" charset="-122"/>
              <a:sym typeface="+mn-ea"/>
            </a:endParaRPr>
          </a:p>
          <a:p>
            <a:r>
              <a:rPr lang="en-GB" altLang="zh-CN" dirty="0" smtClean="0">
                <a:latin typeface="Microsoft YaHei" panose="020B0503020204020204" pitchFamily="34" charset="-122"/>
                <a:ea typeface="Microsoft YaHei" panose="020B0503020204020204" pitchFamily="34" charset="-122"/>
                <a:sym typeface="+mn-ea"/>
              </a:rPr>
              <a:t>2. </a:t>
            </a:r>
            <a:r>
              <a:rPr lang="en-GB" altLang="en-US" dirty="0" smtClean="0">
                <a:latin typeface="Microsoft YaHei" panose="020B0503020204020204" pitchFamily="34" charset="-122"/>
                <a:ea typeface="Microsoft YaHei" panose="020B0503020204020204" pitchFamily="34" charset="-122"/>
                <a:sym typeface="+mn-ea"/>
              </a:rPr>
              <a:t>Look at the time setting again</a:t>
            </a:r>
            <a:endParaRPr lang="en-US" altLang="zh-CN" dirty="0" smtClean="0">
              <a:latin typeface="Microsoft YaHei" panose="020B0503020204020204" pitchFamily="34" charset="-122"/>
              <a:ea typeface="Microsoft YaHei" panose="020B0503020204020204" pitchFamily="34" charset="-122"/>
              <a:sym typeface="+mn-ea"/>
            </a:endParaRPr>
          </a:p>
          <a:p>
            <a:r>
              <a:rPr lang="en-GB" altLang="zh-CN" sz="1400" dirty="0" smtClean="0">
                <a:solidFill>
                  <a:schemeClr val="accent2">
                    <a:lumMod val="75000"/>
                  </a:schemeClr>
                </a:solidFill>
                <a:latin typeface="Microsoft YaHei" panose="020B0503020204020204" pitchFamily="34" charset="-122"/>
                <a:ea typeface="Microsoft YaHei" panose="020B0503020204020204" pitchFamily="34" charset="-122"/>
                <a:sym typeface="+mn-ea"/>
              </a:rPr>
              <a:t>SELECT * FROM AP_INI WHERE APID='(C_R)'AND FNAME='CHK_LOTDATE' </a:t>
            </a:r>
            <a:r>
              <a:rPr lang="en-GB" altLang="en-US" sz="1400" dirty="0" smtClean="0">
                <a:solidFill>
                  <a:schemeClr val="accent2">
                    <a:lumMod val="75000"/>
                  </a:schemeClr>
                </a:solidFill>
                <a:latin typeface="Microsoft YaHei" panose="020B0503020204020204" pitchFamily="34" charset="-122"/>
                <a:ea typeface="Microsoft YaHei" panose="020B0503020204020204" pitchFamily="34" charset="-122"/>
                <a:sym typeface="+mn-ea"/>
              </a:rPr>
              <a:t>;</a:t>
            </a:r>
            <a:endParaRPr lang="en-GB" altLang="en-US" sz="1400" dirty="0" smtClean="0">
              <a:solidFill>
                <a:schemeClr val="accent2">
                  <a:lumMod val="75000"/>
                </a:schemeClr>
              </a:solidFill>
              <a:latin typeface="Microsoft YaHei" panose="020B0503020204020204" pitchFamily="34" charset="-122"/>
              <a:ea typeface="Microsoft YaHei" panose="020B0503020204020204" pitchFamily="34" charset="-122"/>
              <a:sym typeface="+mn-ea"/>
            </a:endParaRPr>
          </a:p>
          <a:p>
            <a:endParaRPr lang="zh-CN" altLang="en-US" dirty="0" smtClean="0">
              <a:latin typeface="Microsoft YaHei" panose="020B0503020204020204" pitchFamily="34" charset="-122"/>
              <a:ea typeface="Microsoft YaHei" panose="020B0503020204020204" pitchFamily="34" charset="-122"/>
              <a:sym typeface="+mn-ea"/>
            </a:endParaRPr>
          </a:p>
          <a:p>
            <a:endParaRPr lang="zh-CN" altLang="en-US" dirty="0" smtClean="0">
              <a:latin typeface="Microsoft YaHei" panose="020B0503020204020204" pitchFamily="34" charset="-122"/>
              <a:ea typeface="Microsoft YaHei" panose="020B0503020204020204" pitchFamily="34" charset="-122"/>
              <a:sym typeface="+mn-ea"/>
            </a:endParaRPr>
          </a:p>
          <a:p>
            <a:endParaRPr lang="zh-CN" altLang="en-US" dirty="0" smtClean="0">
              <a:latin typeface="Microsoft YaHei" panose="020B0503020204020204" pitchFamily="34" charset="-122"/>
              <a:ea typeface="Microsoft YaHei" panose="020B0503020204020204" pitchFamily="34" charset="-122"/>
              <a:sym typeface="+mn-ea"/>
            </a:endParaRPr>
          </a:p>
          <a:p>
            <a:endParaRPr lang="zh-CN" altLang="en-US" dirty="0" smtClean="0">
              <a:latin typeface="Microsoft YaHei" panose="020B0503020204020204" pitchFamily="34" charset="-122"/>
              <a:ea typeface="Microsoft YaHei" panose="020B0503020204020204" pitchFamily="34" charset="-122"/>
              <a:sym typeface="+mn-ea"/>
            </a:endParaRPr>
          </a:p>
          <a:p>
            <a:endParaRPr lang="zh-CN" altLang="en-US" dirty="0" smtClean="0">
              <a:latin typeface="Microsoft YaHei" panose="020B0503020204020204" pitchFamily="34" charset="-122"/>
              <a:ea typeface="Microsoft YaHei" panose="020B0503020204020204" pitchFamily="34" charset="-122"/>
              <a:sym typeface="+mn-ea"/>
            </a:endParaRPr>
          </a:p>
          <a:p>
            <a:endParaRPr lang="zh-CN" altLang="en-US" dirty="0" smtClean="0">
              <a:latin typeface="Microsoft YaHei" panose="020B0503020204020204" pitchFamily="34" charset="-122"/>
              <a:ea typeface="Microsoft YaHei" panose="020B0503020204020204" pitchFamily="34" charset="-122"/>
              <a:sym typeface="+mn-ea"/>
            </a:endParaRPr>
          </a:p>
          <a:p>
            <a:endParaRPr lang="zh-CN" altLang="en-US" dirty="0" smtClean="0">
              <a:latin typeface="Microsoft YaHei" panose="020B0503020204020204" pitchFamily="34" charset="-122"/>
              <a:ea typeface="Microsoft YaHei" panose="020B0503020204020204" pitchFamily="34" charset="-122"/>
              <a:sym typeface="+mn-ea"/>
            </a:endParaRPr>
          </a:p>
          <a:p>
            <a:r>
              <a:rPr lang="en-GB" altLang="zh-CN" dirty="0" smtClean="0">
                <a:latin typeface="Microsoft YaHei" panose="020B0503020204020204" pitchFamily="34" charset="-122"/>
                <a:ea typeface="Microsoft YaHei" panose="020B0503020204020204" pitchFamily="34" charset="-122"/>
                <a:sym typeface="+mn-ea"/>
              </a:rPr>
              <a:t>BY DB </a:t>
            </a:r>
            <a:r>
              <a:rPr lang="en-GB" altLang="en-US" dirty="0" smtClean="0">
                <a:latin typeface="Microsoft YaHei" panose="020B0503020204020204" pitchFamily="34" charset="-122"/>
                <a:ea typeface="Microsoft YaHei" panose="020B0503020204020204" pitchFamily="34" charset="-122"/>
                <a:sym typeface="+mn-ea"/>
              </a:rPr>
              <a:t>maintains a time </a:t>
            </a:r>
            <a:r>
              <a:rPr lang="en-GB" altLang="zh-CN" dirty="0" smtClean="0">
                <a:latin typeface="Microsoft YaHei" panose="020B0503020204020204" pitchFamily="34" charset="-122"/>
                <a:ea typeface="Microsoft YaHei" panose="020B0503020204020204" pitchFamily="34" charset="-122"/>
                <a:sym typeface="+mn-ea"/>
              </a:rPr>
              <a:t>. </a:t>
            </a:r>
            <a:r>
              <a:rPr lang="en-GB" altLang="en-US" dirty="0" smtClean="0">
                <a:latin typeface="Microsoft YaHei" panose="020B0503020204020204" pitchFamily="34" charset="-122"/>
                <a:ea typeface="Microsoft YaHei" panose="020B0503020204020204" pitchFamily="34" charset="-122"/>
                <a:sym typeface="+mn-ea"/>
              </a:rPr>
              <a:t>The logic is to check whether </a:t>
            </a:r>
            <a:r>
              <a:rPr lang="en-GB" altLang="zh-CN" dirty="0" smtClean="0">
                <a:latin typeface="Microsoft YaHei" panose="020B0503020204020204" pitchFamily="34" charset="-122"/>
                <a:ea typeface="Microsoft YaHei" panose="020B0503020204020204" pitchFamily="34" charset="-122"/>
                <a:sym typeface="+mn-ea"/>
              </a:rPr>
              <a:t>MO.RSDATE </a:t>
            </a:r>
            <a:r>
              <a:rPr lang="en-GB" altLang="en-US" dirty="0" smtClean="0">
                <a:latin typeface="Microsoft YaHei" panose="020B0503020204020204" pitchFamily="34" charset="-122"/>
                <a:ea typeface="Microsoft YaHei" panose="020B0503020204020204" pitchFamily="34" charset="-122"/>
                <a:sym typeface="+mn-ea"/>
              </a:rPr>
              <a:t>is greater than or equal to </a:t>
            </a:r>
            <a:r>
              <a:rPr lang="en-GB" altLang="zh-CN" dirty="0" smtClean="0">
                <a:latin typeface="Microsoft YaHei" panose="020B0503020204020204" pitchFamily="34" charset="-122"/>
                <a:ea typeface="Microsoft YaHei" panose="020B0503020204020204" pitchFamily="34" charset="-122"/>
                <a:sym typeface="+mn-ea"/>
              </a:rPr>
              <a:t>AP_INI.FVALUE </a:t>
            </a:r>
            <a:r>
              <a:rPr lang="en-GB" altLang="en-US" dirty="0" smtClean="0">
                <a:latin typeface="Microsoft YaHei" panose="020B0503020204020204" pitchFamily="34" charset="-122"/>
                <a:ea typeface="Microsoft YaHei" panose="020B0503020204020204" pitchFamily="34" charset="-122"/>
                <a:sym typeface="+mn-ea"/>
              </a:rPr>
              <a:t>time </a:t>
            </a:r>
            <a:r>
              <a:rPr lang="en-GB" altLang="zh-CN" dirty="0" smtClean="0">
                <a:latin typeface="Microsoft YaHei" panose="020B0503020204020204" pitchFamily="34" charset="-122"/>
                <a:ea typeface="Microsoft YaHei" panose="020B0503020204020204" pitchFamily="34" charset="-122"/>
                <a:sym typeface="+mn-ea"/>
              </a:rPr>
              <a:t>. </a:t>
            </a:r>
            <a:r>
              <a:rPr lang="en-GB" altLang="en-US" dirty="0" smtClean="0">
                <a:latin typeface="Microsoft YaHei" panose="020B0503020204020204" pitchFamily="34" charset="-122"/>
                <a:ea typeface="Microsoft YaHei" panose="020B0503020204020204" pitchFamily="34" charset="-122"/>
                <a:sym typeface="+mn-ea"/>
              </a:rPr>
              <a:t>If it is greater than or equal to the AP_INI.FVALUE time, it will check whether </a:t>
            </a:r>
            <a:r>
              <a:rPr lang="en-GB" altLang="zh-CN" dirty="0" smtClean="0">
                <a:latin typeface="Microsoft YaHei" panose="020B0503020204020204" pitchFamily="34" charset="-122"/>
                <a:ea typeface="Microsoft YaHei" panose="020B0503020204020204" pitchFamily="34" charset="-122"/>
                <a:sym typeface="+mn-ea"/>
              </a:rPr>
              <a:t>MO_LOTCODE </a:t>
            </a:r>
            <a:r>
              <a:rPr lang="en-GB" altLang="en-US" dirty="0" smtClean="0">
                <a:latin typeface="Microsoft YaHei" panose="020B0503020204020204" pitchFamily="34" charset="-122"/>
                <a:ea typeface="Microsoft YaHei" panose="020B0503020204020204" pitchFamily="34" charset="-122"/>
                <a:sym typeface="+mn-ea"/>
              </a:rPr>
              <a:t>has brushed small materials. If it is less than it, it will not be stuck.</a:t>
            </a:r>
            <a:endParaRPr lang="en-GB" altLang="en-US" dirty="0" smtClean="0">
              <a:latin typeface="Microsoft YaHei" panose="020B0503020204020204" pitchFamily="34" charset="-122"/>
              <a:ea typeface="Microsoft YaHei" panose="020B0503020204020204" pitchFamily="34" charset="-122"/>
              <a:sym typeface="+mn-ea"/>
            </a:endParaRPr>
          </a:p>
        </p:txBody>
      </p:sp>
      <p:pic>
        <p:nvPicPr>
          <p:cNvPr id="4" name="圖片 3"/>
          <p:cNvPicPr>
            <a:picLocks noChangeAspect="1"/>
          </p:cNvPicPr>
          <p:nvPr/>
        </p:nvPicPr>
        <p:blipFill>
          <a:blip r:embed="rId1"/>
          <a:stretch>
            <a:fillRect/>
          </a:stretch>
        </p:blipFill>
        <p:spPr>
          <a:xfrm>
            <a:off x="285889" y="1897665"/>
            <a:ext cx="9521825" cy="499110"/>
          </a:xfrm>
          <a:prstGeom prst="rect">
            <a:avLst/>
          </a:prstGeom>
        </p:spPr>
      </p:pic>
      <p:pic>
        <p:nvPicPr>
          <p:cNvPr id="5" name="圖片 4"/>
          <p:cNvPicPr>
            <a:picLocks noChangeAspect="1"/>
          </p:cNvPicPr>
          <p:nvPr/>
        </p:nvPicPr>
        <p:blipFill>
          <a:blip r:embed="rId2"/>
          <a:stretch>
            <a:fillRect/>
          </a:stretch>
        </p:blipFill>
        <p:spPr>
          <a:xfrm>
            <a:off x="285889" y="3757673"/>
            <a:ext cx="8743950" cy="1703070"/>
          </a:xfrm>
          <a:prstGeom prst="rect">
            <a:avLst/>
          </a:prstGeom>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方塊 2"/>
          <p:cNvSpPr txBox="1"/>
          <p:nvPr/>
        </p:nvSpPr>
        <p:spPr>
          <a:xfrm>
            <a:off x="285889" y="191493"/>
            <a:ext cx="10297671" cy="460375"/>
          </a:xfrm>
          <a:prstGeom prst="rect">
            <a:avLst/>
          </a:prstGeom>
          <a:noFill/>
        </p:spPr>
        <p:txBody>
          <a:bodyPr wrap="square" rtlCol="0">
            <a:spAutoFit/>
          </a:bodyPr>
          <a:lstStyle/>
          <a:p>
            <a:r>
              <a:rPr sz="2400" dirty="0">
                <a:latin typeface="Microsoft YaHei" panose="020B0503020204020204" pitchFamily="34" charset="-122"/>
                <a:ea typeface="Microsoft YaHei" panose="020B0503020204020204" pitchFamily="34" charset="-122"/>
                <a:sym typeface="+mn-ea"/>
              </a:rPr>
              <a:t>HSG </a:t>
            </a:r>
            <a:r>
              <a:rPr lang="en-GB" sz="2400" dirty="0">
                <a:latin typeface="Microsoft YaHei" panose="020B0503020204020204" pitchFamily="34" charset="-122"/>
                <a:ea typeface="Microsoft YaHei" panose="020B0503020204020204" pitchFamily="34" charset="-122"/>
                <a:sym typeface="+mn-ea"/>
              </a:rPr>
              <a:t>-INSTALL C-MESH </a:t>
            </a:r>
            <a:r>
              <a:rPr lang="en-GB" altLang="zh-CN" sz="2400" dirty="0" smtClean="0">
                <a:latin typeface="Microsoft YaHei" panose="020B0503020204020204" pitchFamily="34" charset="-122"/>
                <a:ea typeface="Microsoft YaHei" panose="020B0503020204020204" pitchFamily="34" charset="-122"/>
                <a:sym typeface="+mn-ea"/>
              </a:rPr>
              <a:t>-Hand </a:t>
            </a:r>
            <a:r>
              <a:rPr lang="en-GB" altLang="en-US" sz="2400" dirty="0" smtClean="0">
                <a:latin typeface="Microsoft YaHei" panose="020B0503020204020204" pitchFamily="34" charset="-122"/>
                <a:ea typeface="Microsoft YaHei" panose="020B0503020204020204" pitchFamily="34" charset="-122"/>
                <a:sym typeface="+mn-ea"/>
              </a:rPr>
              <a:t>brush station</a:t>
            </a:r>
            <a:endParaRPr lang="en-US" sz="2400" dirty="0">
              <a:latin typeface="Microsoft YaHei" panose="020B0503020204020204" pitchFamily="34" charset="-122"/>
              <a:ea typeface="Microsoft YaHei" panose="020B0503020204020204" pitchFamily="34" charset="-122"/>
              <a:sym typeface="+mn-ea"/>
            </a:endParaRPr>
          </a:p>
        </p:txBody>
      </p:sp>
      <p:sp>
        <p:nvSpPr>
          <p:cNvPr id="2" name="文字方塊 1"/>
          <p:cNvSpPr txBox="1"/>
          <p:nvPr/>
        </p:nvSpPr>
        <p:spPr>
          <a:xfrm>
            <a:off x="285750" y="1057275"/>
            <a:ext cx="11711940" cy="3847207"/>
          </a:xfrm>
          <a:prstGeom prst="rect">
            <a:avLst/>
          </a:prstGeom>
          <a:noFill/>
        </p:spPr>
        <p:txBody>
          <a:bodyPr wrap="square" rtlCol="0" anchor="t">
            <a:spAutoFit/>
          </a:bodyPr>
          <a:lstStyle/>
          <a:p>
            <a:r>
              <a:rPr lang="en-GB" altLang="en-US" b="1" dirty="0" smtClean="0">
                <a:latin typeface="Microsoft YaHei" panose="020B0503020204020204" pitchFamily="34" charset="-122"/>
                <a:ea typeface="Microsoft YaHei" panose="020B0503020204020204" pitchFamily="34" charset="-122"/>
                <a:sym typeface="+mn-ea"/>
              </a:rPr>
              <a:t>Small material card level </a:t>
            </a:r>
            <a:r>
              <a:rPr lang="en-GB" altLang="zh-CN" b="1" dirty="0" smtClean="0">
                <a:latin typeface="Microsoft YaHei" panose="020B0503020204020204" pitchFamily="34" charset="-122"/>
                <a:ea typeface="Microsoft YaHei" panose="020B0503020204020204" pitchFamily="34" charset="-122"/>
                <a:sym typeface="+mn-ea"/>
              </a:rPr>
              <a:t>:</a:t>
            </a:r>
            <a:endParaRPr lang="en-US" altLang="zh-CN" dirty="0" smtClean="0">
              <a:latin typeface="Microsoft YaHei" panose="020B0503020204020204" pitchFamily="34" charset="-122"/>
              <a:ea typeface="Microsoft YaHei" panose="020B0503020204020204" pitchFamily="34" charset="-122"/>
              <a:sym typeface="+mn-ea"/>
            </a:endParaRPr>
          </a:p>
          <a:p>
            <a:r>
              <a:rPr lang="en-GB" altLang="zh-CN" sz="1400" dirty="0" smtClean="0">
                <a:solidFill>
                  <a:schemeClr val="accent2">
                    <a:lumMod val="75000"/>
                  </a:schemeClr>
                </a:solidFill>
                <a:latin typeface="Microsoft YaHei" panose="020B0503020204020204" pitchFamily="34" charset="-122"/>
                <a:ea typeface="Microsoft YaHei" panose="020B0503020204020204" pitchFamily="34" charset="-122"/>
                <a:sym typeface="+mn-ea"/>
              </a:rPr>
              <a:t>3.SELECT * FROM AP_INI WHERE APID ='CHECK_ROUTE_LOTCODE' AND FSECTION='KAM1';</a:t>
            </a:r>
            <a:endParaRPr lang="en-GB" altLang="zh-CN" sz="1400" dirty="0" smtClean="0">
              <a:solidFill>
                <a:schemeClr val="accent2">
                  <a:lumMod val="75000"/>
                </a:schemeClr>
              </a:solidFill>
              <a:latin typeface="Microsoft YaHei" panose="020B0503020204020204" pitchFamily="34" charset="-122"/>
              <a:ea typeface="Microsoft YaHei" panose="020B0503020204020204" pitchFamily="34" charset="-122"/>
              <a:sym typeface="+mn-ea"/>
            </a:endParaRPr>
          </a:p>
          <a:p>
            <a:endParaRPr lang="zh-CN" altLang="en-US" dirty="0" smtClean="0">
              <a:latin typeface="Microsoft YaHei" panose="020B0503020204020204" pitchFamily="34" charset="-122"/>
              <a:ea typeface="Microsoft YaHei" panose="020B0503020204020204" pitchFamily="34" charset="-122"/>
              <a:sym typeface="+mn-ea"/>
            </a:endParaRPr>
          </a:p>
          <a:p>
            <a:endParaRPr lang="zh-CN" altLang="en-US" dirty="0" smtClean="0">
              <a:latin typeface="Microsoft YaHei" panose="020B0503020204020204" pitchFamily="34" charset="-122"/>
              <a:ea typeface="Microsoft YaHei" panose="020B0503020204020204" pitchFamily="34" charset="-122"/>
              <a:sym typeface="+mn-ea"/>
            </a:endParaRPr>
          </a:p>
          <a:p>
            <a:endParaRPr lang="zh-CN" altLang="en-US" dirty="0" smtClean="0">
              <a:latin typeface="Microsoft YaHei" panose="020B0503020204020204" pitchFamily="34" charset="-122"/>
              <a:ea typeface="Microsoft YaHei" panose="020B0503020204020204" pitchFamily="34" charset="-122"/>
              <a:sym typeface="+mn-ea"/>
            </a:endParaRPr>
          </a:p>
          <a:p>
            <a:endParaRPr lang="zh-CN" altLang="en-US" dirty="0" smtClean="0">
              <a:latin typeface="Microsoft YaHei" panose="020B0503020204020204" pitchFamily="34" charset="-122"/>
              <a:ea typeface="Microsoft YaHei" panose="020B0503020204020204" pitchFamily="34" charset="-122"/>
              <a:sym typeface="+mn-ea"/>
            </a:endParaRPr>
          </a:p>
          <a:p>
            <a:r>
              <a:rPr lang="en-GB" altLang="en-US" dirty="0" smtClean="0">
                <a:latin typeface="Microsoft YaHei" panose="020B0503020204020204" pitchFamily="34" charset="-122"/>
                <a:ea typeface="Microsoft YaHei" panose="020B0503020204020204" pitchFamily="34" charset="-122"/>
                <a:sym typeface="+mn-ea"/>
              </a:rPr>
              <a:t>Maintaining </a:t>
            </a:r>
            <a:r>
              <a:rPr lang="en-GB" altLang="zh-CN" dirty="0" smtClean="0">
                <a:latin typeface="Microsoft YaHei" panose="020B0503020204020204" pitchFamily="34" charset="-122"/>
                <a:ea typeface="Microsoft YaHei" panose="020B0503020204020204" pitchFamily="34" charset="-122"/>
                <a:sym typeface="+mn-ea"/>
              </a:rPr>
              <a:t>KOL/NOKOL by BY ROUTE </a:t>
            </a:r>
            <a:r>
              <a:rPr lang="en-GB" altLang="en-US" dirty="0" smtClean="0">
                <a:latin typeface="Microsoft YaHei" panose="020B0503020204020204" pitchFamily="34" charset="-122"/>
                <a:ea typeface="Microsoft YaHei" panose="020B0503020204020204" pitchFamily="34" charset="-122"/>
                <a:sym typeface="+mn-ea"/>
              </a:rPr>
              <a:t>requires blocking </a:t>
            </a:r>
            <a:r>
              <a:rPr lang="en-GB" altLang="zh-CN" dirty="0" smtClean="0">
                <a:latin typeface="Microsoft YaHei" panose="020B0503020204020204" pitchFamily="34" charset="-122"/>
                <a:ea typeface="Microsoft YaHei" panose="020B0503020204020204" pitchFamily="34" charset="-122"/>
                <a:sym typeface="+mn-ea"/>
              </a:rPr>
              <a:t>the KPBC of small materials </a:t>
            </a:r>
            <a:r>
              <a:rPr lang="en-GB" altLang="en-US" dirty="0" smtClean="0">
                <a:latin typeface="Microsoft YaHei" panose="020B0503020204020204" pitchFamily="34" charset="-122"/>
                <a:ea typeface="Microsoft YaHei" panose="020B0503020204020204" pitchFamily="34" charset="-122"/>
                <a:sym typeface="+mn-ea"/>
              </a:rPr>
              <a:t>, which has a higher priority than the </a:t>
            </a:r>
            <a:r>
              <a:rPr lang="en-GB" altLang="zh-CN" dirty="0" smtClean="0">
                <a:latin typeface="Microsoft YaHei" panose="020B0503020204020204" pitchFamily="34" charset="-122"/>
                <a:ea typeface="Microsoft YaHei" panose="020B0503020204020204" pitchFamily="34" charset="-122"/>
                <a:sym typeface="+mn-ea"/>
              </a:rPr>
              <a:t>KPBC </a:t>
            </a:r>
            <a:r>
              <a:rPr lang="en-GB" altLang="en-US" dirty="0" smtClean="0">
                <a:latin typeface="Microsoft YaHei" panose="020B0503020204020204" pitchFamily="34" charset="-122"/>
                <a:ea typeface="Microsoft YaHei" panose="020B0503020204020204" pitchFamily="34" charset="-122"/>
                <a:sym typeface="+mn-ea"/>
              </a:rPr>
              <a:t>maintained by </a:t>
            </a:r>
            <a:r>
              <a:rPr lang="en-GB" altLang="zh-CN" dirty="0" smtClean="0">
                <a:latin typeface="Microsoft YaHei" panose="020B0503020204020204" pitchFamily="34" charset="-122"/>
                <a:ea typeface="Microsoft YaHei" panose="020B0503020204020204" pitchFamily="34" charset="-122"/>
                <a:sym typeface="+mn-ea"/>
              </a:rPr>
              <a:t>ROUTE_STEP.ROMITKP</a:t>
            </a:r>
            <a:endParaRPr lang="en-GB" altLang="zh-CN" dirty="0" smtClean="0">
              <a:latin typeface="Microsoft YaHei" panose="020B0503020204020204" pitchFamily="34" charset="-122"/>
              <a:ea typeface="Microsoft YaHei" panose="020B0503020204020204" pitchFamily="34" charset="-122"/>
              <a:sym typeface="+mn-ea"/>
            </a:endParaRPr>
          </a:p>
          <a:p>
            <a:endParaRPr lang="zh-TW" altLang="en-US" dirty="0"/>
          </a:p>
          <a:p>
            <a:r>
              <a:rPr lang="en-GB" altLang="zh-CN" sz="1400" dirty="0" smtClean="0">
                <a:solidFill>
                  <a:schemeClr val="accent2">
                    <a:lumMod val="75000"/>
                  </a:schemeClr>
                </a:solidFill>
                <a:latin typeface="Microsoft YaHei" panose="020B0503020204020204" pitchFamily="34" charset="-122"/>
                <a:ea typeface="Microsoft YaHei" panose="020B0503020204020204" pitchFamily="34" charset="-122"/>
                <a:sym typeface="+mn-ea"/>
              </a:rPr>
              <a:t>4. </a:t>
            </a:r>
            <a:r>
              <a:rPr lang="en-GB" altLang="en-US" sz="1400" dirty="0" smtClean="0">
                <a:solidFill>
                  <a:schemeClr val="accent2">
                    <a:lumMod val="75000"/>
                  </a:schemeClr>
                </a:solidFill>
                <a:latin typeface="Microsoft YaHei" panose="020B0503020204020204" pitchFamily="34" charset="-122"/>
                <a:ea typeface="Microsoft YaHei" panose="020B0503020204020204" pitchFamily="34" charset="-122"/>
                <a:sym typeface="+mn-ea"/>
              </a:rPr>
              <a:t>SELECT * FROM AP_INI WHERE APID='MO_LINK_LOTCODE' </a:t>
            </a:r>
            <a:r>
              <a:rPr lang="en-GB" altLang="zh-CN" sz="1400" dirty="0" smtClean="0">
                <a:solidFill>
                  <a:schemeClr val="accent2">
                    <a:lumMod val="75000"/>
                  </a:schemeClr>
                </a:solidFill>
                <a:latin typeface="Microsoft YaHei" panose="020B0503020204020204" pitchFamily="34" charset="-122"/>
                <a:ea typeface="Microsoft YaHei" panose="020B0503020204020204" pitchFamily="34" charset="-122"/>
                <a:sym typeface="+mn-ea"/>
              </a:rPr>
              <a:t>;</a:t>
            </a:r>
            <a:endParaRPr lang="en-GB" altLang="zh-CN" sz="1400" dirty="0" smtClean="0">
              <a:solidFill>
                <a:schemeClr val="accent2">
                  <a:lumMod val="75000"/>
                </a:schemeClr>
              </a:solidFill>
              <a:latin typeface="Microsoft YaHei" panose="020B0503020204020204" pitchFamily="34" charset="-122"/>
              <a:ea typeface="Microsoft YaHei" panose="020B0503020204020204" pitchFamily="34" charset="-122"/>
              <a:sym typeface="+mn-ea"/>
            </a:endParaRPr>
          </a:p>
          <a:p>
            <a:endParaRPr lang="en-US" altLang="zh-CN" dirty="0" smtClean="0">
              <a:latin typeface="Microsoft YaHei" panose="020B0503020204020204" pitchFamily="34" charset="-122"/>
              <a:ea typeface="Microsoft YaHei" panose="020B0503020204020204" pitchFamily="34" charset="-122"/>
              <a:sym typeface="+mn-ea"/>
            </a:endParaRPr>
          </a:p>
          <a:p>
            <a:endParaRPr lang="en-US" altLang="zh-CN" dirty="0" smtClean="0">
              <a:latin typeface="Microsoft YaHei" panose="020B0503020204020204" pitchFamily="34" charset="-122"/>
              <a:ea typeface="Microsoft YaHei" panose="020B0503020204020204" pitchFamily="34" charset="-122"/>
              <a:sym typeface="+mn-ea"/>
            </a:endParaRPr>
          </a:p>
          <a:p>
            <a:endParaRPr lang="en-US" altLang="zh-CN" dirty="0" smtClean="0">
              <a:latin typeface="Microsoft YaHei" panose="020B0503020204020204" pitchFamily="34" charset="-122"/>
              <a:ea typeface="Microsoft YaHei" panose="020B0503020204020204" pitchFamily="34" charset="-122"/>
              <a:sym typeface="+mn-ea"/>
            </a:endParaRPr>
          </a:p>
          <a:p>
            <a:r>
              <a:rPr lang="en-GB" altLang="zh-CN" dirty="0" smtClean="0">
                <a:latin typeface="Microsoft YaHei" panose="020B0503020204020204" pitchFamily="34" charset="-122"/>
                <a:ea typeface="Microsoft YaHei" panose="020B0503020204020204" pitchFamily="34" charset="-122"/>
                <a:sym typeface="+mn-ea"/>
              </a:rPr>
              <a:t>FVALUE </a:t>
            </a:r>
            <a:r>
              <a:rPr lang="en-GB" altLang="en-US" dirty="0" smtClean="0">
                <a:latin typeface="Microsoft YaHei" panose="020B0503020204020204" pitchFamily="34" charset="-122"/>
                <a:ea typeface="Microsoft YaHei" panose="020B0503020204020204" pitchFamily="34" charset="-122"/>
                <a:sym typeface="+mn-ea"/>
              </a:rPr>
              <a:t>defines which </a:t>
            </a:r>
            <a:r>
              <a:rPr lang="en-GB" altLang="zh-CN" dirty="0" smtClean="0">
                <a:latin typeface="Microsoft YaHei" panose="020B0503020204020204" pitchFamily="34" charset="-122"/>
                <a:ea typeface="Microsoft YaHei" panose="020B0503020204020204" pitchFamily="34" charset="-122"/>
                <a:sym typeface="+mn-ea"/>
              </a:rPr>
              <a:t>KPBC </a:t>
            </a:r>
            <a:r>
              <a:rPr lang="en-GB" altLang="en-US" dirty="0" smtClean="0">
                <a:latin typeface="Microsoft YaHei" panose="020B0503020204020204" pitchFamily="34" charset="-122"/>
                <a:ea typeface="Microsoft YaHei" panose="020B0503020204020204" pitchFamily="34" charset="-122"/>
                <a:sym typeface="+mn-ea"/>
              </a:rPr>
              <a:t>are small materials</a:t>
            </a:r>
            <a:endParaRPr lang="en-GB" altLang="en-US" dirty="0" smtClean="0">
              <a:latin typeface="Microsoft YaHei" panose="020B0503020204020204" pitchFamily="34" charset="-122"/>
              <a:ea typeface="Microsoft YaHei" panose="020B0503020204020204" pitchFamily="34" charset="-122"/>
              <a:sym typeface="+mn-ea"/>
            </a:endParaRPr>
          </a:p>
          <a:p>
            <a:endParaRPr lang="en-US" altLang="zh-CN" dirty="0" smtClean="0">
              <a:latin typeface="Microsoft YaHei" panose="020B0503020204020204" pitchFamily="34" charset="-122"/>
              <a:ea typeface="Microsoft YaHei" panose="020B0503020204020204" pitchFamily="34" charset="-122"/>
              <a:sym typeface="+mn-ea"/>
            </a:endParaRPr>
          </a:p>
        </p:txBody>
      </p:sp>
      <p:pic>
        <p:nvPicPr>
          <p:cNvPr id="5" name="圖片 4"/>
          <p:cNvPicPr>
            <a:picLocks noChangeAspect="1"/>
          </p:cNvPicPr>
          <p:nvPr/>
        </p:nvPicPr>
        <p:blipFill>
          <a:blip r:embed="rId1"/>
          <a:stretch>
            <a:fillRect/>
          </a:stretch>
        </p:blipFill>
        <p:spPr>
          <a:xfrm>
            <a:off x="362026" y="1694461"/>
            <a:ext cx="10145395" cy="730250"/>
          </a:xfrm>
          <a:prstGeom prst="rect">
            <a:avLst/>
          </a:prstGeom>
        </p:spPr>
      </p:pic>
      <p:pic>
        <p:nvPicPr>
          <p:cNvPr id="9" name="圖片 8"/>
          <p:cNvPicPr>
            <a:picLocks noChangeAspect="1"/>
          </p:cNvPicPr>
          <p:nvPr/>
        </p:nvPicPr>
        <p:blipFill>
          <a:blip r:embed="rId2"/>
          <a:stretch>
            <a:fillRect/>
          </a:stretch>
        </p:blipFill>
        <p:spPr>
          <a:xfrm>
            <a:off x="362026" y="3517327"/>
            <a:ext cx="11702415" cy="501650"/>
          </a:xfrm>
          <a:prstGeom prst="rect">
            <a:avLst/>
          </a:prstGeom>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方塊 2"/>
          <p:cNvSpPr txBox="1"/>
          <p:nvPr/>
        </p:nvSpPr>
        <p:spPr>
          <a:xfrm>
            <a:off x="285889" y="191493"/>
            <a:ext cx="10297671" cy="460375"/>
          </a:xfrm>
          <a:prstGeom prst="rect">
            <a:avLst/>
          </a:prstGeom>
          <a:noFill/>
        </p:spPr>
        <p:txBody>
          <a:bodyPr wrap="square" rtlCol="0">
            <a:spAutoFit/>
          </a:bodyPr>
          <a:lstStyle/>
          <a:p>
            <a:r>
              <a:rPr lang="en-GB" sz="2400" dirty="0">
                <a:latin typeface="Microsoft YaHei" panose="020B0503020204020204" pitchFamily="34" charset="-122"/>
                <a:ea typeface="Microsoft YaHei" panose="020B0503020204020204" pitchFamily="34" charset="-122"/>
              </a:rPr>
              <a:t>HSG-INSTALL C-MESH BKT- </a:t>
            </a:r>
            <a:r>
              <a:rPr lang="en-GB" altLang="en-US" sz="2400" dirty="0">
                <a:latin typeface="Microsoft YaHei" panose="020B0503020204020204" pitchFamily="34" charset="-122"/>
                <a:ea typeface="Microsoft YaHei" panose="020B0503020204020204" pitchFamily="34" charset="-122"/>
              </a:rPr>
              <a:t>hand brush station</a:t>
            </a:r>
            <a:endParaRPr lang="en-GB" altLang="en-US" sz="2400" dirty="0">
              <a:latin typeface="Microsoft YaHei" panose="020B0503020204020204" pitchFamily="34" charset="-122"/>
              <a:ea typeface="Microsoft YaHei" panose="020B0503020204020204" pitchFamily="34" charset="-122"/>
            </a:endParaRPr>
          </a:p>
        </p:txBody>
      </p:sp>
      <p:sp>
        <p:nvSpPr>
          <p:cNvPr id="6" name="文字方塊 5"/>
          <p:cNvSpPr txBox="1"/>
          <p:nvPr/>
        </p:nvSpPr>
        <p:spPr>
          <a:xfrm>
            <a:off x="166255" y="779823"/>
            <a:ext cx="11457709" cy="368300"/>
          </a:xfrm>
          <a:prstGeom prst="rect">
            <a:avLst/>
          </a:prstGeom>
          <a:noFill/>
        </p:spPr>
        <p:txBody>
          <a:bodyPr wrap="square" rtlCol="0">
            <a:spAutoFit/>
          </a:bodyPr>
          <a:lstStyle/>
          <a:p>
            <a:r>
              <a:rPr lang="en-GB" altLang="en-US" b="1" dirty="0" smtClean="0">
                <a:latin typeface="Microsoft YaHei" panose="020B0503020204020204" pitchFamily="34" charset="-122"/>
                <a:ea typeface="Microsoft YaHei" panose="020B0503020204020204" pitchFamily="34" charset="-122"/>
              </a:rPr>
              <a:t>Station name </a:t>
            </a:r>
            <a:r>
              <a:rPr lang="en-GB" altLang="zh-CN" b="1" dirty="0" smtClean="0">
                <a:latin typeface="Microsoft YaHei" panose="020B0503020204020204" pitchFamily="34" charset="-122"/>
                <a:ea typeface="Microsoft YaHei" panose="020B0503020204020204" pitchFamily="34" charset="-122"/>
              </a:rPr>
              <a:t>: </a:t>
            </a:r>
            <a:r>
              <a:rPr lang="en-GB" altLang="en-US" dirty="0">
                <a:latin typeface="Microsoft YaHei" panose="020B0503020204020204" pitchFamily="34" charset="-122"/>
                <a:ea typeface="Microsoft YaHei" panose="020B0503020204020204" pitchFamily="34" charset="-122"/>
              </a:rPr>
              <a:t>INSTALL C-MESH BKT</a:t>
            </a:r>
            <a:endParaRPr lang="en-GB" altLang="en-US" dirty="0">
              <a:latin typeface="Microsoft YaHei" panose="020B0503020204020204" pitchFamily="34" charset="-122"/>
              <a:ea typeface="Microsoft YaHei" panose="020B0503020204020204" pitchFamily="34" charset="-122"/>
            </a:endParaRPr>
          </a:p>
        </p:txBody>
      </p:sp>
      <p:sp>
        <p:nvSpPr>
          <p:cNvPr id="8" name="文字方塊 7"/>
          <p:cNvSpPr txBox="1"/>
          <p:nvPr/>
        </p:nvSpPr>
        <p:spPr>
          <a:xfrm>
            <a:off x="166255" y="2986718"/>
            <a:ext cx="4608945" cy="1198880"/>
          </a:xfrm>
          <a:prstGeom prst="rect">
            <a:avLst/>
          </a:prstGeom>
          <a:noFill/>
        </p:spPr>
        <p:txBody>
          <a:bodyPr wrap="square" rtlCol="0">
            <a:spAutoFit/>
          </a:bodyPr>
          <a:lstStyle/>
          <a:p>
            <a:r>
              <a:rPr lang="en-GB" altLang="zh-TW" b="1" dirty="0">
                <a:latin typeface="Microsoft YaHei" panose="020B0503020204020204" pitchFamily="34" charset="-122"/>
                <a:ea typeface="Microsoft YaHei" panose="020B0503020204020204" pitchFamily="34" charset="-122"/>
                <a:cs typeface="Microsoft YaHei" panose="020B0503020204020204" pitchFamily="34" charset="-122"/>
              </a:rPr>
              <a:t>Station </a:t>
            </a:r>
            <a:r>
              <a:rPr lang="en-GB" altLang="zh-CN" b="1" dirty="0">
                <a:latin typeface="Microsoft YaHei" panose="020B0503020204020204" pitchFamily="34" charset="-122"/>
                <a:ea typeface="Microsoft YaHei" panose="020B0503020204020204" pitchFamily="34" charset="-122"/>
                <a:cs typeface="Microsoft YaHei" panose="020B0503020204020204" pitchFamily="34" charset="-122"/>
              </a:rPr>
              <a:t>GRP </a:t>
            </a:r>
            <a:r>
              <a:rPr lang="en-GB" altLang="zh-CN" b="1" dirty="0" smtClean="0">
                <a:latin typeface="Microsoft YaHei" panose="020B0503020204020204" pitchFamily="34" charset="-122"/>
                <a:ea typeface="Microsoft YaHei" panose="020B0503020204020204" pitchFamily="34" charset="-122"/>
                <a:cs typeface="Microsoft YaHei" panose="020B0503020204020204" pitchFamily="34" charset="-122"/>
              </a:rPr>
              <a:t>: </a:t>
            </a:r>
            <a:r>
              <a:rPr lang="en-GB" altLang="zh-CN" dirty="0" smtClean="0">
                <a:latin typeface="Microsoft YaHei" panose="020B0503020204020204" pitchFamily="34" charset="-122"/>
                <a:ea typeface="Microsoft YaHei" panose="020B0503020204020204" pitchFamily="34" charset="-122"/>
                <a:cs typeface="Microsoft YaHei" panose="020B0503020204020204" pitchFamily="34" charset="-122"/>
              </a:rPr>
              <a:t>AI3</a:t>
            </a:r>
            <a:endParaRPr lang="en-GB" altLang="zh-CN" dirty="0" smtClean="0">
              <a:latin typeface="Microsoft YaHei" panose="020B0503020204020204" pitchFamily="34" charset="-122"/>
              <a:ea typeface="Microsoft YaHei" panose="020B0503020204020204" pitchFamily="34" charset="-122"/>
              <a:cs typeface="Microsoft YaHei" panose="020B0503020204020204" pitchFamily="34" charset="-122"/>
            </a:endParaRPr>
          </a:p>
          <a:p>
            <a:r>
              <a:rPr lang="en-GB" altLang="en-US" b="1" dirty="0">
                <a:latin typeface="Microsoft YaHei" panose="020B0503020204020204" pitchFamily="34" charset="-122"/>
                <a:ea typeface="Microsoft YaHei" panose="020B0503020204020204" pitchFamily="34" charset="-122"/>
                <a:cs typeface="Microsoft YaHei" panose="020B0503020204020204" pitchFamily="34" charset="-122"/>
              </a:rPr>
              <a:t>Brushing </a:t>
            </a:r>
            <a:r>
              <a:rPr lang="en-GB" altLang="en-US" b="1" dirty="0" smtClean="0">
                <a:latin typeface="Microsoft YaHei" panose="020B0503020204020204" pitchFamily="34" charset="-122"/>
                <a:ea typeface="Microsoft YaHei" panose="020B0503020204020204" pitchFamily="34" charset="-122"/>
                <a:cs typeface="Microsoft YaHei" panose="020B0503020204020204" pitchFamily="34" charset="-122"/>
              </a:rPr>
              <a:t>method </a:t>
            </a:r>
            <a:r>
              <a:rPr lang="en-GB" altLang="zh-CN" b="1" dirty="0" smtClean="0">
                <a:latin typeface="Microsoft YaHei" panose="020B0503020204020204" pitchFamily="34" charset="-122"/>
                <a:ea typeface="Microsoft YaHei" panose="020B0503020204020204" pitchFamily="34" charset="-122"/>
                <a:cs typeface="Microsoft YaHei" panose="020B0503020204020204" pitchFamily="34" charset="-122"/>
              </a:rPr>
              <a:t>: </a:t>
            </a:r>
            <a:r>
              <a:rPr lang="en-GB" dirty="0" smtClean="0">
                <a:latin typeface="Microsoft YaHei" panose="020B0503020204020204" pitchFamily="34" charset="-122"/>
                <a:ea typeface="Microsoft YaHei" panose="020B0503020204020204" pitchFamily="34" charset="-122"/>
                <a:cs typeface="Microsoft YaHei" panose="020B0503020204020204" pitchFamily="34" charset="-122"/>
              </a:rPr>
              <a:t>HSG 70ISN</a:t>
            </a:r>
            <a:endParaRPr lang="en-US" altLang="zh-CN" dirty="0" smtClean="0">
              <a:latin typeface="Microsoft YaHei" panose="020B0503020204020204" pitchFamily="34" charset="-122"/>
              <a:ea typeface="Microsoft YaHei" panose="020B0503020204020204" pitchFamily="34" charset="-122"/>
              <a:cs typeface="Microsoft YaHei" panose="020B0503020204020204" pitchFamily="34" charset="-122"/>
            </a:endParaRPr>
          </a:p>
          <a:p>
            <a:r>
              <a:rPr lang="en-GB" altLang="zh-CN" b="1" dirty="0">
                <a:latin typeface="Microsoft YaHei" panose="020B0503020204020204" pitchFamily="34" charset="-122"/>
                <a:ea typeface="Microsoft YaHei" panose="020B0503020204020204" pitchFamily="34" charset="-122"/>
                <a:cs typeface="Microsoft YaHei" panose="020B0503020204020204" pitchFamily="34" charset="-122"/>
              </a:rPr>
              <a:t>WKTYPE </a:t>
            </a:r>
            <a:r>
              <a:rPr lang="en-GB" altLang="zh-CN" b="1" dirty="0" smtClean="0">
                <a:latin typeface="Microsoft YaHei" panose="020B0503020204020204" pitchFamily="34" charset="-122"/>
                <a:ea typeface="Microsoft YaHei" panose="020B0503020204020204" pitchFamily="34" charset="-122"/>
                <a:cs typeface="Microsoft YaHei" panose="020B0503020204020204" pitchFamily="34" charset="-122"/>
              </a:rPr>
              <a:t>: </a:t>
            </a:r>
            <a:r>
              <a:rPr lang="en-GB" altLang="en-US" dirty="0" smtClean="0">
                <a:latin typeface="Microsoft YaHei" panose="020B0503020204020204" pitchFamily="34" charset="-122"/>
                <a:ea typeface="Microsoft YaHei" panose="020B0503020204020204" pitchFamily="34" charset="-122"/>
                <a:cs typeface="Microsoft YaHei" panose="020B0503020204020204" pitchFamily="34" charset="-122"/>
              </a:rPr>
              <a:t>WKS07_PSTEP6</a:t>
            </a:r>
            <a:endParaRPr lang="en-GB" altLang="en-US" dirty="0" smtClean="0">
              <a:latin typeface="Microsoft YaHei" panose="020B0503020204020204" pitchFamily="34" charset="-122"/>
              <a:ea typeface="Microsoft YaHei" panose="020B0503020204020204" pitchFamily="34" charset="-122"/>
              <a:cs typeface="Microsoft YaHei" panose="020B0503020204020204" pitchFamily="34" charset="-122"/>
            </a:endParaRPr>
          </a:p>
          <a:p>
            <a:r>
              <a:rPr lang="en-GB" altLang="en-US" b="1" dirty="0">
                <a:latin typeface="Microsoft YaHei" panose="020B0503020204020204" pitchFamily="34" charset="-122"/>
                <a:ea typeface="Microsoft YaHei" panose="020B0503020204020204" pitchFamily="34" charset="-122"/>
                <a:cs typeface="Microsoft YaHei" panose="020B0503020204020204" pitchFamily="34" charset="-122"/>
              </a:rPr>
              <a:t>Program name </a:t>
            </a:r>
            <a:r>
              <a:rPr lang="en-GB" altLang="zh-CN" b="1" dirty="0" smtClean="0">
                <a:latin typeface="Microsoft YaHei" panose="020B0503020204020204" pitchFamily="34" charset="-122"/>
                <a:ea typeface="Microsoft YaHei" panose="020B0503020204020204" pitchFamily="34" charset="-122"/>
                <a:cs typeface="Microsoft YaHei" panose="020B0503020204020204" pitchFamily="34" charset="-122"/>
                <a:sym typeface="+mn-ea"/>
              </a:rPr>
              <a:t>: </a:t>
            </a:r>
            <a:r>
              <a:rPr lang="en-GB" altLang="zh-CN" dirty="0" err="1" smtClean="0">
                <a:latin typeface="Microsoft YaHei" panose="020B0503020204020204" pitchFamily="34" charset="-122"/>
                <a:ea typeface="Microsoft YaHei" panose="020B0503020204020204" pitchFamily="34" charset="-122"/>
                <a:cs typeface="Microsoft YaHei" panose="020B0503020204020204" pitchFamily="34" charset="-122"/>
              </a:rPr>
              <a:t>CT.UsbData</a:t>
            </a:r>
            <a:endParaRPr lang="en-US" altLang="zh-CN" dirty="0" smtClean="0">
              <a:latin typeface="Microsoft YaHei" panose="020B0503020204020204" pitchFamily="34" charset="-122"/>
              <a:ea typeface="Microsoft YaHei" panose="020B0503020204020204" pitchFamily="34" charset="-122"/>
              <a:cs typeface="Microsoft YaHei" panose="020B0503020204020204" pitchFamily="34" charset="-122"/>
            </a:endParaRPr>
          </a:p>
        </p:txBody>
      </p:sp>
      <p:sp>
        <p:nvSpPr>
          <p:cNvPr id="9" name="文字方塊 8"/>
          <p:cNvSpPr txBox="1"/>
          <p:nvPr/>
        </p:nvSpPr>
        <p:spPr>
          <a:xfrm>
            <a:off x="166255" y="1147963"/>
            <a:ext cx="11070590" cy="1477328"/>
          </a:xfrm>
          <a:prstGeom prst="rect">
            <a:avLst/>
          </a:prstGeom>
          <a:noFill/>
        </p:spPr>
        <p:txBody>
          <a:bodyPr wrap="square" rtlCol="0">
            <a:spAutoFit/>
          </a:bodyPr>
          <a:lstStyle/>
          <a:p>
            <a:pPr algn="l">
              <a:buClrTx/>
              <a:buSzTx/>
              <a:buFontTx/>
            </a:pPr>
            <a:r>
              <a:rPr lang="en-GB" altLang="zh-TW" b="1" dirty="0">
                <a:latin typeface="+mn-ea"/>
              </a:rPr>
              <a:t>Current site functions </a:t>
            </a:r>
            <a:r>
              <a:rPr lang="en-GB" altLang="zh-CN" b="1" dirty="0" smtClean="0">
                <a:latin typeface="+mn-ea"/>
              </a:rPr>
              <a:t>:</a:t>
            </a:r>
            <a:endParaRPr lang="en-GB" altLang="zh-CN" b="1" dirty="0" smtClean="0">
              <a:latin typeface="+mn-ea"/>
            </a:endParaRPr>
          </a:p>
          <a:p>
            <a:pPr marL="285750" indent="-285750" algn="l">
              <a:buClrTx/>
              <a:buSzTx/>
              <a:buFont typeface="Arial" panose="020B0604020202020204" pitchFamily="34" charset="0"/>
              <a:buChar char="•"/>
            </a:pPr>
            <a:r>
              <a:rPr lang="en-GB" altLang="zh-CN" dirty="0" smtClean="0">
                <a:latin typeface="Microsoft YaHei" panose="020B0503020204020204" pitchFamily="34" charset="-122"/>
                <a:ea typeface="Microsoft YaHei" panose="020B0503020204020204" pitchFamily="34" charset="-122"/>
              </a:rPr>
              <a:t>PLC </a:t>
            </a:r>
            <a:r>
              <a:rPr lang="en-GB" altLang="en-US" dirty="0" smtClean="0">
                <a:latin typeface="Microsoft YaHei" panose="020B0503020204020204" pitchFamily="34" charset="-122"/>
                <a:ea typeface="Microsoft YaHei" panose="020B0503020204020204" pitchFamily="34" charset="-122"/>
              </a:rPr>
              <a:t>communication station</a:t>
            </a:r>
            <a:endParaRPr lang="en-US" altLang="zh-CN" dirty="0" smtClean="0">
              <a:latin typeface="Microsoft YaHei" panose="020B0503020204020204" pitchFamily="34" charset="-122"/>
              <a:ea typeface="Microsoft YaHei" panose="020B0503020204020204" pitchFamily="34" charset="-122"/>
            </a:endParaRPr>
          </a:p>
          <a:p>
            <a:pPr marL="285750" indent="-285750" algn="l">
              <a:buClrTx/>
              <a:buSzTx/>
              <a:buFont typeface="Arial" panose="020B0604020202020204" pitchFamily="34" charset="0"/>
              <a:buChar char="•"/>
            </a:pPr>
            <a:r>
              <a:rPr lang="en-GB" altLang="en-US" dirty="0" smtClean="0">
                <a:latin typeface="Microsoft YaHei" panose="020B0503020204020204" pitchFamily="34" charset="-122"/>
                <a:ea typeface="Microsoft YaHei" panose="020B0503020204020204" pitchFamily="34" charset="-122"/>
              </a:rPr>
              <a:t>Upload </a:t>
            </a:r>
            <a:r>
              <a:rPr lang="en-GB" altLang="zh-CN" dirty="0" smtClean="0">
                <a:latin typeface="Microsoft YaHei" panose="020B0503020204020204" pitchFamily="34" charset="-122"/>
                <a:ea typeface="Microsoft YaHei" panose="020B0503020204020204" pitchFamily="34" charset="-122"/>
              </a:rPr>
              <a:t>FIXTURE ID, COMDATA </a:t>
            </a:r>
            <a:r>
              <a:rPr lang="en-GB" altLang="en-US" dirty="0" smtClean="0">
                <a:latin typeface="Microsoft YaHei" panose="020B0503020204020204" pitchFamily="34" charset="-122"/>
                <a:ea typeface="Microsoft YaHei" panose="020B0503020204020204" pitchFamily="34" charset="-122"/>
              </a:rPr>
              <a:t>table</a:t>
            </a:r>
            <a:endParaRPr lang="en-US" altLang="zh-CN" dirty="0" smtClean="0">
              <a:latin typeface="Microsoft YaHei" panose="020B0503020204020204" pitchFamily="34" charset="-122"/>
              <a:ea typeface="Microsoft YaHei" panose="020B0503020204020204" pitchFamily="34" charset="-122"/>
            </a:endParaRPr>
          </a:p>
          <a:p>
            <a:pPr marL="285750" indent="-285750" algn="l">
              <a:buClrTx/>
              <a:buSzTx/>
              <a:buFont typeface="Arial" panose="020B0604020202020204" pitchFamily="34" charset="0"/>
              <a:buChar char="•"/>
            </a:pPr>
            <a:r>
              <a:rPr lang="en-GB" altLang="zh-CN" dirty="0" smtClean="0">
                <a:latin typeface="Microsoft YaHei" panose="020B0503020204020204" pitchFamily="34" charset="-122"/>
                <a:ea typeface="Microsoft YaHei" panose="020B0503020204020204" pitchFamily="34" charset="-122"/>
              </a:rPr>
              <a:t>ROUTING CONTROL</a:t>
            </a:r>
            <a:r>
              <a:rPr lang="en-GB" altLang="en-US" dirty="0" smtClean="0">
                <a:latin typeface="Microsoft YaHei" panose="020B0503020204020204" pitchFamily="34" charset="-122"/>
                <a:ea typeface="Microsoft YaHei" panose="020B0503020204020204" pitchFamily="34" charset="-122"/>
              </a:rPr>
              <a:t>卡关</a:t>
            </a:r>
            <a:endParaRPr lang="en-US" altLang="zh-CN" dirty="0" smtClean="0">
              <a:latin typeface="Microsoft YaHei" panose="020B0503020204020204" pitchFamily="34" charset="-122"/>
              <a:ea typeface="Microsoft YaHei" panose="020B0503020204020204" pitchFamily="34" charset="-122"/>
            </a:endParaRPr>
          </a:p>
          <a:p>
            <a:pPr marL="285750" indent="-285750" algn="l">
              <a:buClrTx/>
              <a:buSzTx/>
              <a:buFont typeface="Arial" panose="020B0604020202020204" pitchFamily="34" charset="0"/>
              <a:buChar char="•"/>
            </a:pPr>
            <a:r>
              <a:rPr lang="en-GB" altLang="zh-CN" dirty="0" smtClean="0">
                <a:latin typeface="Microsoft YaHei" panose="020B0503020204020204" pitchFamily="34" charset="-122"/>
                <a:ea typeface="Microsoft YaHei" panose="020B0503020204020204" pitchFamily="34" charset="-122"/>
              </a:rPr>
              <a:t>CHK ROUTE</a:t>
            </a:r>
            <a:r>
              <a:rPr lang="en-GB" altLang="en-US" dirty="0" smtClean="0">
                <a:latin typeface="Microsoft YaHei" panose="020B0503020204020204" pitchFamily="34" charset="-122"/>
                <a:ea typeface="Microsoft YaHei" panose="020B0503020204020204" pitchFamily="34" charset="-122"/>
              </a:rPr>
              <a:t>过站</a:t>
            </a:r>
            <a:endParaRPr lang="zh-CN" altLang="en-US" dirty="0">
              <a:latin typeface="Microsoft YaHei" panose="020B0503020204020204" pitchFamily="34" charset="-122"/>
              <a:ea typeface="Microsoft YaHei" panose="020B0503020204020204" pitchFamily="34" charset="-122"/>
            </a:endParaRPr>
          </a:p>
        </p:txBody>
      </p:sp>
      <p:pic>
        <p:nvPicPr>
          <p:cNvPr id="4" name="圖片 3"/>
          <p:cNvPicPr>
            <a:picLocks noChangeAspect="1"/>
          </p:cNvPicPr>
          <p:nvPr/>
        </p:nvPicPr>
        <p:blipFill>
          <a:blip r:embed="rId1"/>
          <a:stretch>
            <a:fillRect/>
          </a:stretch>
        </p:blipFill>
        <p:spPr>
          <a:xfrm>
            <a:off x="3837940" y="1169983"/>
            <a:ext cx="8039100" cy="4832350"/>
          </a:xfrm>
          <a:prstGeom prst="rect">
            <a:avLst/>
          </a:prstGeom>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34781" y="685269"/>
            <a:ext cx="11609570" cy="5569585"/>
          </a:xfrm>
          <a:prstGeom prst="rect">
            <a:avLst/>
          </a:prstGeom>
        </p:spPr>
        <p:txBody>
          <a:bodyPr wrap="square">
            <a:spAutoFit/>
          </a:bodyPr>
          <a:lstStyle/>
          <a:p>
            <a:r>
              <a:rPr lang="en-GB" altLang="zh-CN" b="1" dirty="0" smtClean="0">
                <a:latin typeface="Times New Roman" panose="02020603050405020304" charset="0"/>
                <a:ea typeface="Microsoft YaHei" panose="020B0503020204020204" pitchFamily="34" charset="-122"/>
                <a:cs typeface="Times New Roman" panose="02020603050405020304" charset="0"/>
                <a:sym typeface="+mn-ea"/>
              </a:rPr>
              <a:t>PLC</a:t>
            </a:r>
            <a:r>
              <a:rPr lang="en-GB" altLang="en-US" b="1" dirty="0" smtClean="0">
                <a:latin typeface="Times New Roman" panose="02020603050405020304" charset="0"/>
                <a:ea typeface="Microsoft YaHei" panose="020B0503020204020204" pitchFamily="34" charset="-122"/>
                <a:cs typeface="Times New Roman" panose="02020603050405020304" charset="0"/>
                <a:sym typeface="+mn-ea"/>
              </a:rPr>
              <a:t> Features</a:t>
            </a:r>
            <a:r>
              <a:rPr lang="en-GB" altLang="zh-CN" b="1" dirty="0" smtClean="0">
                <a:latin typeface="Times New Roman" panose="02020603050405020304" charset="0"/>
                <a:ea typeface="Microsoft YaHei" panose="020B0503020204020204" pitchFamily="34" charset="-122"/>
                <a:cs typeface="Times New Roman" panose="02020603050405020304" charset="0"/>
                <a:sym typeface="+mn-ea"/>
              </a:rPr>
              <a:t>:</a:t>
            </a:r>
            <a:endParaRPr lang="en-GB" altLang="zh-CN" b="1" dirty="0" smtClean="0">
              <a:latin typeface="Times New Roman" panose="02020603050405020304" charset="0"/>
              <a:ea typeface="Microsoft YaHei" panose="020B0503020204020204" pitchFamily="34" charset="-122"/>
              <a:cs typeface="Times New Roman" panose="02020603050405020304" charset="0"/>
              <a:sym typeface="+mn-ea"/>
            </a:endParaRPr>
          </a:p>
          <a:p>
            <a:pPr marL="342900" indent="-342900">
              <a:buAutoNum type="arabicPeriod"/>
            </a:pPr>
            <a:r>
              <a:rPr lang="en-GB" altLang="zh-CN" b="1" dirty="0" smtClean="0">
                <a:latin typeface="Times New Roman" panose="02020603050405020304" charset="0"/>
                <a:ea typeface="Microsoft YaHei" panose="020B0503020204020204" pitchFamily="34" charset="-122"/>
                <a:cs typeface="Times New Roman" panose="02020603050405020304" charset="0"/>
              </a:rPr>
              <a:t>BY GROUP</a:t>
            </a:r>
            <a:r>
              <a:rPr lang="en-GB" altLang="en-US" b="1" dirty="0" smtClean="0">
                <a:latin typeface="Times New Roman" panose="02020603050405020304" charset="0"/>
                <a:ea typeface="Microsoft YaHei" panose="020B0503020204020204" pitchFamily="34" charset="-122"/>
                <a:cs typeface="Times New Roman" panose="02020603050405020304" charset="0"/>
              </a:rPr>
              <a:t> Group settings</a:t>
            </a:r>
            <a:r>
              <a:rPr lang="en-GB" altLang="zh-CN" b="1" dirty="0" smtClean="0">
                <a:latin typeface="Times New Roman" panose="02020603050405020304" charset="0"/>
                <a:ea typeface="Microsoft YaHei" panose="020B0503020204020204" pitchFamily="34" charset="-122"/>
                <a:cs typeface="Times New Roman" panose="02020603050405020304" charset="0"/>
              </a:rPr>
              <a:t>:</a:t>
            </a:r>
            <a:endParaRPr lang="en-GB" altLang="zh-CN" b="1" dirty="0" smtClean="0">
              <a:latin typeface="Times New Roman" panose="02020603050405020304" charset="0"/>
              <a:ea typeface="Microsoft YaHei" panose="020B0503020204020204" pitchFamily="34" charset="-122"/>
              <a:cs typeface="Times New Roman" panose="02020603050405020304" charset="0"/>
            </a:endParaRPr>
          </a:p>
          <a:p>
            <a:r>
              <a:rPr lang="en-GB" altLang="zh-TW" sz="1200" dirty="0">
                <a:solidFill>
                  <a:schemeClr val="accent2">
                    <a:lumMod val="75000"/>
                  </a:schemeClr>
                </a:solidFill>
                <a:latin typeface="Times New Roman" panose="02020603050405020304" charset="0"/>
                <a:ea typeface="Microsoft YaHei" panose="020B0503020204020204" pitchFamily="34" charset="-122"/>
                <a:cs typeface="Times New Roman" panose="02020603050405020304" charset="0"/>
              </a:rPr>
              <a:t>SELECT * FROM AP_INI WHERE APID ='CT.USBDATA' AND FDEFAULT='GROUP_3</a:t>
            </a:r>
            <a:r>
              <a:rPr lang="en-GB" altLang="zh-TW" sz="1200" dirty="0" smtClean="0">
                <a:solidFill>
                  <a:schemeClr val="accent2">
                    <a:lumMod val="75000"/>
                  </a:schemeClr>
                </a:solidFill>
                <a:latin typeface="Times New Roman" panose="02020603050405020304" charset="0"/>
                <a:ea typeface="Microsoft YaHei" panose="020B0503020204020204" pitchFamily="34" charset="-122"/>
                <a:cs typeface="Times New Roman" panose="02020603050405020304" charset="0"/>
              </a:rPr>
              <a:t>';</a:t>
            </a:r>
            <a:endParaRPr lang="en-GB" altLang="zh-TW" sz="1200" dirty="0" smtClean="0">
              <a:solidFill>
                <a:schemeClr val="accent2">
                  <a:lumMod val="75000"/>
                </a:schemeClr>
              </a:solidFill>
              <a:latin typeface="Times New Roman" panose="02020603050405020304" charset="0"/>
              <a:ea typeface="Microsoft YaHei" panose="020B0503020204020204" pitchFamily="34" charset="-122"/>
              <a:cs typeface="Times New Roman" panose="02020603050405020304" charset="0"/>
            </a:endParaRPr>
          </a:p>
          <a:p>
            <a:endParaRPr lang="en-US" altLang="zh-CN" sz="1400" dirty="0">
              <a:solidFill>
                <a:schemeClr val="accent2">
                  <a:lumMod val="75000"/>
                </a:schemeClr>
              </a:solidFill>
              <a:latin typeface="Times New Roman" panose="02020603050405020304" charset="0"/>
              <a:ea typeface="Microsoft YaHei" panose="020B0503020204020204" pitchFamily="34" charset="-122"/>
              <a:cs typeface="Times New Roman" panose="02020603050405020304" charset="0"/>
            </a:endParaRPr>
          </a:p>
          <a:p>
            <a:endParaRPr lang="en-US" altLang="zh-CN" sz="1400" dirty="0" smtClean="0">
              <a:solidFill>
                <a:schemeClr val="accent2">
                  <a:lumMod val="75000"/>
                </a:schemeClr>
              </a:solidFill>
              <a:latin typeface="Times New Roman" panose="02020603050405020304" charset="0"/>
              <a:ea typeface="Microsoft YaHei" panose="020B0503020204020204" pitchFamily="34" charset="-122"/>
              <a:cs typeface="Times New Roman" panose="02020603050405020304" charset="0"/>
            </a:endParaRPr>
          </a:p>
          <a:p>
            <a:endParaRPr lang="en-US" altLang="zh-CN" sz="1400" dirty="0" smtClean="0">
              <a:solidFill>
                <a:schemeClr val="accent2">
                  <a:lumMod val="75000"/>
                </a:schemeClr>
              </a:solidFill>
              <a:latin typeface="Times New Roman" panose="02020603050405020304" charset="0"/>
              <a:ea typeface="Microsoft YaHei" panose="020B0503020204020204" pitchFamily="34" charset="-122"/>
              <a:cs typeface="Times New Roman" panose="02020603050405020304" charset="0"/>
            </a:endParaRPr>
          </a:p>
          <a:p>
            <a:endParaRPr lang="en-US" altLang="zh-CN" sz="1400" dirty="0" smtClean="0">
              <a:solidFill>
                <a:schemeClr val="accent2">
                  <a:lumMod val="75000"/>
                </a:schemeClr>
              </a:solidFill>
              <a:latin typeface="Times New Roman" panose="02020603050405020304" charset="0"/>
              <a:ea typeface="Microsoft YaHei" panose="020B0503020204020204" pitchFamily="34" charset="-122"/>
              <a:cs typeface="Times New Roman" panose="02020603050405020304" charset="0"/>
            </a:endParaRPr>
          </a:p>
          <a:p>
            <a:r>
              <a:rPr lang="en-GB" altLang="zh-TW" sz="1200" dirty="0">
                <a:solidFill>
                  <a:schemeClr val="accent2">
                    <a:lumMod val="75000"/>
                  </a:schemeClr>
                </a:solidFill>
                <a:latin typeface="Times New Roman" panose="02020603050405020304" charset="0"/>
                <a:ea typeface="Microsoft YaHei" panose="020B0503020204020204" pitchFamily="34" charset="-122"/>
                <a:cs typeface="Times New Roman" panose="02020603050405020304" charset="0"/>
              </a:rPr>
              <a:t>SELECT * FROM AP_INI WHERE APID='CT.USBDATA' AND FNAME IN ('GET_MACTYPE_TIME','GET_MACTYPE_TRANS','GET_PLC_RATE','PLC_FINAL_DELIVERY','PLC_GETBIN','PLC_GETCHECKROUTE','PLC_RECVTYPE')</a:t>
            </a:r>
            <a:endParaRPr lang="en-GB" altLang="zh-TW" sz="1200" dirty="0">
              <a:solidFill>
                <a:schemeClr val="accent2">
                  <a:lumMod val="75000"/>
                </a:schemeClr>
              </a:solidFill>
              <a:latin typeface="Times New Roman" panose="02020603050405020304" charset="0"/>
              <a:ea typeface="Microsoft YaHei" panose="020B0503020204020204" pitchFamily="34" charset="-122"/>
              <a:cs typeface="Times New Roman" panose="02020603050405020304" charset="0"/>
            </a:endParaRPr>
          </a:p>
          <a:p>
            <a:endParaRPr lang="en-US" altLang="zh-CN" b="1" dirty="0" smtClean="0">
              <a:latin typeface="Times New Roman" panose="02020603050405020304" charset="0"/>
              <a:ea typeface="Microsoft YaHei" panose="020B0503020204020204" pitchFamily="34" charset="-122"/>
              <a:cs typeface="Times New Roman" panose="02020603050405020304" charset="0"/>
            </a:endParaRPr>
          </a:p>
          <a:p>
            <a:endParaRPr lang="en-US" altLang="zh-CN" b="1" dirty="0">
              <a:latin typeface="Times New Roman" panose="02020603050405020304" charset="0"/>
              <a:ea typeface="Microsoft YaHei" panose="020B0503020204020204" pitchFamily="34" charset="-122"/>
              <a:cs typeface="Times New Roman" panose="02020603050405020304" charset="0"/>
            </a:endParaRPr>
          </a:p>
          <a:p>
            <a:endParaRPr lang="en-US" altLang="zh-CN" b="1" dirty="0" smtClean="0">
              <a:latin typeface="Times New Roman" panose="02020603050405020304" charset="0"/>
              <a:ea typeface="Microsoft YaHei" panose="020B0503020204020204" pitchFamily="34" charset="-122"/>
              <a:cs typeface="Times New Roman" panose="02020603050405020304" charset="0"/>
            </a:endParaRPr>
          </a:p>
          <a:p>
            <a:endParaRPr lang="en-US" altLang="zh-CN" b="1" dirty="0">
              <a:latin typeface="Times New Roman" panose="02020603050405020304" charset="0"/>
              <a:ea typeface="Microsoft YaHei" panose="020B0503020204020204" pitchFamily="34" charset="-122"/>
              <a:cs typeface="Times New Roman" panose="02020603050405020304" charset="0"/>
            </a:endParaRPr>
          </a:p>
          <a:p>
            <a:endParaRPr lang="en-US" altLang="zh-CN" b="1" dirty="0">
              <a:latin typeface="Times New Roman" panose="02020603050405020304" charset="0"/>
              <a:ea typeface="Microsoft YaHei" panose="020B0503020204020204" pitchFamily="34" charset="-122"/>
              <a:cs typeface="Times New Roman" panose="02020603050405020304" charset="0"/>
            </a:endParaRPr>
          </a:p>
          <a:p>
            <a:r>
              <a:rPr lang="en-GB" altLang="zh-CN" b="1" dirty="0" smtClean="0">
                <a:latin typeface="Times New Roman" panose="02020603050405020304" charset="0"/>
                <a:ea typeface="Microsoft YaHei" panose="020B0503020204020204" pitchFamily="34" charset="-122"/>
                <a:cs typeface="Times New Roman" panose="02020603050405020304" charset="0"/>
              </a:rPr>
              <a:t>GET_MACTYPE_TIME: </a:t>
            </a:r>
            <a:r>
              <a:rPr lang="en-GB" altLang="en-US" dirty="0" smtClean="0">
                <a:latin typeface="Times New Roman" panose="02020603050405020304" charset="0"/>
                <a:ea typeface="Microsoft YaHei" panose="020B0503020204020204" pitchFamily="34" charset="-122"/>
                <a:cs typeface="Times New Roman" panose="02020603050405020304" charset="0"/>
              </a:rPr>
              <a:t>Maintenance </a:t>
            </a:r>
            <a:r>
              <a:rPr lang="en-GB" altLang="zh-CN" dirty="0">
                <a:latin typeface="Times New Roman" panose="02020603050405020304" charset="0"/>
                <a:ea typeface="Microsoft YaHei" panose="020B0503020204020204" pitchFamily="34" charset="-122"/>
                <a:cs typeface="Times New Roman" panose="02020603050405020304" charset="0"/>
              </a:rPr>
              <a:t>PLC </a:t>
            </a:r>
            <a:r>
              <a:rPr lang="en-GB" altLang="en-US" dirty="0" smtClean="0">
                <a:latin typeface="Times New Roman" panose="02020603050405020304" charset="0"/>
                <a:ea typeface="Microsoft YaHei" panose="020B0503020204020204" pitchFamily="34" charset="-122"/>
                <a:cs typeface="Times New Roman" panose="02020603050405020304" charset="0"/>
              </a:rPr>
              <a:t>return waiting time </a:t>
            </a:r>
            <a:r>
              <a:rPr lang="en-GB" altLang="zh-TW" sz="1200" dirty="0">
                <a:latin typeface="Times New Roman" panose="02020603050405020304" charset="0"/>
                <a:ea typeface="Microsoft YaHei" panose="020B0503020204020204" pitchFamily="34" charset="-122"/>
                <a:cs typeface="Times New Roman" panose="02020603050405020304" charset="0"/>
              </a:rPr>
              <a:t>( this item </a:t>
            </a:r>
            <a:r>
              <a:rPr lang="en-GB" altLang="en-US" sz="1200" dirty="0" smtClean="0">
                <a:latin typeface="Times New Roman" panose="02020603050405020304" charset="0"/>
                <a:ea typeface="Microsoft YaHei" panose="020B0503020204020204" pitchFamily="34" charset="-122"/>
                <a:cs typeface="Times New Roman" panose="02020603050405020304" charset="0"/>
              </a:rPr>
              <a:t>needs to be maintained separately </a:t>
            </a:r>
            <a:r>
              <a:rPr lang="en-GB" altLang="zh-TW" sz="1200" dirty="0" smtClean="0">
                <a:latin typeface="Times New Roman" panose="02020603050405020304" charset="0"/>
                <a:ea typeface="Microsoft YaHei" panose="020B0503020204020204" pitchFamily="34" charset="-122"/>
                <a:cs typeface="Times New Roman" panose="02020603050405020304" charset="0"/>
              </a:rPr>
              <a:t>by By </a:t>
            </a:r>
            <a:r>
              <a:rPr lang="en-GB" altLang="zh-TW" sz="1200" dirty="0">
                <a:latin typeface="Times New Roman" panose="02020603050405020304" charset="0"/>
                <a:ea typeface="Microsoft YaHei" panose="020B0503020204020204" pitchFamily="34" charset="-122"/>
                <a:cs typeface="Times New Roman" panose="02020603050405020304" charset="0"/>
              </a:rPr>
              <a:t>group , which is the same as </a:t>
            </a:r>
            <a:r>
              <a:rPr lang="en-GB" altLang="zh-TW" sz="1200" dirty="0" smtClean="0">
                <a:latin typeface="Times New Roman" panose="02020603050405020304" charset="0"/>
                <a:ea typeface="Microsoft YaHei" panose="020B0503020204020204" pitchFamily="34" charset="-122"/>
                <a:cs typeface="Times New Roman" panose="02020603050405020304" charset="0"/>
              </a:rPr>
              <a:t>the time </a:t>
            </a:r>
            <a:r>
              <a:rPr lang="en-GB" altLang="en-US" sz="1200" dirty="0" smtClean="0">
                <a:latin typeface="Times New Roman" panose="02020603050405020304" charset="0"/>
                <a:ea typeface="Microsoft YaHei" panose="020B0503020204020204" pitchFamily="34" charset="-122"/>
                <a:cs typeface="Times New Roman" panose="02020603050405020304" charset="0"/>
              </a:rPr>
              <a:t>set </a:t>
            </a:r>
            <a:r>
              <a:rPr lang="en-GB" altLang="zh-TW" sz="1200" dirty="0" smtClean="0">
                <a:latin typeface="Times New Roman" panose="02020603050405020304" charset="0"/>
                <a:ea typeface="Microsoft YaHei" panose="020B0503020204020204" pitchFamily="34" charset="-122"/>
                <a:cs typeface="Times New Roman" panose="02020603050405020304" charset="0"/>
              </a:rPr>
              <a:t>in </a:t>
            </a:r>
            <a:r>
              <a:rPr lang="en-GB" altLang="zh-TW" sz="1200" dirty="0">
                <a:latin typeface="Times New Roman" panose="02020603050405020304" charset="0"/>
                <a:ea typeface="Microsoft YaHei" panose="020B0503020204020204" pitchFamily="34" charset="-122"/>
                <a:cs typeface="Times New Roman" panose="02020603050405020304" charset="0"/>
              </a:rPr>
              <a:t>PLC_GROUP )</a:t>
            </a:r>
            <a:endParaRPr lang="en-US" altLang="zh-CN" sz="1200" dirty="0">
              <a:latin typeface="Times New Roman" panose="02020603050405020304" charset="0"/>
              <a:ea typeface="Microsoft YaHei" panose="020B0503020204020204" pitchFamily="34" charset="-122"/>
              <a:cs typeface="Times New Roman" panose="02020603050405020304" charset="0"/>
            </a:endParaRPr>
          </a:p>
          <a:p>
            <a:r>
              <a:rPr lang="en-GB" altLang="zh-CN" b="1" dirty="0" smtClean="0">
                <a:latin typeface="Times New Roman" panose="02020603050405020304" charset="0"/>
                <a:ea typeface="Microsoft YaHei" panose="020B0503020204020204" pitchFamily="34" charset="-122"/>
                <a:cs typeface="Times New Roman" panose="02020603050405020304" charset="0"/>
              </a:rPr>
              <a:t>GET_MACTYPE_TRANS: </a:t>
            </a:r>
            <a:r>
              <a:rPr lang="en-GB" altLang="en-US" dirty="0" smtClean="0">
                <a:latin typeface="Times New Roman" panose="02020603050405020304" charset="0"/>
                <a:ea typeface="Microsoft YaHei" panose="020B0503020204020204" pitchFamily="34" charset="-122"/>
                <a:cs typeface="Times New Roman" panose="02020603050405020304" charset="0"/>
              </a:rPr>
              <a:t>Function first shot setting whether to send </a:t>
            </a:r>
            <a:r>
              <a:rPr lang="en-GB" altLang="zh-CN" dirty="0" smtClean="0">
                <a:latin typeface="Times New Roman" panose="02020603050405020304" charset="0"/>
                <a:ea typeface="Microsoft YaHei" panose="020B0503020204020204" pitchFamily="34" charset="-122"/>
                <a:cs typeface="Times New Roman" panose="02020603050405020304" charset="0"/>
              </a:rPr>
              <a:t>MACTYPE</a:t>
            </a:r>
            <a:endParaRPr lang="en-US" altLang="zh-CN" dirty="0">
              <a:latin typeface="Times New Roman" panose="02020603050405020304" charset="0"/>
              <a:ea typeface="Microsoft YaHei" panose="020B0503020204020204" pitchFamily="34" charset="-122"/>
              <a:cs typeface="Times New Roman" panose="02020603050405020304" charset="0"/>
            </a:endParaRPr>
          </a:p>
          <a:p>
            <a:r>
              <a:rPr lang="en-GB" altLang="zh-CN" b="1" dirty="0" smtClean="0">
                <a:latin typeface="Times New Roman" panose="02020603050405020304" charset="0"/>
                <a:ea typeface="Microsoft YaHei" panose="020B0503020204020204" pitchFamily="34" charset="-122"/>
                <a:cs typeface="Times New Roman" panose="02020603050405020304" charset="0"/>
              </a:rPr>
              <a:t>GET_PLC_RATE: </a:t>
            </a:r>
            <a:r>
              <a:rPr lang="en-GB" altLang="en-US" dirty="0" smtClean="0">
                <a:latin typeface="Times New Roman" panose="02020603050405020304" charset="0"/>
                <a:ea typeface="Microsoft YaHei" panose="020B0503020204020204" pitchFamily="34" charset="-122"/>
                <a:cs typeface="Times New Roman" panose="02020603050405020304" charset="0"/>
              </a:rPr>
              <a:t>Maintain baud rate</a:t>
            </a:r>
            <a:endParaRPr lang="en-US" altLang="zh-CN" dirty="0">
              <a:latin typeface="Times New Roman" panose="02020603050405020304" charset="0"/>
              <a:ea typeface="Microsoft YaHei" panose="020B0503020204020204" pitchFamily="34" charset="-122"/>
              <a:cs typeface="Times New Roman" panose="02020603050405020304" charset="0"/>
            </a:endParaRPr>
          </a:p>
          <a:p>
            <a:r>
              <a:rPr lang="en-GB" altLang="zh-CN" b="1" dirty="0" smtClean="0">
                <a:latin typeface="Times New Roman" panose="02020603050405020304" charset="0"/>
                <a:ea typeface="Microsoft YaHei" panose="020B0503020204020204" pitchFamily="34" charset="-122"/>
                <a:cs typeface="Times New Roman" panose="02020603050405020304" charset="0"/>
              </a:rPr>
              <a:t>PLC_FINAL_DELIVERY: </a:t>
            </a:r>
            <a:r>
              <a:rPr lang="en-GB" altLang="en-US" dirty="0" smtClean="0">
                <a:latin typeface="Times New Roman" panose="02020603050405020304" charset="0"/>
                <a:ea typeface="Microsoft YaHei" panose="020B0503020204020204" pitchFamily="34" charset="-122"/>
                <a:cs typeface="Times New Roman" panose="02020603050405020304" charset="0"/>
              </a:rPr>
              <a:t>Whether the function setting returns the result </a:t>
            </a:r>
            <a:r>
              <a:rPr lang="en-GB" altLang="zh-CN" dirty="0" smtClean="0">
                <a:latin typeface="Times New Roman" panose="02020603050405020304" charset="0"/>
                <a:ea typeface="Microsoft YaHei" panose="020B0503020204020204" pitchFamily="34" charset="-122"/>
                <a:cs typeface="Times New Roman" panose="02020603050405020304" charset="0"/>
              </a:rPr>
              <a:t>NG:5/OK:6</a:t>
            </a:r>
            <a:endParaRPr lang="en-US" altLang="zh-CN" dirty="0">
              <a:latin typeface="Times New Roman" panose="02020603050405020304" charset="0"/>
              <a:ea typeface="Microsoft YaHei" panose="020B0503020204020204" pitchFamily="34" charset="-122"/>
              <a:cs typeface="Times New Roman" panose="02020603050405020304" charset="0"/>
            </a:endParaRPr>
          </a:p>
          <a:p>
            <a:r>
              <a:rPr lang="en-GB" altLang="zh-CN" b="1" dirty="0" smtClean="0">
                <a:latin typeface="Times New Roman" panose="02020603050405020304" charset="0"/>
                <a:ea typeface="Microsoft YaHei" panose="020B0503020204020204" pitchFamily="34" charset="-122"/>
                <a:cs typeface="Times New Roman" panose="02020603050405020304" charset="0"/>
              </a:rPr>
              <a:t>PLC_GETBIN: </a:t>
            </a:r>
            <a:r>
              <a:rPr lang="en-GB" altLang="en-US" dirty="0" smtClean="0">
                <a:latin typeface="Times New Roman" panose="02020603050405020304" charset="0"/>
                <a:ea typeface="Microsoft YaHei" panose="020B0503020204020204" pitchFamily="34" charset="-122"/>
                <a:cs typeface="Times New Roman" panose="02020603050405020304" charset="0"/>
              </a:rPr>
              <a:t>Function setting whether to send </a:t>
            </a:r>
            <a:r>
              <a:rPr lang="en-GB" altLang="zh-CN" dirty="0" smtClean="0">
                <a:latin typeface="Times New Roman" panose="02020603050405020304" charset="0"/>
                <a:ea typeface="Microsoft YaHei" panose="020B0503020204020204" pitchFamily="34" charset="-122"/>
                <a:cs typeface="Times New Roman" panose="02020603050405020304" charset="0"/>
              </a:rPr>
              <a:t>BIN</a:t>
            </a:r>
            <a:endParaRPr lang="en-US" altLang="zh-CN" dirty="0">
              <a:latin typeface="Times New Roman" panose="02020603050405020304" charset="0"/>
              <a:ea typeface="Microsoft YaHei" panose="020B0503020204020204" pitchFamily="34" charset="-122"/>
              <a:cs typeface="Times New Roman" panose="02020603050405020304" charset="0"/>
            </a:endParaRPr>
          </a:p>
          <a:p>
            <a:r>
              <a:rPr lang="en-GB" altLang="zh-CN" b="1" dirty="0" smtClean="0">
                <a:latin typeface="Times New Roman" panose="02020603050405020304" charset="0"/>
                <a:ea typeface="Microsoft YaHei" panose="020B0503020204020204" pitchFamily="34" charset="-122"/>
                <a:cs typeface="Times New Roman" panose="02020603050405020304" charset="0"/>
              </a:rPr>
              <a:t>PLC_GETCHECKROUTE: </a:t>
            </a:r>
            <a:r>
              <a:rPr lang="en-GB" altLang="en-US" dirty="0" smtClean="0">
                <a:latin typeface="Times New Roman" panose="02020603050405020304" charset="0"/>
                <a:ea typeface="Microsoft YaHei" panose="020B0503020204020204" pitchFamily="34" charset="-122"/>
                <a:cs typeface="Times New Roman" panose="02020603050405020304" charset="0"/>
              </a:rPr>
              <a:t>Whether the function first shot setting is </a:t>
            </a:r>
            <a:r>
              <a:rPr lang="en-GB" altLang="zh-CN" dirty="0" smtClean="0">
                <a:latin typeface="Times New Roman" panose="02020603050405020304" charset="0"/>
                <a:ea typeface="Microsoft YaHei" panose="020B0503020204020204" pitchFamily="34" charset="-122"/>
                <a:cs typeface="Times New Roman" panose="02020603050405020304" charset="0"/>
              </a:rPr>
              <a:t>CHKROUTE </a:t>
            </a:r>
            <a:r>
              <a:rPr lang="en-GB" altLang="zh-CN" dirty="0">
                <a:latin typeface="Times New Roman" panose="02020603050405020304" charset="0"/>
                <a:ea typeface="Microsoft YaHei" panose="020B0503020204020204" pitchFamily="34" charset="-122"/>
                <a:cs typeface="Times New Roman" panose="02020603050405020304" charset="0"/>
              </a:rPr>
              <a:t>NG:3/OK:4</a:t>
            </a:r>
            <a:endParaRPr lang="en-GB" altLang="zh-CN" dirty="0">
              <a:latin typeface="Times New Roman" panose="02020603050405020304" charset="0"/>
              <a:ea typeface="Microsoft YaHei" panose="020B0503020204020204" pitchFamily="34" charset="-122"/>
              <a:cs typeface="Times New Roman" panose="02020603050405020304" charset="0"/>
            </a:endParaRPr>
          </a:p>
          <a:p>
            <a:r>
              <a:rPr lang="en-GB" altLang="zh-CN" b="1" dirty="0" smtClean="0">
                <a:latin typeface="Times New Roman" panose="02020603050405020304" charset="0"/>
                <a:ea typeface="Microsoft YaHei" panose="020B0503020204020204" pitchFamily="34" charset="-122"/>
                <a:cs typeface="Times New Roman" panose="02020603050405020304" charset="0"/>
              </a:rPr>
              <a:t>PLC_RECVTYPE: </a:t>
            </a:r>
            <a:r>
              <a:rPr lang="en-GB" altLang="en-US" dirty="0" smtClean="0">
                <a:latin typeface="Times New Roman" panose="02020603050405020304" charset="0"/>
                <a:ea typeface="Microsoft YaHei" panose="020B0503020204020204" pitchFamily="34" charset="-122"/>
                <a:cs typeface="Times New Roman" panose="02020603050405020304" charset="0"/>
              </a:rPr>
              <a:t>Function setting whether to receive fixture messages</a:t>
            </a:r>
            <a:endParaRPr lang="en-US" altLang="zh-CN" dirty="0" smtClean="0">
              <a:latin typeface="Times New Roman" panose="02020603050405020304" charset="0"/>
              <a:ea typeface="Microsoft YaHei" panose="020B0503020204020204" pitchFamily="34" charset="-122"/>
              <a:cs typeface="Times New Roman" panose="02020603050405020304" charset="0"/>
            </a:endParaRPr>
          </a:p>
        </p:txBody>
      </p:sp>
      <p:sp>
        <p:nvSpPr>
          <p:cNvPr id="6" name="文字方塊 5"/>
          <p:cNvSpPr txBox="1"/>
          <p:nvPr/>
        </p:nvSpPr>
        <p:spPr>
          <a:xfrm>
            <a:off x="334645" y="224790"/>
            <a:ext cx="4015105" cy="460375"/>
          </a:xfrm>
          <a:prstGeom prst="rect">
            <a:avLst/>
          </a:prstGeom>
          <a:noFill/>
        </p:spPr>
        <p:txBody>
          <a:bodyPr wrap="square" rtlCol="0">
            <a:spAutoFit/>
          </a:bodyPr>
          <a:lstStyle/>
          <a:p>
            <a:r>
              <a:rPr lang="en-GB" altLang="zh-TW" sz="2400" dirty="0" smtClean="0">
                <a:latin typeface="Times New Roman" panose="02020603050405020304" charset="0"/>
                <a:ea typeface="Microsoft YaHei" panose="020B0503020204020204" pitchFamily="34" charset="-122"/>
                <a:cs typeface="Times New Roman" panose="02020603050405020304" charset="0"/>
              </a:rPr>
              <a:t>PLC </a:t>
            </a:r>
            <a:r>
              <a:rPr lang="en-GB" altLang="en-US" sz="2400" dirty="0" smtClean="0">
                <a:latin typeface="Times New Roman" panose="02020603050405020304" charset="0"/>
                <a:ea typeface="Microsoft YaHei" panose="020B0503020204020204" pitchFamily="34" charset="-122"/>
                <a:cs typeface="Times New Roman" panose="02020603050405020304" charset="0"/>
              </a:rPr>
              <a:t>function introduction</a:t>
            </a:r>
            <a:endParaRPr lang="zh-TW" altLang="en-US" sz="2400" dirty="0">
              <a:latin typeface="Times New Roman" panose="02020603050405020304" charset="0"/>
              <a:ea typeface="Microsoft YaHei" panose="020B0503020204020204" pitchFamily="34" charset="-122"/>
              <a:cs typeface="Times New Roman" panose="02020603050405020304" charset="0"/>
            </a:endParaRPr>
          </a:p>
        </p:txBody>
      </p:sp>
      <p:sp>
        <p:nvSpPr>
          <p:cNvPr id="2" name="文字方塊 1"/>
          <p:cNvSpPr txBox="1"/>
          <p:nvPr/>
        </p:nvSpPr>
        <p:spPr>
          <a:xfrm>
            <a:off x="7480300" y="5885180"/>
            <a:ext cx="4560570" cy="368300"/>
          </a:xfrm>
          <a:prstGeom prst="rect">
            <a:avLst/>
          </a:prstGeom>
          <a:noFill/>
        </p:spPr>
        <p:txBody>
          <a:bodyPr wrap="square" rtlCol="0">
            <a:spAutoFit/>
          </a:bodyPr>
          <a:lstStyle/>
          <a:p>
            <a:r>
              <a:rPr lang="en-GB" altLang="en-US" b="1" dirty="0" smtClean="0">
                <a:latin typeface="Times New Roman" panose="02020603050405020304" charset="0"/>
                <a:ea typeface="Microsoft YaHei" panose="020B0503020204020204" pitchFamily="34" charset="-122"/>
                <a:cs typeface="Times New Roman" panose="02020603050405020304" charset="0"/>
              </a:rPr>
              <a:t>Scope of application </a:t>
            </a:r>
            <a:r>
              <a:rPr lang="en-GB" altLang="zh-CN" b="1" dirty="0" smtClean="0">
                <a:latin typeface="Times New Roman" panose="02020603050405020304" charset="0"/>
                <a:ea typeface="Microsoft YaHei" panose="020B0503020204020204" pitchFamily="34" charset="-122"/>
                <a:cs typeface="Times New Roman" panose="02020603050405020304" charset="0"/>
              </a:rPr>
              <a:t>: </a:t>
            </a:r>
            <a:r>
              <a:rPr lang="en-GB" altLang="zh-CN" dirty="0" smtClean="0">
                <a:latin typeface="Times New Roman" panose="02020603050405020304" charset="0"/>
                <a:ea typeface="Microsoft YaHei" panose="020B0503020204020204" pitchFamily="34" charset="-122"/>
                <a:cs typeface="Times New Roman" panose="02020603050405020304" charset="0"/>
              </a:rPr>
              <a:t>CT.USBDATA </a:t>
            </a:r>
            <a:r>
              <a:rPr lang="en-GB" altLang="en-US" dirty="0" smtClean="0">
                <a:latin typeface="Times New Roman" panose="02020603050405020304" charset="0"/>
                <a:ea typeface="Microsoft YaHei" panose="020B0503020204020204" pitchFamily="34" charset="-122"/>
                <a:cs typeface="Times New Roman" panose="02020603050405020304" charset="0"/>
              </a:rPr>
              <a:t>program</a:t>
            </a:r>
            <a:endParaRPr lang="zh-TW" altLang="en-US" dirty="0">
              <a:latin typeface="Times New Roman" panose="02020603050405020304" charset="0"/>
              <a:ea typeface="Microsoft YaHei" panose="020B0503020204020204" pitchFamily="34" charset="-122"/>
              <a:cs typeface="Times New Roman" panose="02020603050405020304" charset="0"/>
            </a:endParaRPr>
          </a:p>
        </p:txBody>
      </p:sp>
      <p:pic>
        <p:nvPicPr>
          <p:cNvPr id="3" name="圖片 2"/>
          <p:cNvPicPr>
            <a:picLocks noChangeAspect="1"/>
          </p:cNvPicPr>
          <p:nvPr/>
        </p:nvPicPr>
        <p:blipFill>
          <a:blip r:embed="rId1"/>
          <a:stretch>
            <a:fillRect/>
          </a:stretch>
        </p:blipFill>
        <p:spPr>
          <a:xfrm>
            <a:off x="334780" y="1530074"/>
            <a:ext cx="11057745" cy="632515"/>
          </a:xfrm>
          <a:prstGeom prst="rect">
            <a:avLst/>
          </a:prstGeom>
        </p:spPr>
      </p:pic>
      <p:pic>
        <p:nvPicPr>
          <p:cNvPr id="7" name="圖片 6"/>
          <p:cNvPicPr>
            <a:picLocks noChangeAspect="1"/>
          </p:cNvPicPr>
          <p:nvPr/>
        </p:nvPicPr>
        <p:blipFill>
          <a:blip r:embed="rId2"/>
          <a:stretch>
            <a:fillRect/>
          </a:stretch>
        </p:blipFill>
        <p:spPr>
          <a:xfrm>
            <a:off x="334645" y="2791460"/>
            <a:ext cx="10995025" cy="1137285"/>
          </a:xfrm>
          <a:prstGeom prst="rect">
            <a:avLst/>
          </a:prstGeom>
        </p:spPr>
      </p:pic>
      <p:sp>
        <p:nvSpPr>
          <p:cNvPr id="8" name="矩形 7"/>
          <p:cNvSpPr/>
          <p:nvPr/>
        </p:nvSpPr>
        <p:spPr>
          <a:xfrm>
            <a:off x="8707755" y="4436110"/>
            <a:ext cx="3029585" cy="1179195"/>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ltLang="en-US" dirty="0" smtClean="0">
                <a:solidFill>
                  <a:schemeClr val="accent2">
                    <a:lumMod val="75000"/>
                  </a:schemeClr>
                </a:solidFill>
                <a:latin typeface="Times New Roman" panose="02020603050405020304" charset="0"/>
                <a:cs typeface="Times New Roman" panose="02020603050405020304" charset="0"/>
              </a:rPr>
              <a:t>Message transmission frequency </a:t>
            </a:r>
            <a:r>
              <a:rPr lang="en-GB" altLang="zh-CN" dirty="0" smtClean="0">
                <a:solidFill>
                  <a:schemeClr val="accent2">
                    <a:lumMod val="75000"/>
                  </a:schemeClr>
                </a:solidFill>
                <a:latin typeface="Times New Roman" panose="02020603050405020304" charset="0"/>
                <a:cs typeface="Times New Roman" panose="02020603050405020304" charset="0"/>
              </a:rPr>
              <a:t>: 5 </a:t>
            </a:r>
            <a:r>
              <a:rPr lang="en-GB" altLang="en-US" dirty="0" smtClean="0">
                <a:solidFill>
                  <a:schemeClr val="accent2">
                    <a:lumMod val="75000"/>
                  </a:schemeClr>
                </a:solidFill>
                <a:latin typeface="Times New Roman" panose="02020603050405020304" charset="0"/>
                <a:cs typeface="Times New Roman" panose="02020603050405020304" charset="0"/>
              </a:rPr>
              <a:t>times </a:t>
            </a:r>
            <a:r>
              <a:rPr lang="en-GB" altLang="zh-CN" dirty="0" smtClean="0">
                <a:solidFill>
                  <a:schemeClr val="accent2">
                    <a:lumMod val="75000"/>
                  </a:schemeClr>
                </a:solidFill>
                <a:latin typeface="Times New Roman" panose="02020603050405020304" charset="0"/>
                <a:cs typeface="Times New Roman" panose="02020603050405020304" charset="0"/>
              </a:rPr>
              <a:t>/ </a:t>
            </a:r>
            <a:r>
              <a:rPr lang="en-GB" altLang="en-US" dirty="0" smtClean="0">
                <a:solidFill>
                  <a:schemeClr val="accent2">
                    <a:lumMod val="75000"/>
                  </a:schemeClr>
                </a:solidFill>
                <a:latin typeface="Times New Roman" panose="02020603050405020304" charset="0"/>
                <a:cs typeface="Times New Roman" panose="02020603050405020304" charset="0"/>
              </a:rPr>
              <a:t>second </a:t>
            </a:r>
            <a:r>
              <a:rPr lang="en-GB" altLang="zh-CN" dirty="0" smtClean="0">
                <a:solidFill>
                  <a:schemeClr val="accent2">
                    <a:lumMod val="75000"/>
                  </a:schemeClr>
                </a:solidFill>
                <a:latin typeface="Times New Roman" panose="02020603050405020304" charset="0"/>
                <a:cs typeface="Times New Roman" panose="02020603050405020304" charset="0"/>
              </a:rPr>
              <a:t>( 1 </a:t>
            </a:r>
            <a:r>
              <a:rPr lang="en-GB" altLang="en-US" dirty="0" smtClean="0">
                <a:solidFill>
                  <a:schemeClr val="accent2">
                    <a:lumMod val="75000"/>
                  </a:schemeClr>
                </a:solidFill>
                <a:latin typeface="Times New Roman" panose="02020603050405020304" charset="0"/>
                <a:cs typeface="Times New Roman" panose="02020603050405020304" charset="0"/>
              </a:rPr>
              <a:t>round of transmission </a:t>
            </a:r>
            <a:r>
              <a:rPr lang="en-GB" altLang="zh-CN" dirty="0" smtClean="0">
                <a:solidFill>
                  <a:schemeClr val="accent2">
                    <a:lumMod val="75000"/>
                  </a:schemeClr>
                </a:solidFill>
                <a:latin typeface="Times New Roman" panose="02020603050405020304" charset="0"/>
                <a:cs typeface="Times New Roman" panose="02020603050405020304" charset="0"/>
              </a:rPr>
              <a:t>) </a:t>
            </a:r>
            <a:r>
              <a:rPr lang="en-GB" altLang="zh-TW" dirty="0" smtClean="0">
                <a:latin typeface="Times New Roman" panose="02020603050405020304" charset="0"/>
                <a:cs typeface="Times New Roman" panose="02020603050405020304" charset="0"/>
              </a:rPr>
              <a:t>U</a:t>
            </a:r>
            <a:endParaRPr lang="zh-TW" altLang="en-US" dirty="0">
              <a:latin typeface="Times New Roman" panose="02020603050405020304" charset="0"/>
              <a:cs typeface="Times New Roman" panose="02020603050405020304" charset="0"/>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方塊 2"/>
          <p:cNvSpPr txBox="1"/>
          <p:nvPr/>
        </p:nvSpPr>
        <p:spPr>
          <a:xfrm>
            <a:off x="285889" y="191493"/>
            <a:ext cx="10297671" cy="460375"/>
          </a:xfrm>
          <a:prstGeom prst="rect">
            <a:avLst/>
          </a:prstGeom>
          <a:noFill/>
        </p:spPr>
        <p:txBody>
          <a:bodyPr wrap="square" rtlCol="0">
            <a:spAutoFit/>
          </a:bodyPr>
          <a:lstStyle/>
          <a:p>
            <a:r>
              <a:rPr lang="en-GB" sz="2400" dirty="0">
                <a:latin typeface="Microsoft YaHei" panose="020B0503020204020204" pitchFamily="34" charset="-122"/>
                <a:ea typeface="Microsoft YaHei" panose="020B0503020204020204" pitchFamily="34" charset="-122"/>
                <a:sym typeface="+mn-ea"/>
              </a:rPr>
              <a:t>HSG-INSTALL C-MESH BKT- </a:t>
            </a:r>
            <a:r>
              <a:rPr lang="en-GB" altLang="en-US" sz="2400" dirty="0">
                <a:latin typeface="Microsoft YaHei" panose="020B0503020204020204" pitchFamily="34" charset="-122"/>
                <a:ea typeface="Microsoft YaHei" panose="020B0503020204020204" pitchFamily="34" charset="-122"/>
                <a:sym typeface="+mn-ea"/>
              </a:rPr>
              <a:t>hand brush station</a:t>
            </a:r>
            <a:endParaRPr lang="en-US" altLang="zh-CN" sz="2400" dirty="0">
              <a:latin typeface="Microsoft YaHei" panose="020B0503020204020204" pitchFamily="34" charset="-122"/>
              <a:ea typeface="Microsoft YaHei" panose="020B0503020204020204" pitchFamily="34" charset="-122"/>
            </a:endParaRPr>
          </a:p>
        </p:txBody>
      </p:sp>
      <p:sp>
        <p:nvSpPr>
          <p:cNvPr id="6" name="文字方塊 5"/>
          <p:cNvSpPr txBox="1"/>
          <p:nvPr/>
        </p:nvSpPr>
        <p:spPr>
          <a:xfrm>
            <a:off x="285889" y="766762"/>
            <a:ext cx="11350488" cy="5447645"/>
          </a:xfrm>
          <a:prstGeom prst="rect">
            <a:avLst/>
          </a:prstGeom>
          <a:noFill/>
        </p:spPr>
        <p:txBody>
          <a:bodyPr wrap="square" rtlCol="0">
            <a:spAutoFit/>
          </a:bodyPr>
          <a:lstStyle/>
          <a:p>
            <a:r>
              <a:rPr lang="en-GB" altLang="zh-CN" b="1" dirty="0" smtClean="0">
                <a:latin typeface="Microsoft YaHei" panose="020B0503020204020204" pitchFamily="34" charset="-122"/>
                <a:ea typeface="Microsoft YaHei" panose="020B0503020204020204" pitchFamily="34" charset="-122"/>
              </a:rPr>
              <a:t>DEVICE </a:t>
            </a:r>
            <a:r>
              <a:rPr lang="en-GB" altLang="en-US" b="1" dirty="0" smtClean="0">
                <a:latin typeface="Microsoft YaHei" panose="020B0503020204020204" pitchFamily="34" charset="-122"/>
                <a:ea typeface="Microsoft YaHei" panose="020B0503020204020204" pitchFamily="34" charset="-122"/>
              </a:rPr>
              <a:t>configuration information:</a:t>
            </a:r>
            <a:endParaRPr lang="en-GB" altLang="en-US" b="1" dirty="0" smtClean="0">
              <a:latin typeface="Microsoft YaHei" panose="020B0503020204020204" pitchFamily="34" charset="-122"/>
              <a:ea typeface="Microsoft YaHei" panose="020B0503020204020204" pitchFamily="34" charset="-122"/>
            </a:endParaRPr>
          </a:p>
          <a:p>
            <a:endParaRPr lang="en-US" altLang="zh-CN" b="1" dirty="0" smtClean="0">
              <a:latin typeface="Microsoft YaHei" panose="020B0503020204020204" pitchFamily="34" charset="-122"/>
              <a:ea typeface="Microsoft YaHei" panose="020B0503020204020204" pitchFamily="34" charset="-122"/>
            </a:endParaRPr>
          </a:p>
          <a:p>
            <a:r>
              <a:rPr lang="en-GB" altLang="zh-CN" sz="1400" dirty="0" smtClean="0">
                <a:solidFill>
                  <a:schemeClr val="accent2">
                    <a:lumMod val="75000"/>
                  </a:schemeClr>
                </a:solidFill>
                <a:latin typeface="Microsoft YaHei" panose="020B0503020204020204" pitchFamily="34" charset="-122"/>
                <a:ea typeface="Microsoft YaHei" panose="020B0503020204020204" pitchFamily="34" charset="-122"/>
              </a:rPr>
              <a:t>SELECT * FROM DEVICE@SHKGP1_RPT WHERE GRP='AI3' AND LINE='3M02C'</a:t>
            </a:r>
            <a:endParaRPr lang="zh-CN" altLang="en-US" sz="1400" dirty="0" smtClean="0">
              <a:solidFill>
                <a:schemeClr val="accent2">
                  <a:lumMod val="75000"/>
                </a:schemeClr>
              </a:solidFill>
              <a:latin typeface="Microsoft YaHei" panose="020B0503020204020204" pitchFamily="34" charset="-122"/>
              <a:ea typeface="Microsoft YaHei" panose="020B0503020204020204" pitchFamily="34" charset="-122"/>
            </a:endParaRPr>
          </a:p>
          <a:p>
            <a:endParaRPr lang="zh-CN" altLang="en-US" dirty="0" smtClean="0">
              <a:latin typeface="Microsoft YaHei" panose="020B0503020204020204" pitchFamily="34" charset="-122"/>
              <a:ea typeface="Microsoft YaHei" panose="020B0503020204020204" pitchFamily="34" charset="-122"/>
            </a:endParaRPr>
          </a:p>
          <a:p>
            <a:endParaRPr lang="zh-CN" altLang="en-US" dirty="0" smtClean="0">
              <a:latin typeface="Microsoft YaHei" panose="020B0503020204020204" pitchFamily="34" charset="-122"/>
              <a:ea typeface="Microsoft YaHei" panose="020B0503020204020204" pitchFamily="34" charset="-122"/>
            </a:endParaRPr>
          </a:p>
          <a:p>
            <a:endParaRPr lang="zh-CN" altLang="en-US" dirty="0" smtClean="0">
              <a:latin typeface="Microsoft YaHei" panose="020B0503020204020204" pitchFamily="34" charset="-122"/>
              <a:ea typeface="Microsoft YaHei" panose="020B0503020204020204" pitchFamily="34" charset="-122"/>
            </a:endParaRPr>
          </a:p>
          <a:p>
            <a:endParaRPr lang="en-US" altLang="zh-CN" dirty="0" smtClean="0">
              <a:latin typeface="Microsoft YaHei" panose="020B0503020204020204" pitchFamily="34" charset="-122"/>
              <a:ea typeface="Microsoft YaHei" panose="020B0503020204020204" pitchFamily="34" charset="-122"/>
            </a:endParaRPr>
          </a:p>
          <a:p>
            <a:r>
              <a:rPr lang="en-GB" altLang="zh-CN" sz="1400" dirty="0" smtClean="0">
                <a:solidFill>
                  <a:schemeClr val="accent2">
                    <a:lumMod val="75000"/>
                  </a:schemeClr>
                </a:solidFill>
                <a:latin typeface="Microsoft YaHei" panose="020B0503020204020204" pitchFamily="34" charset="-122"/>
                <a:ea typeface="Microsoft YaHei" panose="020B0503020204020204" pitchFamily="34" charset="-122"/>
              </a:rPr>
              <a:t>SELECT * FROM DEVICE_CFG@SHKGP1_RPT WHERE DEVICE IN ('344016')</a:t>
            </a:r>
            <a:endParaRPr lang="en-GB" altLang="zh-CN" sz="1400" dirty="0" smtClean="0">
              <a:solidFill>
                <a:schemeClr val="accent2">
                  <a:lumMod val="75000"/>
                </a:schemeClr>
              </a:solidFill>
              <a:latin typeface="Microsoft YaHei" panose="020B0503020204020204" pitchFamily="34" charset="-122"/>
              <a:ea typeface="Microsoft YaHei" panose="020B0503020204020204" pitchFamily="34" charset="-122"/>
            </a:endParaRPr>
          </a:p>
          <a:p>
            <a:endParaRPr lang="zh-CN" altLang="en-US" dirty="0" smtClean="0">
              <a:latin typeface="Microsoft YaHei" panose="020B0503020204020204" pitchFamily="34" charset="-122"/>
              <a:ea typeface="Microsoft YaHei" panose="020B0503020204020204" pitchFamily="34" charset="-122"/>
            </a:endParaRPr>
          </a:p>
          <a:p>
            <a:endParaRPr lang="en-US" altLang="zh-CN" dirty="0" smtClean="0">
              <a:latin typeface="Microsoft YaHei" panose="020B0503020204020204" pitchFamily="34" charset="-122"/>
              <a:ea typeface="Microsoft YaHei" panose="020B0503020204020204" pitchFamily="34" charset="-122"/>
            </a:endParaRPr>
          </a:p>
          <a:p>
            <a:endParaRPr lang="en-US" altLang="zh-CN" dirty="0" smtClean="0">
              <a:latin typeface="Microsoft YaHei" panose="020B0503020204020204" pitchFamily="34" charset="-122"/>
              <a:ea typeface="Microsoft YaHei" panose="020B0503020204020204" pitchFamily="34" charset="-122"/>
            </a:endParaRPr>
          </a:p>
          <a:p>
            <a:endParaRPr lang="en-US" altLang="zh-CN" dirty="0" smtClean="0">
              <a:latin typeface="Microsoft YaHei" panose="020B0503020204020204" pitchFamily="34" charset="-122"/>
              <a:ea typeface="Microsoft YaHei" panose="020B0503020204020204" pitchFamily="34" charset="-122"/>
            </a:endParaRPr>
          </a:p>
          <a:p>
            <a:r>
              <a:rPr lang="en-GB" altLang="zh-CN" sz="1400" dirty="0" smtClean="0">
                <a:solidFill>
                  <a:schemeClr val="accent2">
                    <a:lumMod val="75000"/>
                  </a:schemeClr>
                </a:solidFill>
                <a:latin typeface="Microsoft YaHei" panose="020B0503020204020204" pitchFamily="34" charset="-122"/>
                <a:ea typeface="Microsoft YaHei" panose="020B0503020204020204" pitchFamily="34" charset="-122"/>
              </a:rPr>
              <a:t>SELECT * FROM DEVICE_COLLECT </a:t>
            </a:r>
            <a:r>
              <a:rPr lang="en-GB" altLang="zh-CN" sz="1400" dirty="0" smtClean="0">
                <a:solidFill>
                  <a:schemeClr val="accent2">
                    <a:lumMod val="75000"/>
                  </a:schemeClr>
                </a:solidFill>
                <a:latin typeface="Microsoft YaHei" panose="020B0503020204020204" pitchFamily="34" charset="-122"/>
                <a:ea typeface="Microsoft YaHei" panose="020B0503020204020204" pitchFamily="34" charset="-122"/>
                <a:sym typeface="+mn-ea"/>
              </a:rPr>
              <a:t>WHERE DEVICE='344016'</a:t>
            </a:r>
            <a:endParaRPr lang="en-US" altLang="zh-CN" sz="1400" dirty="0" smtClean="0">
              <a:solidFill>
                <a:schemeClr val="accent2">
                  <a:lumMod val="75000"/>
                </a:schemeClr>
              </a:solidFill>
              <a:latin typeface="Microsoft YaHei" panose="020B0503020204020204" pitchFamily="34" charset="-122"/>
              <a:ea typeface="Microsoft YaHei" panose="020B0503020204020204" pitchFamily="34" charset="-122"/>
            </a:endParaRPr>
          </a:p>
          <a:p>
            <a:endParaRPr lang="en-US" altLang="zh-CN" dirty="0" smtClean="0">
              <a:latin typeface="Microsoft YaHei" panose="020B0503020204020204" pitchFamily="34" charset="-122"/>
              <a:ea typeface="Microsoft YaHei" panose="020B0503020204020204" pitchFamily="34" charset="-122"/>
            </a:endParaRPr>
          </a:p>
          <a:p>
            <a:r>
              <a:rPr lang="en-GB" altLang="zh-CN" dirty="0" smtClean="0">
                <a:latin typeface="Microsoft YaHei" panose="020B0503020204020204" pitchFamily="34" charset="-122"/>
                <a:ea typeface="Microsoft YaHei" panose="020B0503020204020204" pitchFamily="34" charset="-122"/>
              </a:rPr>
              <a:t>                                                </a:t>
            </a:r>
            <a:endParaRPr lang="en-GB" altLang="zh-CN" dirty="0" smtClean="0">
              <a:latin typeface="Microsoft YaHei" panose="020B0503020204020204" pitchFamily="34" charset="-122"/>
              <a:ea typeface="Microsoft YaHei" panose="020B0503020204020204" pitchFamily="34" charset="-122"/>
            </a:endParaRPr>
          </a:p>
          <a:p>
            <a:endParaRPr lang="en-US" altLang="zh-CN" dirty="0" smtClean="0">
              <a:latin typeface="Microsoft YaHei" panose="020B0503020204020204" pitchFamily="34" charset="-122"/>
              <a:ea typeface="Microsoft YaHei" panose="020B0503020204020204" pitchFamily="34" charset="-122"/>
            </a:endParaRPr>
          </a:p>
          <a:p>
            <a:endParaRPr lang="en-US" altLang="zh-CN" dirty="0">
              <a:latin typeface="Microsoft YaHei" panose="020B0503020204020204" pitchFamily="34" charset="-122"/>
              <a:ea typeface="Microsoft YaHei" panose="020B0503020204020204" pitchFamily="34" charset="-122"/>
            </a:endParaRPr>
          </a:p>
          <a:p>
            <a:r>
              <a:rPr lang="en-GB" altLang="zh-CN" dirty="0" smtClean="0">
                <a:latin typeface="Microsoft YaHei" panose="020B0503020204020204" pitchFamily="34" charset="-122"/>
                <a:ea typeface="Microsoft YaHei" panose="020B0503020204020204" pitchFamily="34" charset="-122"/>
              </a:rPr>
              <a:t>I: </a:t>
            </a:r>
            <a:r>
              <a:rPr lang="en-GB" altLang="en-US" dirty="0" smtClean="0">
                <a:latin typeface="Microsoft YaHei" panose="020B0503020204020204" pitchFamily="34" charset="-122"/>
                <a:ea typeface="Microsoft YaHei" panose="020B0503020204020204" pitchFamily="34" charset="-122"/>
              </a:rPr>
              <a:t>Find </a:t>
            </a:r>
            <a:r>
              <a:rPr lang="en-GB" altLang="zh-CN" dirty="0" smtClean="0">
                <a:latin typeface="Microsoft YaHei" panose="020B0503020204020204" pitchFamily="34" charset="-122"/>
                <a:ea typeface="Microsoft YaHei" panose="020B0503020204020204" pitchFamily="34" charset="-122"/>
              </a:rPr>
              <a:t>DB </a:t>
            </a:r>
            <a:r>
              <a:rPr lang="en-GB" altLang="en-US" dirty="0" smtClean="0">
                <a:latin typeface="Microsoft YaHei" panose="020B0503020204020204" pitchFamily="34" charset="-122"/>
                <a:ea typeface="Microsoft YaHei" panose="020B0503020204020204" pitchFamily="34" charset="-122"/>
              </a:rPr>
              <a:t>by flashing </a:t>
            </a:r>
            <a:r>
              <a:rPr lang="en-GB" altLang="zh-CN" dirty="0" smtClean="0">
                <a:latin typeface="Microsoft YaHei" panose="020B0503020204020204" pitchFamily="34" charset="-122"/>
                <a:ea typeface="Microsoft YaHei" panose="020B0503020204020204" pitchFamily="34" charset="-122"/>
              </a:rPr>
              <a:t>ISN </a:t>
            </a:r>
            <a:r>
              <a:rPr lang="en-GB" altLang="en-US" dirty="0" smtClean="0">
                <a:latin typeface="Microsoft YaHei" panose="020B0503020204020204" pitchFamily="34" charset="-122"/>
                <a:ea typeface="Microsoft YaHei" panose="020B0503020204020204" pitchFamily="34" charset="-122"/>
              </a:rPr>
              <a:t>, multi- </a:t>
            </a:r>
            <a:r>
              <a:rPr lang="en-GB" altLang="zh-CN" dirty="0" smtClean="0">
                <a:latin typeface="Microsoft YaHei" panose="020B0503020204020204" pitchFamily="34" charset="-122"/>
                <a:ea typeface="Microsoft YaHei" panose="020B0503020204020204" pitchFamily="34" charset="-122"/>
              </a:rPr>
              <a:t>DB </a:t>
            </a:r>
            <a:r>
              <a:rPr lang="en-GB" altLang="en-US" dirty="0" smtClean="0">
                <a:latin typeface="Microsoft YaHei" panose="020B0503020204020204" pitchFamily="34" charset="-122"/>
                <a:ea typeface="Microsoft YaHei" panose="020B0503020204020204" pitchFamily="34" charset="-122"/>
              </a:rPr>
              <a:t>mode</a:t>
            </a:r>
            <a:endParaRPr lang="en-US" altLang="zh-CN" dirty="0" smtClean="0">
              <a:latin typeface="Microsoft YaHei" panose="020B0503020204020204" pitchFamily="34" charset="-122"/>
              <a:ea typeface="Microsoft YaHei" panose="020B0503020204020204" pitchFamily="34" charset="-122"/>
            </a:endParaRPr>
          </a:p>
          <a:p>
            <a:r>
              <a:rPr lang="en-GB" altLang="zh-CN" dirty="0" smtClean="0">
                <a:latin typeface="Microsoft YaHei" panose="020B0503020204020204" pitchFamily="34" charset="-122"/>
                <a:ea typeface="Microsoft YaHei" panose="020B0503020204020204" pitchFamily="34" charset="-122"/>
              </a:rPr>
              <a:t>R: COPY </a:t>
            </a:r>
            <a:r>
              <a:rPr lang="en-GB" altLang="zh-CN" dirty="0" err="1" smtClean="0">
                <a:latin typeface="Microsoft YaHei" panose="020B0503020204020204" pitchFamily="34" charset="-122"/>
                <a:ea typeface="Microsoft YaHei" panose="020B0503020204020204" pitchFamily="34" charset="-122"/>
              </a:rPr>
              <a:t>the DEVINFO of the SID where the ISN is located </a:t>
            </a:r>
            <a:r>
              <a:rPr lang="en-GB" altLang="zh-CN" dirty="0" smtClean="0">
                <a:latin typeface="Microsoft YaHei" panose="020B0503020204020204" pitchFamily="34" charset="-122"/>
                <a:ea typeface="Microsoft YaHei" panose="020B0503020204020204" pitchFamily="34" charset="-122"/>
              </a:rPr>
              <a:t>back to the SID where the DEVICE is located</a:t>
            </a:r>
            <a:endParaRPr lang="en-GB" altLang="zh-CN" dirty="0" smtClean="0">
              <a:latin typeface="Microsoft YaHei" panose="020B0503020204020204" pitchFamily="34" charset="-122"/>
              <a:ea typeface="Microsoft YaHei" panose="020B0503020204020204" pitchFamily="34" charset="-122"/>
            </a:endParaRPr>
          </a:p>
          <a:p>
            <a:endParaRPr lang="en-US" altLang="zh-CN" dirty="0" smtClean="0">
              <a:latin typeface="Microsoft YaHei" panose="020B0503020204020204" pitchFamily="34" charset="-122"/>
              <a:ea typeface="Microsoft YaHei" panose="020B0503020204020204" pitchFamily="34" charset="-122"/>
            </a:endParaRPr>
          </a:p>
        </p:txBody>
      </p:sp>
      <p:pic>
        <p:nvPicPr>
          <p:cNvPr id="2" name="圖片 1"/>
          <p:cNvPicPr>
            <a:picLocks noChangeAspect="1"/>
          </p:cNvPicPr>
          <p:nvPr/>
        </p:nvPicPr>
        <p:blipFill>
          <a:blip r:embed="rId1"/>
          <a:stretch>
            <a:fillRect/>
          </a:stretch>
        </p:blipFill>
        <p:spPr>
          <a:xfrm>
            <a:off x="380365" y="1653540"/>
            <a:ext cx="9190355" cy="607695"/>
          </a:xfrm>
          <a:prstGeom prst="rect">
            <a:avLst/>
          </a:prstGeom>
        </p:spPr>
      </p:pic>
      <p:pic>
        <p:nvPicPr>
          <p:cNvPr id="4" name="圖片 3"/>
          <p:cNvPicPr>
            <a:picLocks noChangeAspect="1"/>
          </p:cNvPicPr>
          <p:nvPr/>
        </p:nvPicPr>
        <p:blipFill>
          <a:blip r:embed="rId2"/>
          <a:stretch>
            <a:fillRect/>
          </a:stretch>
        </p:blipFill>
        <p:spPr>
          <a:xfrm>
            <a:off x="380365" y="3094990"/>
            <a:ext cx="11464290" cy="668655"/>
          </a:xfrm>
          <a:prstGeom prst="rect">
            <a:avLst/>
          </a:prstGeom>
        </p:spPr>
      </p:pic>
      <p:pic>
        <p:nvPicPr>
          <p:cNvPr id="5" name="圖片 4"/>
          <p:cNvPicPr>
            <a:picLocks noChangeAspect="1"/>
          </p:cNvPicPr>
          <p:nvPr/>
        </p:nvPicPr>
        <p:blipFill>
          <a:blip r:embed="rId3"/>
          <a:stretch>
            <a:fillRect/>
          </a:stretch>
        </p:blipFill>
        <p:spPr>
          <a:xfrm>
            <a:off x="380365" y="4417060"/>
            <a:ext cx="2881630" cy="430530"/>
          </a:xfrm>
          <a:prstGeom prst="rect">
            <a:avLst/>
          </a:prstGeom>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方塊 2"/>
          <p:cNvSpPr txBox="1"/>
          <p:nvPr/>
        </p:nvSpPr>
        <p:spPr>
          <a:xfrm>
            <a:off x="285889" y="191493"/>
            <a:ext cx="10297671" cy="460375"/>
          </a:xfrm>
          <a:prstGeom prst="rect">
            <a:avLst/>
          </a:prstGeom>
          <a:noFill/>
        </p:spPr>
        <p:txBody>
          <a:bodyPr wrap="square" rtlCol="0">
            <a:spAutoFit/>
          </a:bodyPr>
          <a:lstStyle/>
          <a:p>
            <a:r>
              <a:rPr lang="en-GB" sz="2400" dirty="0">
                <a:latin typeface="Microsoft YaHei" panose="020B0503020204020204" pitchFamily="34" charset="-122"/>
                <a:ea typeface="Microsoft YaHei" panose="020B0503020204020204" pitchFamily="34" charset="-122"/>
                <a:sym typeface="+mn-ea"/>
              </a:rPr>
              <a:t>HSG-INSTALL C-MESH BKT- </a:t>
            </a:r>
            <a:r>
              <a:rPr lang="en-GB" altLang="en-US" sz="2400" dirty="0">
                <a:latin typeface="Microsoft YaHei" panose="020B0503020204020204" pitchFamily="34" charset="-122"/>
                <a:ea typeface="Microsoft YaHei" panose="020B0503020204020204" pitchFamily="34" charset="-122"/>
                <a:sym typeface="+mn-ea"/>
              </a:rPr>
              <a:t>hand brush station</a:t>
            </a:r>
            <a:endParaRPr lang="en-US" altLang="zh-CN" sz="2400" dirty="0">
              <a:latin typeface="Microsoft YaHei" panose="020B0503020204020204" pitchFamily="34" charset="-122"/>
              <a:ea typeface="Microsoft YaHei" panose="020B0503020204020204" pitchFamily="34" charset="-122"/>
            </a:endParaRPr>
          </a:p>
        </p:txBody>
      </p:sp>
      <p:sp>
        <p:nvSpPr>
          <p:cNvPr id="6" name="文字方塊 5"/>
          <p:cNvSpPr txBox="1"/>
          <p:nvPr/>
        </p:nvSpPr>
        <p:spPr>
          <a:xfrm>
            <a:off x="166255" y="757961"/>
            <a:ext cx="11350488" cy="5509200"/>
          </a:xfrm>
          <a:prstGeom prst="rect">
            <a:avLst/>
          </a:prstGeom>
          <a:noFill/>
        </p:spPr>
        <p:txBody>
          <a:bodyPr wrap="square" rtlCol="0">
            <a:spAutoFit/>
          </a:bodyPr>
          <a:lstStyle/>
          <a:p>
            <a:r>
              <a:rPr lang="en-GB" altLang="en-US" b="1" dirty="0" smtClean="0">
                <a:latin typeface="Microsoft YaHei" panose="020B0503020204020204" pitchFamily="34" charset="-122"/>
                <a:ea typeface="Microsoft YaHei" panose="020B0503020204020204" pitchFamily="34" charset="-122"/>
                <a:sym typeface="+mn-ea"/>
              </a:rPr>
              <a:t>Maintenance involved:</a:t>
            </a:r>
            <a:endParaRPr lang="zh-CN" altLang="en-US" dirty="0" smtClean="0">
              <a:latin typeface="Microsoft YaHei" panose="020B0503020204020204" pitchFamily="34" charset="-122"/>
              <a:ea typeface="Microsoft YaHei" panose="020B0503020204020204" pitchFamily="34" charset="-122"/>
              <a:sym typeface="+mn-ea"/>
            </a:endParaRPr>
          </a:p>
          <a:p>
            <a:r>
              <a:rPr sz="1400" dirty="0" smtClean="0">
                <a:solidFill>
                  <a:schemeClr val="accent2">
                    <a:lumMod val="75000"/>
                  </a:schemeClr>
                </a:solidFill>
                <a:latin typeface="Microsoft YaHei" panose="020B0503020204020204" pitchFamily="34" charset="-122"/>
                <a:ea typeface="Microsoft YaHei" panose="020B0503020204020204" pitchFamily="34" charset="-122"/>
                <a:sym typeface="+mn-ea"/>
              </a:rPr>
              <a:t>select * FROM AP_INI@SHKGP1_RPT WHERE FVALUE LIKE'%344016%';</a:t>
            </a:r>
            <a:endParaRPr sz="1400" dirty="0" smtClean="0">
              <a:solidFill>
                <a:schemeClr val="accent2">
                  <a:lumMod val="75000"/>
                </a:schemeClr>
              </a:solidFill>
              <a:latin typeface="Microsoft YaHei" panose="020B0503020204020204" pitchFamily="34" charset="-122"/>
              <a:ea typeface="Microsoft YaHei" panose="020B0503020204020204" pitchFamily="34" charset="-122"/>
              <a:sym typeface="+mn-ea"/>
            </a:endParaRPr>
          </a:p>
          <a:p>
            <a:r>
              <a:rPr sz="1400" dirty="0" smtClean="0">
                <a:solidFill>
                  <a:schemeClr val="accent2">
                    <a:lumMod val="75000"/>
                  </a:schemeClr>
                </a:solidFill>
                <a:latin typeface="Microsoft YaHei" panose="020B0503020204020204" pitchFamily="34" charset="-122"/>
                <a:ea typeface="Microsoft YaHei" panose="020B0503020204020204" pitchFamily="34" charset="-122"/>
                <a:sym typeface="+mn-ea"/>
              </a:rPr>
              <a:t>select * FROM AP_INI@SHKGP1_RPT WHERE FDEFAULT='GROUP_12';</a:t>
            </a:r>
            <a:endParaRPr sz="1400" dirty="0" smtClean="0">
              <a:solidFill>
                <a:schemeClr val="accent2">
                  <a:lumMod val="75000"/>
                </a:schemeClr>
              </a:solidFill>
              <a:latin typeface="Microsoft YaHei" panose="020B0503020204020204" pitchFamily="34" charset="-122"/>
              <a:ea typeface="Microsoft YaHei" panose="020B0503020204020204" pitchFamily="34" charset="-122"/>
              <a:sym typeface="+mn-ea"/>
            </a:endParaRPr>
          </a:p>
          <a:p>
            <a:endParaRPr dirty="0" smtClean="0">
              <a:latin typeface="Microsoft YaHei" panose="020B0503020204020204" pitchFamily="34" charset="-122"/>
              <a:ea typeface="Microsoft YaHei" panose="020B0503020204020204" pitchFamily="34" charset="-122"/>
              <a:sym typeface="+mn-ea"/>
            </a:endParaRPr>
          </a:p>
          <a:p>
            <a:endParaRPr dirty="0" smtClean="0">
              <a:latin typeface="Microsoft YaHei" panose="020B0503020204020204" pitchFamily="34" charset="-122"/>
              <a:ea typeface="Microsoft YaHei" panose="020B0503020204020204" pitchFamily="34" charset="-122"/>
              <a:sym typeface="+mn-ea"/>
            </a:endParaRPr>
          </a:p>
          <a:p>
            <a:endParaRPr dirty="0" smtClean="0">
              <a:latin typeface="Microsoft YaHei" panose="020B0503020204020204" pitchFamily="34" charset="-122"/>
              <a:ea typeface="Microsoft YaHei" panose="020B0503020204020204" pitchFamily="34" charset="-122"/>
              <a:sym typeface="+mn-ea"/>
            </a:endParaRPr>
          </a:p>
          <a:p>
            <a:endParaRPr lang="en-US" altLang="zh-CN" dirty="0" smtClean="0">
              <a:latin typeface="Microsoft YaHei" panose="020B0503020204020204" pitchFamily="34" charset="-122"/>
              <a:ea typeface="Microsoft YaHei" panose="020B0503020204020204" pitchFamily="34" charset="-122"/>
              <a:sym typeface="+mn-ea"/>
            </a:endParaRPr>
          </a:p>
          <a:p>
            <a:r>
              <a:rPr lang="en-GB" altLang="en-US" b="1" dirty="0" smtClean="0">
                <a:latin typeface="Microsoft YaHei" panose="020B0503020204020204" pitchFamily="34" charset="-122"/>
                <a:ea typeface="Microsoft YaHei" panose="020B0503020204020204" pitchFamily="34" charset="-122"/>
                <a:sym typeface="+mn-ea"/>
              </a:rPr>
              <a:t>This station involves two functions:</a:t>
            </a:r>
            <a:endParaRPr lang="zh-CN" altLang="en-US" dirty="0" smtClean="0">
              <a:latin typeface="Microsoft YaHei" panose="020B0503020204020204" pitchFamily="34" charset="-122"/>
              <a:ea typeface="Microsoft YaHei" panose="020B0503020204020204" pitchFamily="34" charset="-122"/>
              <a:sym typeface="+mn-ea"/>
            </a:endParaRPr>
          </a:p>
          <a:p>
            <a:endParaRPr lang="en-US" altLang="zh-CN" dirty="0" smtClean="0">
              <a:latin typeface="Microsoft YaHei" panose="020B0503020204020204" pitchFamily="34" charset="-122"/>
              <a:ea typeface="Microsoft YaHei" panose="020B0503020204020204" pitchFamily="34" charset="-122"/>
              <a:sym typeface="+mn-ea"/>
            </a:endParaRPr>
          </a:p>
          <a:p>
            <a:endParaRPr lang="en-US" altLang="zh-CN" dirty="0">
              <a:latin typeface="Microsoft YaHei" panose="020B0503020204020204" pitchFamily="34" charset="-122"/>
              <a:ea typeface="Microsoft YaHei" panose="020B0503020204020204" pitchFamily="34" charset="-122"/>
              <a:sym typeface="+mn-ea"/>
            </a:endParaRPr>
          </a:p>
          <a:p>
            <a:r>
              <a:rPr lang="en-GB" altLang="zh-CN" dirty="0" smtClean="0">
                <a:latin typeface="Microsoft YaHei" panose="020B0503020204020204" pitchFamily="34" charset="-122"/>
                <a:ea typeface="Microsoft YaHei" panose="020B0503020204020204" pitchFamily="34" charset="-122"/>
                <a:sym typeface="+mn-ea"/>
              </a:rPr>
              <a:t>      </a:t>
            </a:r>
            <a:endParaRPr lang="en-GB" altLang="zh-CN" dirty="0" smtClean="0">
              <a:latin typeface="Microsoft YaHei" panose="020B0503020204020204" pitchFamily="34" charset="-122"/>
              <a:ea typeface="Microsoft YaHei" panose="020B0503020204020204" pitchFamily="34" charset="-122"/>
              <a:sym typeface="+mn-ea"/>
            </a:endParaRPr>
          </a:p>
          <a:p>
            <a:r>
              <a:rPr lang="en-GB" altLang="zh-CN" b="1" dirty="0" smtClean="0">
                <a:latin typeface="Microsoft YaHei" panose="020B0503020204020204" pitchFamily="34" charset="-122"/>
                <a:ea typeface="Microsoft YaHei" panose="020B0503020204020204" pitchFamily="34" charset="-122"/>
                <a:sym typeface="+mn-ea"/>
              </a:rPr>
              <a:t>1 </a:t>
            </a:r>
            <a:r>
              <a:rPr lang="en-GB" altLang="en-US" b="1" dirty="0">
                <a:latin typeface="Microsoft YaHei" panose="020B0503020204020204" pitchFamily="34" charset="-122"/>
                <a:ea typeface="Microsoft YaHei" panose="020B0503020204020204" pitchFamily="34" charset="-122"/>
                <a:sym typeface="+mn-ea"/>
              </a:rPr>
              <a:t>: </a:t>
            </a:r>
            <a:r>
              <a:rPr lang="en-GB" altLang="zh-CN" b="1" dirty="0">
                <a:latin typeface="Microsoft YaHei" panose="020B0503020204020204" pitchFamily="34" charset="-122"/>
                <a:ea typeface="Microsoft YaHei" panose="020B0503020204020204" pitchFamily="34" charset="-122"/>
                <a:sym typeface="+mn-ea"/>
              </a:rPr>
              <a:t>[GET_PLC_RATE:115200] </a:t>
            </a:r>
            <a:r>
              <a:rPr lang="en-GB" altLang="en-US" b="1" dirty="0" smtClean="0">
                <a:latin typeface="Microsoft YaHei" panose="020B0503020204020204" pitchFamily="34" charset="-122"/>
                <a:ea typeface="Microsoft YaHei" panose="020B0503020204020204" pitchFamily="34" charset="-122"/>
                <a:sym typeface="+mn-ea"/>
              </a:rPr>
              <a:t>:</a:t>
            </a:r>
            <a:endParaRPr lang="en-US" altLang="zh-CN" b="1" dirty="0" smtClean="0">
              <a:latin typeface="Microsoft YaHei" panose="020B0503020204020204" pitchFamily="34" charset="-122"/>
              <a:ea typeface="Microsoft YaHei" panose="020B0503020204020204" pitchFamily="34" charset="-122"/>
              <a:sym typeface="+mn-ea"/>
            </a:endParaRPr>
          </a:p>
          <a:p>
            <a:r>
              <a:rPr lang="en-GB" altLang="en-US" dirty="0" smtClean="0">
                <a:latin typeface="Microsoft YaHei" panose="020B0503020204020204" pitchFamily="34" charset="-122"/>
                <a:ea typeface="Microsoft YaHei" panose="020B0503020204020204" pitchFamily="34" charset="-122"/>
                <a:sym typeface="+mn-ea"/>
              </a:rPr>
              <a:t>Corresponding to the </a:t>
            </a:r>
            <a:r>
              <a:rPr lang="en-GB" altLang="zh-CN" dirty="0" smtClean="0">
                <a:latin typeface="Microsoft YaHei" panose="020B0503020204020204" pitchFamily="34" charset="-122"/>
                <a:ea typeface="Microsoft YaHei" panose="020B0503020204020204" pitchFamily="34" charset="-122"/>
                <a:sym typeface="+mn-ea"/>
              </a:rPr>
              <a:t>BUAD </a:t>
            </a:r>
            <a:r>
              <a:rPr lang="en-GB" altLang="en-US" dirty="0">
                <a:latin typeface="Microsoft YaHei" panose="020B0503020204020204" pitchFamily="34" charset="-122"/>
                <a:ea typeface="Microsoft YaHei" panose="020B0503020204020204" pitchFamily="34" charset="-122"/>
                <a:sym typeface="+mn-ea"/>
              </a:rPr>
              <a:t>field of the program interface, the baud rate </a:t>
            </a:r>
            <a:r>
              <a:rPr lang="en-GB" altLang="zh-CN" dirty="0">
                <a:latin typeface="Microsoft YaHei" panose="020B0503020204020204" pitchFamily="34" charset="-122"/>
                <a:ea typeface="Microsoft YaHei" panose="020B0503020204020204" pitchFamily="34" charset="-122"/>
                <a:sym typeface="+mn-ea"/>
              </a:rPr>
              <a:t>is 115200 </a:t>
            </a:r>
            <a:r>
              <a:rPr lang="en-GB" altLang="en-US" dirty="0" smtClean="0">
                <a:latin typeface="Microsoft YaHei" panose="020B0503020204020204" pitchFamily="34" charset="-122"/>
                <a:ea typeface="Microsoft YaHei" panose="020B0503020204020204" pitchFamily="34" charset="-122"/>
                <a:sym typeface="+mn-ea"/>
              </a:rPr>
              <a:t>.</a:t>
            </a:r>
            <a:endParaRPr lang="en-US" altLang="zh-CN" dirty="0" smtClean="0">
              <a:latin typeface="Microsoft YaHei" panose="020B0503020204020204" pitchFamily="34" charset="-122"/>
              <a:ea typeface="Microsoft YaHei" panose="020B0503020204020204" pitchFamily="34" charset="-122"/>
              <a:sym typeface="+mn-ea"/>
            </a:endParaRPr>
          </a:p>
          <a:p>
            <a:r>
              <a:rPr lang="en-GB" altLang="zh-CN" dirty="0" smtClean="0">
                <a:latin typeface="Microsoft YaHei" panose="020B0503020204020204" pitchFamily="34" charset="-122"/>
                <a:ea typeface="Microsoft YaHei" panose="020B0503020204020204" pitchFamily="34" charset="-122"/>
                <a:sym typeface="+mn-ea"/>
              </a:rPr>
              <a:t>PLC </a:t>
            </a:r>
            <a:r>
              <a:rPr lang="en-GB" altLang="en-US" dirty="0">
                <a:latin typeface="Microsoft YaHei" panose="020B0503020204020204" pitchFamily="34" charset="-122"/>
                <a:ea typeface="Microsoft YaHei" panose="020B0503020204020204" pitchFamily="34" charset="-122"/>
                <a:sym typeface="+mn-ea"/>
              </a:rPr>
              <a:t>involves communication protocols:</a:t>
            </a:r>
            <a:endParaRPr lang="en-GB" altLang="en-US" dirty="0">
              <a:latin typeface="Microsoft YaHei" panose="020B0503020204020204" pitchFamily="34" charset="-122"/>
              <a:ea typeface="Microsoft YaHei" panose="020B0503020204020204" pitchFamily="34" charset="-122"/>
              <a:sym typeface="+mn-ea"/>
            </a:endParaRPr>
          </a:p>
          <a:p>
            <a:endParaRPr lang="zh-CN" altLang="en-US" dirty="0">
              <a:latin typeface="Microsoft YaHei" panose="020B0503020204020204" pitchFamily="34" charset="-122"/>
              <a:ea typeface="Microsoft YaHei" panose="020B0503020204020204" pitchFamily="34" charset="-122"/>
              <a:sym typeface="+mn-ea"/>
            </a:endParaRPr>
          </a:p>
          <a:p>
            <a:endParaRPr lang="zh-CN" altLang="en-US" dirty="0">
              <a:latin typeface="Microsoft YaHei" panose="020B0503020204020204" pitchFamily="34" charset="-122"/>
              <a:ea typeface="Microsoft YaHei" panose="020B0503020204020204" pitchFamily="34" charset="-122"/>
              <a:sym typeface="+mn-ea"/>
            </a:endParaRPr>
          </a:p>
          <a:p>
            <a:endParaRPr lang="zh-CN" altLang="en-US" dirty="0">
              <a:latin typeface="Microsoft YaHei" panose="020B0503020204020204" pitchFamily="34" charset="-122"/>
              <a:ea typeface="Microsoft YaHei" panose="020B0503020204020204" pitchFamily="34" charset="-122"/>
              <a:sym typeface="+mn-ea"/>
            </a:endParaRPr>
          </a:p>
          <a:p>
            <a:endParaRPr lang="zh-CN" altLang="en-US" dirty="0">
              <a:latin typeface="Microsoft YaHei" panose="020B0503020204020204" pitchFamily="34" charset="-122"/>
              <a:ea typeface="Microsoft YaHei" panose="020B0503020204020204" pitchFamily="34" charset="-122"/>
              <a:sym typeface="+mn-ea"/>
            </a:endParaRPr>
          </a:p>
          <a:p>
            <a:endParaRPr lang="zh-CN" altLang="en-US" dirty="0">
              <a:latin typeface="Microsoft YaHei" panose="020B0503020204020204" pitchFamily="34" charset="-122"/>
              <a:ea typeface="Microsoft YaHei" panose="020B0503020204020204" pitchFamily="34" charset="-122"/>
              <a:sym typeface="+mn-ea"/>
            </a:endParaRPr>
          </a:p>
          <a:p>
            <a:endParaRPr lang="zh-CN" altLang="en-US" dirty="0">
              <a:latin typeface="Microsoft YaHei" panose="020B0503020204020204" pitchFamily="34" charset="-122"/>
              <a:ea typeface="Microsoft YaHei" panose="020B0503020204020204" pitchFamily="34" charset="-122"/>
              <a:sym typeface="+mn-ea"/>
            </a:endParaRPr>
          </a:p>
        </p:txBody>
      </p:sp>
      <p:pic>
        <p:nvPicPr>
          <p:cNvPr id="2" name="圖片 1"/>
          <p:cNvPicPr>
            <a:picLocks noChangeAspect="1"/>
          </p:cNvPicPr>
          <p:nvPr/>
        </p:nvPicPr>
        <p:blipFill>
          <a:blip r:embed="rId1"/>
          <a:stretch>
            <a:fillRect/>
          </a:stretch>
        </p:blipFill>
        <p:spPr>
          <a:xfrm>
            <a:off x="226695" y="1632180"/>
            <a:ext cx="10894060" cy="714375"/>
          </a:xfrm>
          <a:prstGeom prst="rect">
            <a:avLst/>
          </a:prstGeom>
        </p:spPr>
      </p:pic>
      <p:pic>
        <p:nvPicPr>
          <p:cNvPr id="7" name="圖片 6"/>
          <p:cNvPicPr>
            <a:picLocks noChangeAspect="1"/>
          </p:cNvPicPr>
          <p:nvPr/>
        </p:nvPicPr>
        <p:blipFill>
          <a:blip r:embed="rId2"/>
          <a:stretch>
            <a:fillRect/>
          </a:stretch>
        </p:blipFill>
        <p:spPr>
          <a:xfrm>
            <a:off x="226695" y="4553931"/>
            <a:ext cx="5171440" cy="1713230"/>
          </a:xfrm>
          <a:prstGeom prst="rect">
            <a:avLst/>
          </a:prstGeom>
        </p:spPr>
      </p:pic>
      <p:pic>
        <p:nvPicPr>
          <p:cNvPr id="8" name="圖片 7"/>
          <p:cNvPicPr>
            <a:picLocks noChangeAspect="1"/>
          </p:cNvPicPr>
          <p:nvPr/>
        </p:nvPicPr>
        <p:blipFill>
          <a:blip r:embed="rId3"/>
          <a:stretch>
            <a:fillRect/>
          </a:stretch>
        </p:blipFill>
        <p:spPr>
          <a:xfrm>
            <a:off x="227330" y="2953297"/>
            <a:ext cx="10893425" cy="753110"/>
          </a:xfrm>
          <a:prstGeom prst="rect">
            <a:avLst/>
          </a:prstGeom>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方塊 2"/>
          <p:cNvSpPr txBox="1"/>
          <p:nvPr/>
        </p:nvSpPr>
        <p:spPr>
          <a:xfrm>
            <a:off x="285889" y="191493"/>
            <a:ext cx="10297671" cy="460375"/>
          </a:xfrm>
          <a:prstGeom prst="rect">
            <a:avLst/>
          </a:prstGeom>
          <a:noFill/>
        </p:spPr>
        <p:txBody>
          <a:bodyPr wrap="square" rtlCol="0">
            <a:spAutoFit/>
          </a:bodyPr>
          <a:lstStyle/>
          <a:p>
            <a:r>
              <a:rPr lang="en-GB" sz="2400" dirty="0">
                <a:latin typeface="Microsoft YaHei" panose="020B0503020204020204" pitchFamily="34" charset="-122"/>
                <a:ea typeface="Microsoft YaHei" panose="020B0503020204020204" pitchFamily="34" charset="-122"/>
                <a:sym typeface="+mn-ea"/>
              </a:rPr>
              <a:t>HSG-INSTALL C-MESH BKT- </a:t>
            </a:r>
            <a:r>
              <a:rPr lang="en-GB" altLang="en-US" sz="2400" dirty="0">
                <a:latin typeface="Microsoft YaHei" panose="020B0503020204020204" pitchFamily="34" charset="-122"/>
                <a:ea typeface="Microsoft YaHei" panose="020B0503020204020204" pitchFamily="34" charset="-122"/>
                <a:sym typeface="+mn-ea"/>
              </a:rPr>
              <a:t>hand brush station</a:t>
            </a:r>
            <a:endParaRPr lang="en-US" altLang="zh-CN" sz="2400" dirty="0">
              <a:latin typeface="Microsoft YaHei" panose="020B0503020204020204" pitchFamily="34" charset="-122"/>
              <a:ea typeface="Microsoft YaHei" panose="020B0503020204020204" pitchFamily="34" charset="-122"/>
            </a:endParaRPr>
          </a:p>
        </p:txBody>
      </p:sp>
      <p:sp>
        <p:nvSpPr>
          <p:cNvPr id="6" name="文字方塊 5"/>
          <p:cNvSpPr txBox="1"/>
          <p:nvPr/>
        </p:nvSpPr>
        <p:spPr>
          <a:xfrm>
            <a:off x="166255" y="748436"/>
            <a:ext cx="11350488" cy="4678204"/>
          </a:xfrm>
          <a:prstGeom prst="rect">
            <a:avLst/>
          </a:prstGeom>
          <a:noFill/>
        </p:spPr>
        <p:txBody>
          <a:bodyPr wrap="square" rtlCol="0">
            <a:spAutoFit/>
          </a:bodyPr>
          <a:lstStyle/>
          <a:p>
            <a:r>
              <a:rPr lang="en-GB" altLang="zh-CN" b="1" dirty="0" smtClean="0">
                <a:latin typeface="Microsoft YaHei" panose="020B0503020204020204" pitchFamily="34" charset="-122"/>
                <a:ea typeface="Microsoft YaHei" panose="020B0503020204020204" pitchFamily="34" charset="-122"/>
                <a:sym typeface="+mn-ea"/>
              </a:rPr>
              <a:t>2 </a:t>
            </a:r>
            <a:r>
              <a:rPr lang="en-GB" altLang="en-US" b="1" dirty="0">
                <a:latin typeface="Microsoft YaHei" panose="020B0503020204020204" pitchFamily="34" charset="-122"/>
                <a:ea typeface="Microsoft YaHei" panose="020B0503020204020204" pitchFamily="34" charset="-122"/>
                <a:sym typeface="+mn-ea"/>
              </a:rPr>
              <a:t>: </a:t>
            </a:r>
            <a:r>
              <a:rPr lang="en-GB" altLang="zh-CN" b="1" dirty="0">
                <a:latin typeface="Microsoft YaHei" panose="020B0503020204020204" pitchFamily="34" charset="-122"/>
                <a:ea typeface="Microsoft YaHei" panose="020B0503020204020204" pitchFamily="34" charset="-122"/>
                <a:sym typeface="+mn-ea"/>
              </a:rPr>
              <a:t>[PLC_GETCHECKROUTE:1] </a:t>
            </a:r>
            <a:r>
              <a:rPr lang="en-GB" altLang="en-US" dirty="0">
                <a:latin typeface="Microsoft YaHei" panose="020B0503020204020204" pitchFamily="34" charset="-122"/>
                <a:ea typeface="Microsoft YaHei" panose="020B0503020204020204" pitchFamily="34" charset="-122"/>
                <a:sym typeface="+mn-ea"/>
              </a:rPr>
              <a:t>:</a:t>
            </a:r>
            <a:r>
              <a:rPr lang="en-GB" altLang="zh-CN" dirty="0">
                <a:latin typeface="Microsoft YaHei" panose="020B0503020204020204" pitchFamily="34" charset="-122"/>
                <a:ea typeface="Microsoft YaHei" panose="020B0503020204020204" pitchFamily="34" charset="-122"/>
                <a:sym typeface="+mn-ea"/>
              </a:rPr>
              <a:t>   </a:t>
            </a:r>
            <a:endParaRPr lang="en-US" altLang="zh-CN" dirty="0" smtClean="0">
              <a:latin typeface="Microsoft YaHei" panose="020B0503020204020204" pitchFamily="34" charset="-122"/>
              <a:ea typeface="Microsoft YaHei" panose="020B0503020204020204" pitchFamily="34" charset="-122"/>
              <a:sym typeface="+mn-ea"/>
            </a:endParaRPr>
          </a:p>
          <a:p>
            <a:r>
              <a:rPr lang="en-GB" altLang="zh-CN" dirty="0" err="1" smtClean="0">
                <a:latin typeface="Microsoft YaHei" panose="020B0503020204020204" pitchFamily="34" charset="-122"/>
                <a:ea typeface="Microsoft YaHei" panose="020B0503020204020204" pitchFamily="34" charset="-122"/>
                <a:sym typeface="+mn-ea"/>
              </a:rPr>
              <a:t>The interface displays: PLC_CHK_ROUTE, whether to send CHKROUTE in the first shot setting</a:t>
            </a:r>
            <a:r>
              <a:rPr lang="en-GB" altLang="zh-CN" dirty="0" smtClean="0">
                <a:latin typeface="Microsoft YaHei" panose="020B0503020204020204" pitchFamily="34" charset="-122"/>
                <a:ea typeface="Microsoft YaHei" panose="020B0503020204020204" pitchFamily="34" charset="-122"/>
                <a:sym typeface="+mn-ea"/>
              </a:rPr>
              <a:t> </a:t>
            </a:r>
            <a:r>
              <a:rPr lang="en-GB" altLang="zh-CN" dirty="0">
                <a:latin typeface="Microsoft YaHei" panose="020B0503020204020204" pitchFamily="34" charset="-122"/>
                <a:ea typeface="Microsoft YaHei" panose="020B0503020204020204" pitchFamily="34" charset="-122"/>
                <a:sym typeface="+mn-ea"/>
              </a:rPr>
              <a:t>NG:3/OK:4</a:t>
            </a:r>
            <a:endParaRPr lang="en-GB" altLang="zh-CN" dirty="0">
              <a:latin typeface="Microsoft YaHei" panose="020B0503020204020204" pitchFamily="34" charset="-122"/>
              <a:ea typeface="Microsoft YaHei" panose="020B0503020204020204" pitchFamily="34" charset="-122"/>
              <a:sym typeface="+mn-ea"/>
            </a:endParaRPr>
          </a:p>
          <a:p>
            <a:endParaRPr lang="zh-CN" altLang="en-US" dirty="0">
              <a:latin typeface="Microsoft YaHei" panose="020B0503020204020204" pitchFamily="34" charset="-122"/>
              <a:ea typeface="Microsoft YaHei" panose="020B0503020204020204" pitchFamily="34" charset="-122"/>
              <a:sym typeface="+mn-ea"/>
            </a:endParaRPr>
          </a:p>
          <a:p>
            <a:r>
              <a:rPr lang="en-GB" altLang="zh-CN" dirty="0">
                <a:latin typeface="Microsoft YaHei" panose="020B0503020204020204" pitchFamily="34" charset="-122"/>
                <a:ea typeface="Microsoft YaHei" panose="020B0503020204020204" pitchFamily="34" charset="-122"/>
                <a:sym typeface="+mn-ea"/>
              </a:rPr>
              <a:t>PLC_GETCHECKROUTE </a:t>
            </a:r>
            <a:r>
              <a:rPr lang="en-GB" altLang="en-US" dirty="0">
                <a:latin typeface="Microsoft YaHei" panose="020B0503020204020204" pitchFamily="34" charset="-122"/>
                <a:ea typeface="Microsoft YaHei" panose="020B0503020204020204" pitchFamily="34" charset="-122"/>
                <a:sym typeface="+mn-ea"/>
              </a:rPr>
              <a:t>transmission method:</a:t>
            </a:r>
            <a:endParaRPr lang="en-GB" altLang="en-US" dirty="0">
              <a:latin typeface="Microsoft YaHei" panose="020B0503020204020204" pitchFamily="34" charset="-122"/>
              <a:ea typeface="Microsoft YaHei" panose="020B0503020204020204" pitchFamily="34" charset="-122"/>
              <a:sym typeface="+mn-ea"/>
            </a:endParaRPr>
          </a:p>
          <a:p>
            <a:r>
              <a:rPr lang="en-GB" altLang="zh-CN" dirty="0">
                <a:latin typeface="Microsoft YaHei" panose="020B0503020204020204" pitchFamily="34" charset="-122"/>
                <a:ea typeface="Microsoft YaHei" panose="020B0503020204020204" pitchFamily="34" charset="-122"/>
                <a:sym typeface="+mn-ea"/>
              </a:rPr>
              <a:t>TIME: 1 </a:t>
            </a:r>
            <a:r>
              <a:rPr lang="en-GB" altLang="en-US" dirty="0">
                <a:latin typeface="Microsoft YaHei" panose="020B0503020204020204" pitchFamily="34" charset="-122"/>
                <a:ea typeface="Microsoft YaHei" panose="020B0503020204020204" pitchFamily="34" charset="-122"/>
                <a:sym typeface="+mn-ea"/>
              </a:rPr>
              <a:t>second</a:t>
            </a:r>
            <a:endParaRPr lang="en-GB" altLang="en-US" dirty="0">
              <a:latin typeface="Microsoft YaHei" panose="020B0503020204020204" pitchFamily="34" charset="-122"/>
              <a:ea typeface="Microsoft YaHei" panose="020B0503020204020204" pitchFamily="34" charset="-122"/>
              <a:sym typeface="+mn-ea"/>
            </a:endParaRPr>
          </a:p>
          <a:p>
            <a:r>
              <a:rPr lang="en-GB" altLang="en-US" dirty="0">
                <a:latin typeface="Microsoft YaHei" panose="020B0503020204020204" pitchFamily="34" charset="-122"/>
                <a:ea typeface="Microsoft YaHei" panose="020B0503020204020204" pitchFamily="34" charset="-122"/>
                <a:sym typeface="+mn-ea"/>
              </a:rPr>
              <a:t>Times: </a:t>
            </a:r>
            <a:r>
              <a:rPr lang="en-GB" altLang="zh-CN" dirty="0">
                <a:latin typeface="Microsoft YaHei" panose="020B0503020204020204" pitchFamily="34" charset="-122"/>
                <a:ea typeface="Microsoft YaHei" panose="020B0503020204020204" pitchFamily="34" charset="-122"/>
                <a:sym typeface="+mn-ea"/>
              </a:rPr>
              <a:t>5 </a:t>
            </a:r>
            <a:r>
              <a:rPr lang="en-GB" altLang="en-US" dirty="0">
                <a:latin typeface="Microsoft YaHei" panose="020B0503020204020204" pitchFamily="34" charset="-122"/>
                <a:ea typeface="Microsoft YaHei" panose="020B0503020204020204" pitchFamily="34" charset="-122"/>
                <a:sym typeface="+mn-ea"/>
              </a:rPr>
              <a:t>times</a:t>
            </a:r>
            <a:endParaRPr lang="en-GB" altLang="en-US" dirty="0">
              <a:latin typeface="Microsoft YaHei" panose="020B0503020204020204" pitchFamily="34" charset="-122"/>
              <a:ea typeface="Microsoft YaHei" panose="020B0503020204020204" pitchFamily="34" charset="-122"/>
              <a:sym typeface="+mn-ea"/>
            </a:endParaRPr>
          </a:p>
          <a:p>
            <a:endParaRPr lang="zh-CN" altLang="en-US" dirty="0">
              <a:latin typeface="Microsoft YaHei" panose="020B0503020204020204" pitchFamily="34" charset="-122"/>
              <a:ea typeface="Microsoft YaHei" panose="020B0503020204020204" pitchFamily="34" charset="-122"/>
              <a:sym typeface="+mn-ea"/>
            </a:endParaRPr>
          </a:p>
          <a:p>
            <a:r>
              <a:rPr lang="en-GB" altLang="zh-CN" sz="1400" dirty="0" smtClean="0">
                <a:solidFill>
                  <a:schemeClr val="accent2">
                    <a:lumMod val="75000"/>
                  </a:schemeClr>
                </a:solidFill>
                <a:latin typeface="Microsoft YaHei" panose="020B0503020204020204" pitchFamily="34" charset="-122"/>
                <a:ea typeface="Microsoft YaHei" panose="020B0503020204020204" pitchFamily="34" charset="-122"/>
                <a:sym typeface="+mn-ea"/>
              </a:rPr>
              <a:t>LOG: INFO </a:t>
            </a:r>
            <a:r>
              <a:rPr lang="en-GB" altLang="zh-CN" sz="1400" dirty="0">
                <a:solidFill>
                  <a:schemeClr val="accent2">
                    <a:lumMod val="75000"/>
                  </a:schemeClr>
                </a:solidFill>
                <a:latin typeface="Microsoft YaHei" panose="020B0503020204020204" pitchFamily="34" charset="-122"/>
                <a:ea typeface="Microsoft YaHei" panose="020B0503020204020204" pitchFamily="34" charset="-122"/>
                <a:sym typeface="+mn-ea"/>
              </a:rPr>
              <a:t>: INPUT DATA:C7CGZV004FF00001M8</a:t>
            </a:r>
            <a:endParaRPr lang="en-GB" altLang="zh-CN" sz="1400" dirty="0">
              <a:solidFill>
                <a:schemeClr val="accent2">
                  <a:lumMod val="75000"/>
                </a:schemeClr>
              </a:solidFill>
              <a:latin typeface="Microsoft YaHei" panose="020B0503020204020204" pitchFamily="34" charset="-122"/>
              <a:ea typeface="Microsoft YaHei" panose="020B0503020204020204" pitchFamily="34" charset="-122"/>
              <a:sym typeface="+mn-ea"/>
            </a:endParaRPr>
          </a:p>
          <a:p>
            <a:r>
              <a:rPr lang="en-GB" altLang="zh-CN" sz="1400" dirty="0">
                <a:solidFill>
                  <a:schemeClr val="accent2">
                    <a:lumMod val="75000"/>
                  </a:schemeClr>
                </a:solidFill>
                <a:latin typeface="Microsoft YaHei" panose="020B0503020204020204" pitchFamily="34" charset="-122"/>
                <a:ea typeface="Microsoft YaHei" panose="020B0503020204020204" pitchFamily="34" charset="-122"/>
                <a:sym typeface="+mn-ea"/>
              </a:rPr>
              <a:t>Oct 19, 2023 8:03:47 PM pega.sfis.Form.UsbData sendRequest</a:t>
            </a:r>
            <a:endParaRPr lang="en-GB" altLang="zh-CN" sz="1400" dirty="0">
              <a:solidFill>
                <a:schemeClr val="accent2">
                  <a:lumMod val="75000"/>
                </a:schemeClr>
              </a:solidFill>
              <a:latin typeface="Microsoft YaHei" panose="020B0503020204020204" pitchFamily="34" charset="-122"/>
              <a:ea typeface="Microsoft YaHei" panose="020B0503020204020204" pitchFamily="34" charset="-122"/>
              <a:sym typeface="+mn-ea"/>
            </a:endParaRPr>
          </a:p>
          <a:p>
            <a:r>
              <a:rPr lang="en-GB" altLang="zh-CN" sz="1400" dirty="0">
                <a:solidFill>
                  <a:schemeClr val="accent2">
                    <a:lumMod val="75000"/>
                  </a:schemeClr>
                </a:solidFill>
                <a:latin typeface="Microsoft YaHei" panose="020B0503020204020204" pitchFamily="34" charset="-122"/>
                <a:ea typeface="Microsoft YaHei" panose="020B0503020204020204" pitchFamily="34" charset="-122"/>
                <a:sym typeface="+mn-ea"/>
              </a:rPr>
              <a:t>INFO: sendRequest:4</a:t>
            </a:r>
            <a:endParaRPr lang="en-GB" altLang="zh-CN" sz="1400" dirty="0">
              <a:solidFill>
                <a:schemeClr val="accent2">
                  <a:lumMod val="75000"/>
                </a:schemeClr>
              </a:solidFill>
              <a:latin typeface="Microsoft YaHei" panose="020B0503020204020204" pitchFamily="34" charset="-122"/>
              <a:ea typeface="Microsoft YaHei" panose="020B0503020204020204" pitchFamily="34" charset="-122"/>
              <a:sym typeface="+mn-ea"/>
            </a:endParaRPr>
          </a:p>
          <a:p>
            <a:r>
              <a:rPr lang="en-GB" altLang="zh-CN" sz="1400" dirty="0">
                <a:solidFill>
                  <a:schemeClr val="accent2">
                    <a:lumMod val="75000"/>
                  </a:schemeClr>
                </a:solidFill>
                <a:latin typeface="Microsoft YaHei" panose="020B0503020204020204" pitchFamily="34" charset="-122"/>
                <a:ea typeface="Microsoft YaHei" panose="020B0503020204020204" pitchFamily="34" charset="-122"/>
                <a:sym typeface="+mn-ea"/>
              </a:rPr>
              <a:t>Oct 19, 2023 8:03:47 PM pega.sfis.Form.UsbData sendRequest</a:t>
            </a:r>
            <a:endParaRPr lang="en-GB" altLang="zh-CN" sz="1400" dirty="0">
              <a:solidFill>
                <a:schemeClr val="accent2">
                  <a:lumMod val="75000"/>
                </a:schemeClr>
              </a:solidFill>
              <a:latin typeface="Microsoft YaHei" panose="020B0503020204020204" pitchFamily="34" charset="-122"/>
              <a:ea typeface="Microsoft YaHei" panose="020B0503020204020204" pitchFamily="34" charset="-122"/>
              <a:sym typeface="+mn-ea"/>
            </a:endParaRPr>
          </a:p>
          <a:p>
            <a:r>
              <a:rPr lang="en-GB" altLang="zh-CN" sz="1400" dirty="0">
                <a:solidFill>
                  <a:schemeClr val="accent2">
                    <a:lumMod val="75000"/>
                  </a:schemeClr>
                </a:solidFill>
                <a:latin typeface="Microsoft YaHei" panose="020B0503020204020204" pitchFamily="34" charset="-122"/>
                <a:ea typeface="Microsoft YaHei" panose="020B0503020204020204" pitchFamily="34" charset="-122"/>
                <a:sym typeface="+mn-ea"/>
              </a:rPr>
              <a:t>INFO: sendRequest:4</a:t>
            </a:r>
            <a:endParaRPr lang="en-GB" altLang="zh-CN" sz="1400" dirty="0">
              <a:solidFill>
                <a:schemeClr val="accent2">
                  <a:lumMod val="75000"/>
                </a:schemeClr>
              </a:solidFill>
              <a:latin typeface="Microsoft YaHei" panose="020B0503020204020204" pitchFamily="34" charset="-122"/>
              <a:ea typeface="Microsoft YaHei" panose="020B0503020204020204" pitchFamily="34" charset="-122"/>
              <a:sym typeface="+mn-ea"/>
            </a:endParaRPr>
          </a:p>
          <a:p>
            <a:r>
              <a:rPr lang="en-GB" altLang="zh-CN" sz="1400" dirty="0">
                <a:solidFill>
                  <a:schemeClr val="accent2">
                    <a:lumMod val="75000"/>
                  </a:schemeClr>
                </a:solidFill>
                <a:latin typeface="Microsoft YaHei" panose="020B0503020204020204" pitchFamily="34" charset="-122"/>
                <a:ea typeface="Microsoft YaHei" panose="020B0503020204020204" pitchFamily="34" charset="-122"/>
                <a:sym typeface="+mn-ea"/>
              </a:rPr>
              <a:t>Oct 19, 2023 8:03:47 PM pega.sfis.Form.UsbData sendRequest</a:t>
            </a:r>
            <a:endParaRPr lang="en-GB" altLang="zh-CN" sz="1400" dirty="0">
              <a:solidFill>
                <a:schemeClr val="accent2">
                  <a:lumMod val="75000"/>
                </a:schemeClr>
              </a:solidFill>
              <a:latin typeface="Microsoft YaHei" panose="020B0503020204020204" pitchFamily="34" charset="-122"/>
              <a:ea typeface="Microsoft YaHei" panose="020B0503020204020204" pitchFamily="34" charset="-122"/>
              <a:sym typeface="+mn-ea"/>
            </a:endParaRPr>
          </a:p>
          <a:p>
            <a:r>
              <a:rPr lang="en-GB" altLang="zh-CN" sz="1400" dirty="0">
                <a:solidFill>
                  <a:schemeClr val="accent2">
                    <a:lumMod val="75000"/>
                  </a:schemeClr>
                </a:solidFill>
                <a:latin typeface="Microsoft YaHei" panose="020B0503020204020204" pitchFamily="34" charset="-122"/>
                <a:ea typeface="Microsoft YaHei" panose="020B0503020204020204" pitchFamily="34" charset="-122"/>
                <a:sym typeface="+mn-ea"/>
              </a:rPr>
              <a:t>INFO: sendRequest:4</a:t>
            </a:r>
            <a:endParaRPr lang="en-GB" altLang="zh-CN" sz="1400" dirty="0">
              <a:solidFill>
                <a:schemeClr val="accent2">
                  <a:lumMod val="75000"/>
                </a:schemeClr>
              </a:solidFill>
              <a:latin typeface="Microsoft YaHei" panose="020B0503020204020204" pitchFamily="34" charset="-122"/>
              <a:ea typeface="Microsoft YaHei" panose="020B0503020204020204" pitchFamily="34" charset="-122"/>
              <a:sym typeface="+mn-ea"/>
            </a:endParaRPr>
          </a:p>
          <a:p>
            <a:r>
              <a:rPr lang="en-GB" altLang="zh-CN" sz="1400" dirty="0">
                <a:solidFill>
                  <a:schemeClr val="accent2">
                    <a:lumMod val="75000"/>
                  </a:schemeClr>
                </a:solidFill>
                <a:latin typeface="Microsoft YaHei" panose="020B0503020204020204" pitchFamily="34" charset="-122"/>
                <a:ea typeface="Microsoft YaHei" panose="020B0503020204020204" pitchFamily="34" charset="-122"/>
                <a:sym typeface="+mn-ea"/>
              </a:rPr>
              <a:t>Oct 19, 2023 8:03:47 PM pega.sfis.Form.UsbData sendRequest</a:t>
            </a:r>
            <a:endParaRPr lang="en-GB" altLang="zh-CN" sz="1400" dirty="0">
              <a:solidFill>
                <a:schemeClr val="accent2">
                  <a:lumMod val="75000"/>
                </a:schemeClr>
              </a:solidFill>
              <a:latin typeface="Microsoft YaHei" panose="020B0503020204020204" pitchFamily="34" charset="-122"/>
              <a:ea typeface="Microsoft YaHei" panose="020B0503020204020204" pitchFamily="34" charset="-122"/>
              <a:sym typeface="+mn-ea"/>
            </a:endParaRPr>
          </a:p>
          <a:p>
            <a:r>
              <a:rPr lang="en-GB" altLang="zh-CN" sz="1400" dirty="0">
                <a:solidFill>
                  <a:schemeClr val="accent2">
                    <a:lumMod val="75000"/>
                  </a:schemeClr>
                </a:solidFill>
                <a:latin typeface="Microsoft YaHei" panose="020B0503020204020204" pitchFamily="34" charset="-122"/>
                <a:ea typeface="Microsoft YaHei" panose="020B0503020204020204" pitchFamily="34" charset="-122"/>
                <a:sym typeface="+mn-ea"/>
              </a:rPr>
              <a:t>INFO: sendRequest:4</a:t>
            </a:r>
            <a:endParaRPr lang="en-GB" altLang="zh-CN" sz="1400" dirty="0">
              <a:solidFill>
                <a:schemeClr val="accent2">
                  <a:lumMod val="75000"/>
                </a:schemeClr>
              </a:solidFill>
              <a:latin typeface="Microsoft YaHei" panose="020B0503020204020204" pitchFamily="34" charset="-122"/>
              <a:ea typeface="Microsoft YaHei" panose="020B0503020204020204" pitchFamily="34" charset="-122"/>
              <a:sym typeface="+mn-ea"/>
            </a:endParaRPr>
          </a:p>
          <a:p>
            <a:r>
              <a:rPr lang="en-GB" altLang="zh-CN" sz="1400" dirty="0">
                <a:solidFill>
                  <a:schemeClr val="accent2">
                    <a:lumMod val="75000"/>
                  </a:schemeClr>
                </a:solidFill>
                <a:latin typeface="Microsoft YaHei" panose="020B0503020204020204" pitchFamily="34" charset="-122"/>
                <a:ea typeface="Microsoft YaHei" panose="020B0503020204020204" pitchFamily="34" charset="-122"/>
                <a:sym typeface="+mn-ea"/>
              </a:rPr>
              <a:t>Oct 19, 2023 8:03:47 PM pega.sfis.Form.UsbData sendRequest</a:t>
            </a:r>
            <a:endParaRPr lang="en-GB" altLang="zh-CN" sz="1400" dirty="0">
              <a:solidFill>
                <a:schemeClr val="accent2">
                  <a:lumMod val="75000"/>
                </a:schemeClr>
              </a:solidFill>
              <a:latin typeface="Microsoft YaHei" panose="020B0503020204020204" pitchFamily="34" charset="-122"/>
              <a:ea typeface="Microsoft YaHei" panose="020B0503020204020204" pitchFamily="34" charset="-122"/>
              <a:sym typeface="+mn-ea"/>
            </a:endParaRPr>
          </a:p>
          <a:p>
            <a:r>
              <a:rPr lang="en-GB" altLang="zh-CN" sz="1400" dirty="0">
                <a:solidFill>
                  <a:schemeClr val="accent2">
                    <a:lumMod val="75000"/>
                  </a:schemeClr>
                </a:solidFill>
                <a:latin typeface="Microsoft YaHei" panose="020B0503020204020204" pitchFamily="34" charset="-122"/>
                <a:ea typeface="Microsoft YaHei" panose="020B0503020204020204" pitchFamily="34" charset="-122"/>
                <a:sym typeface="+mn-ea"/>
              </a:rPr>
              <a:t>INFO: sendRequest:4</a:t>
            </a:r>
            <a:endParaRPr lang="en-GB" altLang="zh-CN" sz="1400" dirty="0">
              <a:solidFill>
                <a:schemeClr val="accent2">
                  <a:lumMod val="75000"/>
                </a:schemeClr>
              </a:solidFill>
              <a:latin typeface="Microsoft YaHei" panose="020B0503020204020204" pitchFamily="34" charset="-122"/>
              <a:ea typeface="Microsoft YaHei" panose="020B0503020204020204" pitchFamily="34" charset="-122"/>
              <a:sym typeface="+mn-ea"/>
            </a:endParaRPr>
          </a:p>
          <a:p>
            <a:r>
              <a:rPr lang="en-GB" altLang="zh-CN" dirty="0">
                <a:latin typeface="Microsoft YaHei" panose="020B0503020204020204" pitchFamily="34" charset="-122"/>
                <a:ea typeface="Microsoft YaHei" panose="020B0503020204020204" pitchFamily="34" charset="-122"/>
                <a:sym typeface="+mn-ea"/>
              </a:rPr>
              <a:t>         </a:t>
            </a:r>
            <a:endParaRPr lang="en-US" altLang="zh-CN" dirty="0" smtClean="0">
              <a:latin typeface="Microsoft YaHei" panose="020B0503020204020204" pitchFamily="34" charset="-122"/>
              <a:ea typeface="Microsoft YaHei" panose="020B0503020204020204" pitchFamily="34" charset="-122"/>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方塊 2"/>
          <p:cNvSpPr txBox="1"/>
          <p:nvPr/>
        </p:nvSpPr>
        <p:spPr>
          <a:xfrm>
            <a:off x="285889" y="191493"/>
            <a:ext cx="10297671" cy="460375"/>
          </a:xfrm>
          <a:prstGeom prst="rect">
            <a:avLst/>
          </a:prstGeom>
          <a:noFill/>
        </p:spPr>
        <p:txBody>
          <a:bodyPr wrap="square" rtlCol="0">
            <a:spAutoFit/>
          </a:bodyPr>
          <a:lstStyle/>
          <a:p>
            <a:r>
              <a:rPr lang="en-GB" sz="2400" dirty="0">
                <a:latin typeface="Microsoft YaHei" panose="020B0503020204020204" pitchFamily="34" charset="-122"/>
                <a:ea typeface="Microsoft YaHei" panose="020B0503020204020204" pitchFamily="34" charset="-122"/>
                <a:sym typeface="+mn-ea"/>
              </a:rPr>
              <a:t>HSG-INSTALL C-MESH BKT-</a:t>
            </a:r>
            <a:r>
              <a:rPr lang="en-GB" altLang="en-US" sz="2400" dirty="0">
                <a:latin typeface="Microsoft YaHei" panose="020B0503020204020204" pitchFamily="34" charset="-122"/>
                <a:ea typeface="Microsoft YaHei" panose="020B0503020204020204" pitchFamily="34" charset="-122"/>
                <a:sym typeface="+mn-ea"/>
              </a:rPr>
              <a:t>手刷站</a:t>
            </a:r>
            <a:endParaRPr lang="en-US" altLang="zh-CN" sz="2400" dirty="0">
              <a:latin typeface="Microsoft YaHei" panose="020B0503020204020204" pitchFamily="34" charset="-122"/>
              <a:ea typeface="Microsoft YaHei" panose="020B0503020204020204" pitchFamily="34" charset="-122"/>
            </a:endParaRPr>
          </a:p>
        </p:txBody>
      </p:sp>
      <p:sp>
        <p:nvSpPr>
          <p:cNvPr id="6" name="文字方塊 5"/>
          <p:cNvSpPr txBox="1"/>
          <p:nvPr/>
        </p:nvSpPr>
        <p:spPr>
          <a:xfrm>
            <a:off x="166255" y="757961"/>
            <a:ext cx="11350488" cy="2739211"/>
          </a:xfrm>
          <a:prstGeom prst="rect">
            <a:avLst/>
          </a:prstGeom>
          <a:noFill/>
        </p:spPr>
        <p:txBody>
          <a:bodyPr wrap="square" rtlCol="0">
            <a:spAutoFit/>
          </a:bodyPr>
          <a:lstStyle/>
          <a:p>
            <a:r>
              <a:rPr lang="en-GB" altLang="zh-CN" b="1" dirty="0" smtClean="0">
                <a:latin typeface="Microsoft YaHei" panose="020B0503020204020204" pitchFamily="34" charset="-122"/>
                <a:ea typeface="Microsoft YaHei" panose="020B0503020204020204" pitchFamily="34" charset="-122"/>
                <a:sym typeface="+mn-ea"/>
              </a:rPr>
              <a:t>ROUTING </a:t>
            </a:r>
            <a:r>
              <a:rPr lang="en-GB" altLang="zh-CN" b="1" dirty="0">
                <a:latin typeface="Microsoft YaHei" panose="020B0503020204020204" pitchFamily="34" charset="-122"/>
                <a:ea typeface="Microsoft YaHei" panose="020B0503020204020204" pitchFamily="34" charset="-122"/>
                <a:sym typeface="+mn-ea"/>
              </a:rPr>
              <a:t>CONTROL :</a:t>
            </a:r>
            <a:endParaRPr lang="en-US" altLang="zh-CN" b="1" dirty="0">
              <a:latin typeface="Microsoft YaHei" panose="020B0503020204020204" pitchFamily="34" charset="-122"/>
              <a:ea typeface="Microsoft YaHei" panose="020B0503020204020204" pitchFamily="34" charset="-122"/>
            </a:endParaRPr>
          </a:p>
          <a:p>
            <a:r>
              <a:rPr lang="en-GB" altLang="zh-CN" sz="1400" dirty="0">
                <a:solidFill>
                  <a:schemeClr val="accent2">
                    <a:lumMod val="75000"/>
                  </a:schemeClr>
                </a:solidFill>
                <a:latin typeface="Microsoft YaHei" panose="020B0503020204020204" pitchFamily="34" charset="-122"/>
                <a:ea typeface="Microsoft YaHei" panose="020B0503020204020204" pitchFamily="34" charset="-122"/>
                <a:sym typeface="+mn-ea"/>
              </a:rPr>
              <a:t>SELECT * FROM ROUTE_STEP_CHECK@SHKGP1_RPT  WHERE STEP='KAM1AAI3';</a:t>
            </a:r>
            <a:endParaRPr lang="en-GB" altLang="zh-CN" sz="1400" dirty="0">
              <a:solidFill>
                <a:schemeClr val="accent2">
                  <a:lumMod val="75000"/>
                </a:schemeClr>
              </a:solidFill>
              <a:latin typeface="Microsoft YaHei" panose="020B0503020204020204" pitchFamily="34" charset="-122"/>
              <a:ea typeface="Microsoft YaHei" panose="020B0503020204020204" pitchFamily="34" charset="-122"/>
              <a:sym typeface="+mn-ea"/>
            </a:endParaRPr>
          </a:p>
          <a:p>
            <a:endParaRPr lang="en-US" altLang="zh-CN" dirty="0">
              <a:latin typeface="Microsoft YaHei" panose="020B0503020204020204" pitchFamily="34" charset="-122"/>
              <a:ea typeface="Microsoft YaHei" panose="020B0503020204020204" pitchFamily="34" charset="-122"/>
              <a:sym typeface="+mn-ea"/>
            </a:endParaRPr>
          </a:p>
          <a:p>
            <a:endParaRPr lang="en-US" altLang="zh-CN" dirty="0">
              <a:latin typeface="Microsoft YaHei" panose="020B0503020204020204" pitchFamily="34" charset="-122"/>
              <a:ea typeface="Microsoft YaHei" panose="020B0503020204020204" pitchFamily="34" charset="-122"/>
              <a:sym typeface="+mn-ea"/>
            </a:endParaRPr>
          </a:p>
          <a:p>
            <a:endParaRPr lang="en-US" altLang="zh-CN" dirty="0">
              <a:latin typeface="Microsoft YaHei" panose="020B0503020204020204" pitchFamily="34" charset="-122"/>
              <a:ea typeface="Microsoft YaHei" panose="020B0503020204020204" pitchFamily="34" charset="-122"/>
              <a:sym typeface="+mn-ea"/>
            </a:endParaRPr>
          </a:p>
          <a:p>
            <a:r>
              <a:rPr lang="en-GB" altLang="en-US" dirty="0">
                <a:latin typeface="Microsoft YaHei" panose="020B0503020204020204" pitchFamily="34" charset="-122"/>
                <a:ea typeface="Microsoft YaHei" panose="020B0503020204020204" pitchFamily="34" charset="-122"/>
                <a:sym typeface="+mn-ea"/>
              </a:rPr>
              <a:t>Cooperate with </a:t>
            </a:r>
            <a:r>
              <a:rPr lang="en-GB" altLang="zh-CN" dirty="0">
                <a:latin typeface="Microsoft YaHei" panose="020B0503020204020204" pitchFamily="34" charset="-122"/>
                <a:ea typeface="Microsoft YaHei" panose="020B0503020204020204" pitchFamily="34" charset="-122"/>
                <a:sym typeface="+mn-ea"/>
              </a:rPr>
              <a:t>Wktype </a:t>
            </a:r>
            <a:r>
              <a:rPr lang="en-GB" altLang="en-US" dirty="0">
                <a:latin typeface="Microsoft YaHei" panose="020B0503020204020204" pitchFamily="34" charset="-122"/>
                <a:ea typeface="Microsoft YaHei" panose="020B0503020204020204" pitchFamily="34" charset="-122"/>
                <a:sym typeface="+mn-ea"/>
              </a:rPr>
              <a:t>: WKS07_PSTEP6 to check whether </a:t>
            </a:r>
            <a:r>
              <a:rPr lang="en-GB" altLang="zh-CN" dirty="0">
                <a:latin typeface="Microsoft YaHei" panose="020B0503020204020204" pitchFamily="34" charset="-122"/>
                <a:ea typeface="Microsoft YaHei" panose="020B0503020204020204" pitchFamily="34" charset="-122"/>
                <a:sym typeface="+mn-ea"/>
              </a:rPr>
              <a:t>the AI2 pass is passed, and whether there is an error </a:t>
            </a:r>
            <a:r>
              <a:rPr lang="en-GB" altLang="en-US" dirty="0">
                <a:latin typeface="Microsoft YaHei" panose="020B0503020204020204" pitchFamily="34" charset="-122"/>
                <a:ea typeface="Microsoft YaHei" panose="020B0503020204020204" pitchFamily="34" charset="-122"/>
                <a:sym typeface="+mn-ea"/>
              </a:rPr>
              <a:t>when the machine is stuck . The hand brush station will not be recalculated for the reflow machine </a:t>
            </a:r>
            <a:r>
              <a:rPr lang="en-GB" altLang="zh-CN" dirty="0">
                <a:latin typeface="Microsoft YaHei" panose="020B0503020204020204" pitchFamily="34" charset="-122"/>
                <a:ea typeface="Microsoft YaHei" panose="020B0503020204020204" pitchFamily="34" charset="-122"/>
                <a:sym typeface="+mn-ea"/>
              </a:rPr>
              <a:t>UOP .</a:t>
            </a:r>
            <a:endParaRPr lang="en-GB" altLang="zh-CN" dirty="0">
              <a:latin typeface="Microsoft YaHei" panose="020B0503020204020204" pitchFamily="34" charset="-122"/>
              <a:ea typeface="Microsoft YaHei" panose="020B0503020204020204" pitchFamily="34" charset="-122"/>
              <a:sym typeface="+mn-ea"/>
            </a:endParaRPr>
          </a:p>
          <a:p>
            <a:endParaRPr lang="zh-CN" altLang="en-US" dirty="0">
              <a:latin typeface="Microsoft YaHei" panose="020B0503020204020204" pitchFamily="34" charset="-122"/>
              <a:ea typeface="Microsoft YaHei" panose="020B0503020204020204" pitchFamily="34" charset="-122"/>
              <a:sym typeface="+mn-ea"/>
            </a:endParaRPr>
          </a:p>
          <a:p>
            <a:r>
              <a:rPr lang="en-GB" altLang="zh-CN" b="1" dirty="0">
                <a:latin typeface="Microsoft YaHei" panose="020B0503020204020204" pitchFamily="34" charset="-122"/>
                <a:ea typeface="Microsoft YaHei" panose="020B0503020204020204" pitchFamily="34" charset="-122"/>
                <a:sym typeface="+mn-ea"/>
              </a:rPr>
              <a:t>MO_D </a:t>
            </a:r>
            <a:r>
              <a:rPr lang="en-GB" altLang="en-US" b="1" dirty="0">
                <a:latin typeface="Microsoft YaHei" panose="020B0503020204020204" pitchFamily="34" charset="-122"/>
                <a:ea typeface="Microsoft YaHei" panose="020B0503020204020204" pitchFamily="34" charset="-122"/>
                <a:sym typeface="+mn-ea"/>
              </a:rPr>
              <a:t>stop information </a:t>
            </a:r>
            <a:r>
              <a:rPr lang="en-GB" altLang="en-US" dirty="0">
                <a:latin typeface="Microsoft YaHei" panose="020B0503020204020204" pitchFamily="34" charset="-122"/>
                <a:ea typeface="Microsoft YaHei" panose="020B0503020204020204" pitchFamily="34" charset="-122"/>
                <a:sym typeface="+mn-ea"/>
              </a:rPr>
              <a:t>:</a:t>
            </a:r>
            <a:endParaRPr lang="en-US" altLang="zh-CN" dirty="0">
              <a:latin typeface="Microsoft YaHei" panose="020B0503020204020204" pitchFamily="34" charset="-122"/>
              <a:ea typeface="Microsoft YaHei" panose="020B0503020204020204" pitchFamily="34" charset="-122"/>
            </a:endParaRPr>
          </a:p>
          <a:p>
            <a:r>
              <a:rPr lang="en-GB" altLang="zh-CN" sz="1400" dirty="0">
                <a:solidFill>
                  <a:schemeClr val="accent2">
                    <a:lumMod val="75000"/>
                  </a:schemeClr>
                </a:solidFill>
                <a:latin typeface="Microsoft YaHei" panose="020B0503020204020204" pitchFamily="34" charset="-122"/>
                <a:ea typeface="Microsoft YaHei" panose="020B0503020204020204" pitchFamily="34" charset="-122"/>
              </a:rPr>
              <a:t>select * FROM MO_D WHERE ISN ='C7CGZW0006V00001M9';</a:t>
            </a:r>
            <a:endParaRPr lang="en-GB" altLang="zh-CN" sz="1400" dirty="0">
              <a:solidFill>
                <a:schemeClr val="accent2">
                  <a:lumMod val="75000"/>
                </a:schemeClr>
              </a:solidFill>
              <a:latin typeface="Microsoft YaHei" panose="020B0503020204020204" pitchFamily="34" charset="-122"/>
              <a:ea typeface="Microsoft YaHei" panose="020B0503020204020204" pitchFamily="34" charset="-122"/>
            </a:endParaRPr>
          </a:p>
          <a:p>
            <a:endParaRPr lang="en-US" altLang="zh-CN" dirty="0" smtClean="0">
              <a:latin typeface="Microsoft YaHei" panose="020B0503020204020204" pitchFamily="34" charset="-122"/>
              <a:ea typeface="Microsoft YaHei" panose="020B0503020204020204" pitchFamily="34" charset="-122"/>
            </a:endParaRPr>
          </a:p>
        </p:txBody>
      </p:sp>
      <p:pic>
        <p:nvPicPr>
          <p:cNvPr id="2" name="圖片 1"/>
          <p:cNvPicPr>
            <a:picLocks noChangeAspect="1"/>
          </p:cNvPicPr>
          <p:nvPr/>
        </p:nvPicPr>
        <p:blipFill>
          <a:blip r:embed="rId1"/>
          <a:stretch>
            <a:fillRect/>
          </a:stretch>
        </p:blipFill>
        <p:spPr>
          <a:xfrm>
            <a:off x="226060" y="1416050"/>
            <a:ext cx="10116185" cy="676910"/>
          </a:xfrm>
          <a:prstGeom prst="rect">
            <a:avLst/>
          </a:prstGeom>
        </p:spPr>
      </p:pic>
      <p:pic>
        <p:nvPicPr>
          <p:cNvPr id="4" name="圖片 3"/>
          <p:cNvPicPr>
            <a:picLocks noChangeAspect="1"/>
          </p:cNvPicPr>
          <p:nvPr/>
        </p:nvPicPr>
        <p:blipFill>
          <a:blip r:embed="rId2"/>
          <a:stretch>
            <a:fillRect/>
          </a:stretch>
        </p:blipFill>
        <p:spPr>
          <a:xfrm>
            <a:off x="226060" y="3284855"/>
            <a:ext cx="9218295" cy="833120"/>
          </a:xfrm>
          <a:prstGeom prst="rect">
            <a:avLst/>
          </a:prstGeom>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方塊 2"/>
          <p:cNvSpPr txBox="1"/>
          <p:nvPr/>
        </p:nvSpPr>
        <p:spPr>
          <a:xfrm>
            <a:off x="285889" y="191493"/>
            <a:ext cx="10297671" cy="460375"/>
          </a:xfrm>
          <a:prstGeom prst="rect">
            <a:avLst/>
          </a:prstGeom>
          <a:noFill/>
        </p:spPr>
        <p:txBody>
          <a:bodyPr wrap="square" rtlCol="0">
            <a:spAutoFit/>
          </a:bodyPr>
          <a:lstStyle/>
          <a:p>
            <a:r>
              <a:rPr lang="en-GB" altLang="zh-CN" sz="2400" dirty="0">
                <a:latin typeface="Microsoft YaHei" panose="020B0503020204020204" pitchFamily="34" charset="-122"/>
                <a:ea typeface="Microsoft YaHei" panose="020B0503020204020204" pitchFamily="34" charset="-122"/>
                <a:sym typeface="+mn-ea"/>
              </a:rPr>
              <a:t>HSG-INSTALL SIM EJECT PISTON- </a:t>
            </a:r>
            <a:r>
              <a:rPr lang="en-GB" altLang="en-US" sz="2400" dirty="0">
                <a:latin typeface="Microsoft YaHei" panose="020B0503020204020204" pitchFamily="34" charset="-122"/>
                <a:ea typeface="Microsoft YaHei" panose="020B0503020204020204" pitchFamily="34" charset="-122"/>
                <a:sym typeface="+mn-ea"/>
              </a:rPr>
              <a:t>hand brush station</a:t>
            </a:r>
            <a:endParaRPr lang="zh-CN" altLang="en-US" sz="2400" dirty="0">
              <a:latin typeface="Microsoft YaHei" panose="020B0503020204020204" pitchFamily="34" charset="-122"/>
              <a:ea typeface="Microsoft YaHei" panose="020B0503020204020204" pitchFamily="34" charset="-122"/>
            </a:endParaRPr>
          </a:p>
        </p:txBody>
      </p:sp>
      <p:sp>
        <p:nvSpPr>
          <p:cNvPr id="6" name="文字方塊 5"/>
          <p:cNvSpPr txBox="1"/>
          <p:nvPr/>
        </p:nvSpPr>
        <p:spPr>
          <a:xfrm>
            <a:off x="166255" y="815383"/>
            <a:ext cx="11457709" cy="368300"/>
          </a:xfrm>
          <a:prstGeom prst="rect">
            <a:avLst/>
          </a:prstGeom>
          <a:noFill/>
        </p:spPr>
        <p:txBody>
          <a:bodyPr wrap="square" rtlCol="0">
            <a:spAutoFit/>
          </a:bodyPr>
          <a:lstStyle/>
          <a:p>
            <a:r>
              <a:rPr lang="en-GB" altLang="en-US" b="1" dirty="0" smtClean="0">
                <a:latin typeface="Microsoft YaHei" panose="020B0503020204020204" pitchFamily="34" charset="-122"/>
                <a:ea typeface="Microsoft YaHei" panose="020B0503020204020204" pitchFamily="34" charset="-122"/>
              </a:rPr>
              <a:t>Station name </a:t>
            </a:r>
            <a:r>
              <a:rPr lang="en-GB" altLang="zh-CN" b="1" dirty="0" smtClean="0">
                <a:latin typeface="Microsoft YaHei" panose="020B0503020204020204" pitchFamily="34" charset="-122"/>
                <a:ea typeface="Microsoft YaHei" panose="020B0503020204020204" pitchFamily="34" charset="-122"/>
              </a:rPr>
              <a:t>: </a:t>
            </a:r>
            <a:r>
              <a:rPr lang="en-GB" altLang="en-US" dirty="0">
                <a:latin typeface="Microsoft YaHei" panose="020B0503020204020204" pitchFamily="34" charset="-122"/>
                <a:ea typeface="Microsoft YaHei" panose="020B0503020204020204" pitchFamily="34" charset="-122"/>
              </a:rPr>
              <a:t>INSTALL SIM EJECT PISTON</a:t>
            </a:r>
            <a:endParaRPr lang="en-GB" altLang="en-US" dirty="0">
              <a:latin typeface="Microsoft YaHei" panose="020B0503020204020204" pitchFamily="34" charset="-122"/>
              <a:ea typeface="Microsoft YaHei" panose="020B0503020204020204" pitchFamily="34" charset="-122"/>
            </a:endParaRPr>
          </a:p>
        </p:txBody>
      </p:sp>
      <p:sp>
        <p:nvSpPr>
          <p:cNvPr id="8" name="文字方塊 7"/>
          <p:cNvSpPr txBox="1"/>
          <p:nvPr/>
        </p:nvSpPr>
        <p:spPr>
          <a:xfrm>
            <a:off x="166255" y="2551045"/>
            <a:ext cx="4309110" cy="2031325"/>
          </a:xfrm>
          <a:prstGeom prst="rect">
            <a:avLst/>
          </a:prstGeom>
          <a:noFill/>
        </p:spPr>
        <p:txBody>
          <a:bodyPr wrap="square" rtlCol="0">
            <a:spAutoFit/>
          </a:bodyPr>
          <a:lstStyle/>
          <a:p>
            <a:r>
              <a:rPr lang="en-GB" altLang="zh-TW" b="1" dirty="0" smtClean="0">
                <a:latin typeface="Microsoft YaHei" panose="020B0503020204020204" pitchFamily="34" charset="-122"/>
                <a:ea typeface="Microsoft YaHei" panose="020B0503020204020204" pitchFamily="34" charset="-122"/>
                <a:cs typeface="Microsoft YaHei" panose="020B0503020204020204" pitchFamily="34" charset="-122"/>
              </a:rPr>
              <a:t>Station </a:t>
            </a:r>
            <a:r>
              <a:rPr lang="en-GB" altLang="zh-CN" b="1" dirty="0">
                <a:latin typeface="Microsoft YaHei" panose="020B0503020204020204" pitchFamily="34" charset="-122"/>
                <a:ea typeface="Microsoft YaHei" panose="020B0503020204020204" pitchFamily="34" charset="-122"/>
                <a:cs typeface="Microsoft YaHei" panose="020B0503020204020204" pitchFamily="34" charset="-122"/>
              </a:rPr>
              <a:t>GRP </a:t>
            </a:r>
            <a:r>
              <a:rPr lang="en-GB" altLang="zh-CN" b="1" dirty="0" smtClean="0">
                <a:latin typeface="Microsoft YaHei" panose="020B0503020204020204" pitchFamily="34" charset="-122"/>
                <a:ea typeface="Microsoft YaHei" panose="020B0503020204020204" pitchFamily="34" charset="-122"/>
                <a:cs typeface="Microsoft YaHei" panose="020B0503020204020204" pitchFamily="34" charset="-122"/>
              </a:rPr>
              <a:t>: </a:t>
            </a:r>
            <a:r>
              <a:rPr lang="en-GB" altLang="zh-CN" dirty="0" smtClean="0">
                <a:latin typeface="Microsoft YaHei" panose="020B0503020204020204" pitchFamily="34" charset="-122"/>
                <a:ea typeface="Microsoft YaHei" panose="020B0503020204020204" pitchFamily="34" charset="-122"/>
                <a:cs typeface="Microsoft YaHei" panose="020B0503020204020204" pitchFamily="34" charset="-122"/>
              </a:rPr>
              <a:t>AI4 </a:t>
            </a:r>
            <a:r>
              <a:rPr lang="en-GB" altLang="zh-TW" b="1" dirty="0">
                <a:latin typeface="Microsoft YaHei" panose="020B0503020204020204" pitchFamily="34" charset="-122"/>
                <a:ea typeface="Microsoft YaHei" panose="020B0503020204020204" pitchFamily="34" charset="-122"/>
                <a:cs typeface="Microsoft YaHei" panose="020B0503020204020204" pitchFamily="34" charset="-122"/>
              </a:rPr>
              <a:t>_</a:t>
            </a:r>
            <a:endParaRPr lang="en-US" altLang="zh-CN" dirty="0">
              <a:latin typeface="Microsoft YaHei" panose="020B0503020204020204" pitchFamily="34" charset="-122"/>
              <a:ea typeface="Microsoft YaHei" panose="020B0503020204020204" pitchFamily="34" charset="-122"/>
              <a:cs typeface="Microsoft YaHei" panose="020B0503020204020204" pitchFamily="34" charset="-122"/>
            </a:endParaRPr>
          </a:p>
          <a:p>
            <a:r>
              <a:rPr lang="en-GB" altLang="en-US" b="1" dirty="0">
                <a:latin typeface="Microsoft YaHei" panose="020B0503020204020204" pitchFamily="34" charset="-122"/>
                <a:ea typeface="Microsoft YaHei" panose="020B0503020204020204" pitchFamily="34" charset="-122"/>
                <a:cs typeface="Microsoft YaHei" panose="020B0503020204020204" pitchFamily="34" charset="-122"/>
              </a:rPr>
              <a:t>Brushing </a:t>
            </a:r>
            <a:r>
              <a:rPr lang="en-GB" altLang="en-US" b="1" dirty="0" smtClean="0">
                <a:latin typeface="Microsoft YaHei" panose="020B0503020204020204" pitchFamily="34" charset="-122"/>
                <a:ea typeface="Microsoft YaHei" panose="020B0503020204020204" pitchFamily="34" charset="-122"/>
                <a:cs typeface="Microsoft YaHei" panose="020B0503020204020204" pitchFamily="34" charset="-122"/>
              </a:rPr>
              <a:t>method </a:t>
            </a:r>
            <a:r>
              <a:rPr lang="en-GB" altLang="zh-CN" b="1" dirty="0" smtClean="0">
                <a:latin typeface="Microsoft YaHei" panose="020B0503020204020204" pitchFamily="34" charset="-122"/>
                <a:ea typeface="Microsoft YaHei" panose="020B0503020204020204" pitchFamily="34" charset="-122"/>
                <a:cs typeface="Microsoft YaHei" panose="020B0503020204020204" pitchFamily="34" charset="-122"/>
              </a:rPr>
              <a:t>: </a:t>
            </a:r>
            <a:r>
              <a:rPr lang="en-GB" altLang="en-US" dirty="0" smtClean="0">
                <a:latin typeface="Microsoft YaHei" panose="020B0503020204020204" pitchFamily="34" charset="-122"/>
                <a:ea typeface="Microsoft YaHei" panose="020B0503020204020204" pitchFamily="34" charset="-122"/>
                <a:cs typeface="Microsoft YaHei" panose="020B0503020204020204" pitchFamily="34" charset="-122"/>
              </a:rPr>
              <a:t>Scan </a:t>
            </a:r>
            <a:r>
              <a:rPr lang="en-GB" altLang="en-US" dirty="0">
                <a:latin typeface="Microsoft YaHei" panose="020B0503020204020204" pitchFamily="34" charset="-122"/>
                <a:ea typeface="Microsoft YaHei" panose="020B0503020204020204" pitchFamily="34" charset="-122"/>
                <a:cs typeface="Microsoft YaHei" panose="020B0503020204020204" pitchFamily="34" charset="-122"/>
              </a:rPr>
              <a:t>70ISN</a:t>
            </a:r>
            <a:endParaRPr lang="en-GB" altLang="en-US" dirty="0">
              <a:latin typeface="Microsoft YaHei" panose="020B0503020204020204" pitchFamily="34" charset="-122"/>
              <a:ea typeface="Microsoft YaHei" panose="020B0503020204020204" pitchFamily="34" charset="-122"/>
              <a:cs typeface="Microsoft YaHei" panose="020B0503020204020204" pitchFamily="34" charset="-122"/>
            </a:endParaRPr>
          </a:p>
          <a:p>
            <a:r>
              <a:rPr lang="en-GB" altLang="zh-CN" b="1" dirty="0">
                <a:latin typeface="Microsoft YaHei" panose="020B0503020204020204" pitchFamily="34" charset="-122"/>
                <a:ea typeface="Microsoft YaHei" panose="020B0503020204020204" pitchFamily="34" charset="-122"/>
                <a:cs typeface="Microsoft YaHei" panose="020B0503020204020204" pitchFamily="34" charset="-122"/>
              </a:rPr>
              <a:t>WKTYPE </a:t>
            </a:r>
            <a:r>
              <a:rPr lang="en-GB" altLang="zh-CN" b="1" dirty="0" smtClean="0">
                <a:latin typeface="Microsoft YaHei" panose="020B0503020204020204" pitchFamily="34" charset="-122"/>
                <a:ea typeface="Microsoft YaHei" panose="020B0503020204020204" pitchFamily="34" charset="-122"/>
                <a:cs typeface="Microsoft YaHei" panose="020B0503020204020204" pitchFamily="34" charset="-122"/>
              </a:rPr>
              <a:t>: </a:t>
            </a:r>
            <a:r>
              <a:rPr dirty="0">
                <a:latin typeface="Microsoft YaHei" panose="020B0503020204020204" pitchFamily="34" charset="-122"/>
                <a:ea typeface="Microsoft YaHei" panose="020B0503020204020204" pitchFamily="34" charset="-122"/>
                <a:cs typeface="Microsoft YaHei" panose="020B0503020204020204" pitchFamily="34" charset="-122"/>
              </a:rPr>
              <a:t>WKS07_PSTEP6_NW</a:t>
            </a:r>
            <a:endParaRPr dirty="0">
              <a:latin typeface="Microsoft YaHei" panose="020B0503020204020204" pitchFamily="34" charset="-122"/>
              <a:ea typeface="Microsoft YaHei" panose="020B0503020204020204" pitchFamily="34" charset="-122"/>
              <a:cs typeface="Microsoft YaHei" panose="020B0503020204020204" pitchFamily="34" charset="-122"/>
            </a:endParaRPr>
          </a:p>
          <a:p>
            <a:r>
              <a:rPr lang="en-GB" altLang="en-US" b="1" dirty="0" smtClean="0">
                <a:latin typeface="Microsoft YaHei" panose="020B0503020204020204" pitchFamily="34" charset="-122"/>
                <a:ea typeface="Microsoft YaHei" panose="020B0503020204020204" pitchFamily="34" charset="-122"/>
                <a:cs typeface="Microsoft YaHei" panose="020B0503020204020204" pitchFamily="34" charset="-122"/>
              </a:rPr>
              <a:t>Program name: </a:t>
            </a:r>
            <a:r>
              <a:rPr lang="en-GB" altLang="zh-CN" dirty="0" err="1" smtClean="0">
                <a:latin typeface="Microsoft YaHei" panose="020B0503020204020204" pitchFamily="34" charset="-122"/>
                <a:ea typeface="Microsoft YaHei" panose="020B0503020204020204" pitchFamily="34" charset="-122"/>
                <a:cs typeface="Microsoft YaHei" panose="020B0503020204020204" pitchFamily="34" charset="-122"/>
              </a:rPr>
              <a:t>CloneTrooper</a:t>
            </a:r>
            <a:endParaRPr lang="en-US" altLang="zh-CN" dirty="0">
              <a:latin typeface="Microsoft YaHei" panose="020B0503020204020204" pitchFamily="34" charset="-122"/>
              <a:ea typeface="Microsoft YaHei" panose="020B0503020204020204" pitchFamily="34" charset="-122"/>
              <a:cs typeface="Microsoft YaHei" panose="020B0503020204020204" pitchFamily="34" charset="-122"/>
            </a:endParaRPr>
          </a:p>
          <a:p>
            <a:endParaRPr lang="en-US" altLang="zh-CN" b="1" dirty="0">
              <a:latin typeface="Microsoft YaHei" panose="020B0503020204020204" pitchFamily="34" charset="-122"/>
              <a:ea typeface="Microsoft YaHei" panose="020B0503020204020204" pitchFamily="34" charset="-122"/>
              <a:cs typeface="Microsoft YaHei" panose="020B0503020204020204" pitchFamily="34" charset="-122"/>
            </a:endParaRPr>
          </a:p>
          <a:p>
            <a:endParaRPr lang="en-US" altLang="zh-CN" dirty="0">
              <a:latin typeface="Microsoft YaHei" panose="020B0503020204020204" pitchFamily="34" charset="-122"/>
              <a:ea typeface="Microsoft YaHei" panose="020B0503020204020204" pitchFamily="34" charset="-122"/>
              <a:cs typeface="Microsoft YaHei" panose="020B0503020204020204" pitchFamily="34" charset="-122"/>
              <a:sym typeface="+mn-ea"/>
            </a:endParaRPr>
          </a:p>
          <a:p>
            <a:endParaRPr lang="zh-CN" altLang="en-US" dirty="0">
              <a:latin typeface="Microsoft YaHei" panose="020B0503020204020204" pitchFamily="34" charset="-122"/>
              <a:ea typeface="Microsoft YaHei" panose="020B0503020204020204" pitchFamily="34" charset="-122"/>
              <a:cs typeface="Microsoft YaHei" panose="020B0503020204020204" pitchFamily="34" charset="-122"/>
              <a:sym typeface="+mn-ea"/>
            </a:endParaRPr>
          </a:p>
        </p:txBody>
      </p:sp>
      <p:sp>
        <p:nvSpPr>
          <p:cNvPr id="9" name="文字方塊 8"/>
          <p:cNvSpPr txBox="1"/>
          <p:nvPr/>
        </p:nvSpPr>
        <p:spPr>
          <a:xfrm>
            <a:off x="166255" y="1147963"/>
            <a:ext cx="11070590" cy="1200329"/>
          </a:xfrm>
          <a:prstGeom prst="rect">
            <a:avLst/>
          </a:prstGeom>
          <a:noFill/>
        </p:spPr>
        <p:txBody>
          <a:bodyPr wrap="square" rtlCol="0">
            <a:spAutoFit/>
          </a:bodyPr>
          <a:lstStyle/>
          <a:p>
            <a:r>
              <a:rPr lang="en-GB" altLang="zh-TW" b="1" dirty="0">
                <a:latin typeface="Microsoft YaHei" panose="020B0503020204020204" pitchFamily="34" charset="-122"/>
                <a:ea typeface="Microsoft YaHei" panose="020B0503020204020204" pitchFamily="34" charset="-122"/>
                <a:cs typeface="Microsoft YaHei" panose="020B0503020204020204" pitchFamily="34" charset="-122"/>
              </a:rPr>
              <a:t>Current site functions </a:t>
            </a:r>
            <a:r>
              <a:rPr lang="en-GB" altLang="zh-CN" b="1" dirty="0" smtClean="0">
                <a:latin typeface="Microsoft YaHei" panose="020B0503020204020204" pitchFamily="34" charset="-122"/>
                <a:ea typeface="Microsoft YaHei" panose="020B0503020204020204" pitchFamily="34" charset="-122"/>
                <a:cs typeface="Microsoft YaHei" panose="020B0503020204020204" pitchFamily="34" charset="-122"/>
              </a:rPr>
              <a:t>:</a:t>
            </a:r>
            <a:r>
              <a:rPr lang="en-GB" altLang="zh-CN" b="1" dirty="0" smtClean="0">
                <a:latin typeface="Microsoft YaHei" panose="020B0503020204020204" pitchFamily="34" charset="-122"/>
                <a:ea typeface="Microsoft YaHei" panose="020B0503020204020204" pitchFamily="34" charset="-122"/>
              </a:rPr>
              <a:t> </a:t>
            </a:r>
            <a:endParaRPr lang="en-GB" altLang="zh-CN" b="1" dirty="0" smtClean="0">
              <a:latin typeface="Microsoft YaHei" panose="020B0503020204020204" pitchFamily="34" charset="-122"/>
              <a:ea typeface="Microsoft YaHei" panose="020B0503020204020204" pitchFamily="34" charset="-122"/>
            </a:endParaRPr>
          </a:p>
          <a:p>
            <a:pPr marL="285750" indent="-285750">
              <a:buFont typeface="Arial" panose="020B0604020202020204" pitchFamily="34" charset="0"/>
              <a:buChar char="•"/>
            </a:pPr>
            <a:r>
              <a:rPr lang="en-GB" altLang="en-US" dirty="0" smtClean="0">
                <a:latin typeface="Microsoft YaHei" panose="020B0503020204020204" pitchFamily="34" charset="-122"/>
                <a:ea typeface="Microsoft YaHei" panose="020B0503020204020204" pitchFamily="34" charset="-122"/>
                <a:cs typeface="Microsoft YaHei" panose="020B0503020204020204" pitchFamily="34" charset="-122"/>
              </a:rPr>
              <a:t>Distinguish between </a:t>
            </a:r>
            <a:r>
              <a:rPr lang="en-GB" altLang="zh-CN" dirty="0" smtClean="0">
                <a:latin typeface="Microsoft YaHei" panose="020B0503020204020204" pitchFamily="34" charset="-122"/>
                <a:ea typeface="Microsoft YaHei" panose="020B0503020204020204" pitchFamily="34" charset="-122"/>
                <a:cs typeface="Microsoft YaHei" panose="020B0503020204020204" pitchFamily="34" charset="-122"/>
              </a:rPr>
              <a:t>K/NK </a:t>
            </a:r>
            <a:r>
              <a:rPr lang="en-GB" altLang="en-US" dirty="0" smtClean="0">
                <a:latin typeface="Microsoft YaHei" panose="020B0503020204020204" pitchFamily="34" charset="-122"/>
                <a:ea typeface="Microsoft YaHei" panose="020B0503020204020204" pitchFamily="34" charset="-122"/>
                <a:cs typeface="Microsoft YaHei" panose="020B0503020204020204" pitchFamily="34" charset="-122"/>
              </a:rPr>
              <a:t>machines</a:t>
            </a:r>
            <a:endParaRPr lang="en-US" altLang="zh-CN" dirty="0" smtClean="0">
              <a:latin typeface="Microsoft YaHei" panose="020B0503020204020204" pitchFamily="34" charset="-122"/>
              <a:ea typeface="Microsoft YaHei" panose="020B0503020204020204" pitchFamily="34" charset="-122"/>
              <a:cs typeface="Microsoft YaHei" panose="020B0503020204020204" pitchFamily="34" charset="-122"/>
            </a:endParaRPr>
          </a:p>
          <a:p>
            <a:pPr marL="285750" indent="-285750">
              <a:buFont typeface="Arial" panose="020B0604020202020204" pitchFamily="34" charset="0"/>
              <a:buChar char="•"/>
            </a:pPr>
            <a:r>
              <a:rPr lang="en-GB" altLang="zh-CN" dirty="0" smtClean="0">
                <a:latin typeface="Microsoft YaHei" panose="020B0503020204020204" pitchFamily="34" charset="-122"/>
                <a:ea typeface="Microsoft YaHei" panose="020B0503020204020204" pitchFamily="34" charset="-122"/>
                <a:cs typeface="Microsoft YaHei" panose="020B0503020204020204" pitchFamily="34" charset="-122"/>
              </a:rPr>
              <a:t>ROUTING CONTROL </a:t>
            </a:r>
            <a:r>
              <a:rPr lang="en-GB" altLang="en-US" dirty="0" smtClean="0">
                <a:latin typeface="Microsoft YaHei" panose="020B0503020204020204" pitchFamily="34" charset="-122"/>
                <a:ea typeface="Microsoft YaHei" panose="020B0503020204020204" pitchFamily="34" charset="-122"/>
                <a:cs typeface="Microsoft YaHei" panose="020B0503020204020204" pitchFamily="34" charset="-122"/>
              </a:rPr>
              <a:t>stuck</a:t>
            </a:r>
            <a:endParaRPr lang="en-US" altLang="zh-CN" dirty="0" smtClean="0">
              <a:latin typeface="Microsoft YaHei" panose="020B0503020204020204" pitchFamily="34" charset="-122"/>
              <a:ea typeface="Microsoft YaHei" panose="020B0503020204020204" pitchFamily="34" charset="-122"/>
              <a:cs typeface="Microsoft YaHei" panose="020B0503020204020204" pitchFamily="34" charset="-122"/>
            </a:endParaRPr>
          </a:p>
          <a:p>
            <a:pPr marL="285750" indent="-285750">
              <a:buFont typeface="Arial" panose="020B0604020202020204" pitchFamily="34" charset="0"/>
              <a:buChar char="•"/>
            </a:pPr>
            <a:r>
              <a:rPr lang="en-GB" altLang="zh-CN" dirty="0" smtClean="0">
                <a:latin typeface="Microsoft YaHei" panose="020B0503020204020204" pitchFamily="34" charset="-122"/>
                <a:ea typeface="Microsoft YaHei" panose="020B0503020204020204" pitchFamily="34" charset="-122"/>
                <a:cs typeface="Microsoft YaHei" panose="020B0503020204020204" pitchFamily="34" charset="-122"/>
              </a:rPr>
              <a:t>CHK ROUTE </a:t>
            </a:r>
            <a:r>
              <a:rPr lang="en-GB" altLang="en-US" dirty="0" smtClean="0">
                <a:latin typeface="Microsoft YaHei" panose="020B0503020204020204" pitchFamily="34" charset="-122"/>
                <a:ea typeface="Microsoft YaHei" panose="020B0503020204020204" pitchFamily="34" charset="-122"/>
                <a:cs typeface="Microsoft YaHei" panose="020B0503020204020204" pitchFamily="34" charset="-122"/>
              </a:rPr>
              <a:t>passing station</a:t>
            </a:r>
            <a:endParaRPr lang="zh-CN" altLang="en-US" dirty="0">
              <a:latin typeface="Microsoft YaHei" panose="020B0503020204020204" pitchFamily="34" charset="-122"/>
              <a:ea typeface="Microsoft YaHei" panose="020B0503020204020204" pitchFamily="34" charset="-122"/>
              <a:cs typeface="Microsoft YaHei" panose="020B0503020204020204" pitchFamily="34" charset="-122"/>
            </a:endParaRPr>
          </a:p>
        </p:txBody>
      </p:sp>
      <p:pic>
        <p:nvPicPr>
          <p:cNvPr id="4" name="圖片 3"/>
          <p:cNvPicPr>
            <a:picLocks noChangeAspect="1"/>
          </p:cNvPicPr>
          <p:nvPr/>
        </p:nvPicPr>
        <p:blipFill>
          <a:blip r:embed="rId1"/>
          <a:stretch>
            <a:fillRect/>
          </a:stretch>
        </p:blipFill>
        <p:spPr>
          <a:xfrm>
            <a:off x="4712335" y="1651635"/>
            <a:ext cx="7418070" cy="4562475"/>
          </a:xfrm>
          <a:prstGeom prst="rect">
            <a:avLst/>
          </a:prstGeom>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方塊 2"/>
          <p:cNvSpPr txBox="1"/>
          <p:nvPr/>
        </p:nvSpPr>
        <p:spPr>
          <a:xfrm>
            <a:off x="285889" y="191493"/>
            <a:ext cx="10297671" cy="460375"/>
          </a:xfrm>
          <a:prstGeom prst="rect">
            <a:avLst/>
          </a:prstGeom>
          <a:noFill/>
        </p:spPr>
        <p:txBody>
          <a:bodyPr wrap="square" rtlCol="0">
            <a:spAutoFit/>
          </a:bodyPr>
          <a:lstStyle/>
          <a:p>
            <a:r>
              <a:rPr lang="en-GB" altLang="zh-CN" sz="2400" dirty="0">
                <a:latin typeface="Microsoft YaHei" panose="020B0503020204020204" pitchFamily="34" charset="-122"/>
                <a:ea typeface="Microsoft YaHei" panose="020B0503020204020204" pitchFamily="34" charset="-122"/>
              </a:rPr>
              <a:t>HSG-INSTALL SIM EJECT PISTON- </a:t>
            </a:r>
            <a:r>
              <a:rPr lang="en-GB" altLang="en-US" sz="2400" dirty="0">
                <a:latin typeface="Microsoft YaHei" panose="020B0503020204020204" pitchFamily="34" charset="-122"/>
                <a:ea typeface="Microsoft YaHei" panose="020B0503020204020204" pitchFamily="34" charset="-122"/>
              </a:rPr>
              <a:t>hand brush station</a:t>
            </a:r>
            <a:r>
              <a:rPr lang="en-GB" altLang="zh-CN" sz="2400" dirty="0">
                <a:latin typeface="Microsoft YaHei" panose="020B0503020204020204" pitchFamily="34" charset="-122"/>
                <a:ea typeface="Microsoft YaHei" panose="020B0503020204020204" pitchFamily="34" charset="-122"/>
              </a:rPr>
              <a:t> </a:t>
            </a:r>
            <a:endParaRPr lang="en-GB" altLang="zh-CN" sz="2400" dirty="0">
              <a:latin typeface="Microsoft YaHei" panose="020B0503020204020204" pitchFamily="34" charset="-122"/>
              <a:ea typeface="Microsoft YaHei" panose="020B0503020204020204" pitchFamily="34" charset="-122"/>
            </a:endParaRPr>
          </a:p>
        </p:txBody>
      </p:sp>
      <p:sp>
        <p:nvSpPr>
          <p:cNvPr id="6" name="文字方塊 5"/>
          <p:cNvSpPr txBox="1"/>
          <p:nvPr/>
        </p:nvSpPr>
        <p:spPr>
          <a:xfrm>
            <a:off x="285750" y="916572"/>
            <a:ext cx="11350488" cy="4555093"/>
          </a:xfrm>
          <a:prstGeom prst="rect">
            <a:avLst/>
          </a:prstGeom>
          <a:noFill/>
        </p:spPr>
        <p:txBody>
          <a:bodyPr wrap="square" rtlCol="0">
            <a:spAutoFit/>
          </a:bodyPr>
          <a:lstStyle/>
          <a:p>
            <a:r>
              <a:rPr lang="en-GB" altLang="zh-CN" b="1" dirty="0" smtClean="0">
                <a:latin typeface="Microsoft YaHei" panose="020B0503020204020204" pitchFamily="34" charset="-122"/>
                <a:ea typeface="Microsoft YaHei" panose="020B0503020204020204" pitchFamily="34" charset="-122"/>
                <a:sym typeface="+mn-ea"/>
              </a:rPr>
              <a:t>DEVICE </a:t>
            </a:r>
            <a:r>
              <a:rPr lang="en-GB" altLang="en-US" b="1" dirty="0" smtClean="0">
                <a:latin typeface="Microsoft YaHei" panose="020B0503020204020204" pitchFamily="34" charset="-122"/>
                <a:ea typeface="Microsoft YaHei" panose="020B0503020204020204" pitchFamily="34" charset="-122"/>
                <a:sym typeface="+mn-ea"/>
              </a:rPr>
              <a:t>configuration information:</a:t>
            </a:r>
            <a:endParaRPr lang="en-US" altLang="zh-CN" dirty="0">
              <a:latin typeface="Microsoft YaHei" panose="020B0503020204020204" pitchFamily="34" charset="-122"/>
              <a:ea typeface="Microsoft YaHei" panose="020B0503020204020204" pitchFamily="34" charset="-122"/>
            </a:endParaRPr>
          </a:p>
          <a:p>
            <a:r>
              <a:rPr lang="en-GB" altLang="zh-CN" sz="1400" dirty="0" smtClean="0">
                <a:solidFill>
                  <a:schemeClr val="accent2">
                    <a:lumMod val="75000"/>
                  </a:schemeClr>
                </a:solidFill>
                <a:latin typeface="Microsoft YaHei" panose="020B0503020204020204" pitchFamily="34" charset="-122"/>
                <a:ea typeface="Microsoft YaHei" panose="020B0503020204020204" pitchFamily="34" charset="-122"/>
                <a:sym typeface="+mn-ea"/>
              </a:rPr>
              <a:t>DEVICE: </a:t>
            </a:r>
            <a:r>
              <a:rPr lang="en-GB" altLang="zh-CN" sz="1400" dirty="0" smtClean="0">
                <a:solidFill>
                  <a:schemeClr val="accent2">
                    <a:lumMod val="75000"/>
                  </a:schemeClr>
                </a:solidFill>
                <a:latin typeface="Microsoft YaHei" panose="020B0503020204020204" pitchFamily="34" charset="-122"/>
                <a:ea typeface="Microsoft YaHei" panose="020B0503020204020204" pitchFamily="34" charset="-122"/>
              </a:rPr>
              <a:t>SELECT * FROM DEVICE WHERE DEVICE='343009'</a:t>
            </a:r>
            <a:endParaRPr lang="en-GB" altLang="zh-CN" sz="1400" dirty="0" smtClean="0">
              <a:solidFill>
                <a:schemeClr val="accent2">
                  <a:lumMod val="75000"/>
                </a:schemeClr>
              </a:solidFill>
              <a:latin typeface="Microsoft YaHei" panose="020B0503020204020204" pitchFamily="34" charset="-122"/>
              <a:ea typeface="Microsoft YaHei" panose="020B0503020204020204" pitchFamily="34" charset="-122"/>
            </a:endParaRPr>
          </a:p>
          <a:p>
            <a:endParaRPr lang="en-US" altLang="zh-CN" dirty="0" smtClean="0">
              <a:latin typeface="Microsoft YaHei" panose="020B0503020204020204" pitchFamily="34" charset="-122"/>
              <a:ea typeface="Microsoft YaHei" panose="020B0503020204020204" pitchFamily="34" charset="-122"/>
            </a:endParaRPr>
          </a:p>
          <a:p>
            <a:endParaRPr lang="en-US" altLang="zh-CN" dirty="0" smtClean="0">
              <a:latin typeface="Microsoft YaHei" panose="020B0503020204020204" pitchFamily="34" charset="-122"/>
              <a:ea typeface="Microsoft YaHei" panose="020B0503020204020204" pitchFamily="34" charset="-122"/>
            </a:endParaRPr>
          </a:p>
          <a:p>
            <a:r>
              <a:rPr lang="en-GB" altLang="zh-CN" sz="1400" dirty="0" smtClean="0">
                <a:solidFill>
                  <a:schemeClr val="accent2">
                    <a:lumMod val="75000"/>
                  </a:schemeClr>
                </a:solidFill>
                <a:latin typeface="Microsoft YaHei" panose="020B0503020204020204" pitchFamily="34" charset="-122"/>
                <a:ea typeface="Microsoft YaHei" panose="020B0503020204020204" pitchFamily="34" charset="-122"/>
              </a:rPr>
              <a:t>DEVICE_CFG:SELECT * FROM DEVICE_CFG WHERE DEVICE='343009'</a:t>
            </a:r>
            <a:endParaRPr lang="en-GB" altLang="zh-CN" sz="1400" dirty="0" smtClean="0">
              <a:solidFill>
                <a:schemeClr val="accent2">
                  <a:lumMod val="75000"/>
                </a:schemeClr>
              </a:solidFill>
              <a:latin typeface="Microsoft YaHei" panose="020B0503020204020204" pitchFamily="34" charset="-122"/>
              <a:ea typeface="Microsoft YaHei" panose="020B0503020204020204" pitchFamily="34" charset="-122"/>
            </a:endParaRPr>
          </a:p>
          <a:p>
            <a:endParaRPr lang="en-US" altLang="zh-CN" dirty="0" smtClean="0">
              <a:latin typeface="Microsoft YaHei" panose="020B0503020204020204" pitchFamily="34" charset="-122"/>
              <a:ea typeface="Microsoft YaHei" panose="020B0503020204020204" pitchFamily="34" charset="-122"/>
            </a:endParaRPr>
          </a:p>
          <a:p>
            <a:endParaRPr lang="en-US" altLang="zh-CN" dirty="0" smtClean="0">
              <a:latin typeface="Microsoft YaHei" panose="020B0503020204020204" pitchFamily="34" charset="-122"/>
              <a:ea typeface="Microsoft YaHei" panose="020B0503020204020204" pitchFamily="34" charset="-122"/>
            </a:endParaRPr>
          </a:p>
          <a:p>
            <a:endParaRPr lang="en-US" altLang="zh-CN" sz="1400" dirty="0" smtClean="0">
              <a:solidFill>
                <a:schemeClr val="accent2">
                  <a:lumMod val="75000"/>
                </a:schemeClr>
              </a:solidFill>
              <a:latin typeface="Microsoft YaHei" panose="020B0503020204020204" pitchFamily="34" charset="-122"/>
              <a:ea typeface="Microsoft YaHei" panose="020B0503020204020204" pitchFamily="34" charset="-122"/>
            </a:endParaRPr>
          </a:p>
          <a:p>
            <a:r>
              <a:rPr lang="en-GB" altLang="zh-CN" sz="1400" dirty="0" smtClean="0">
                <a:solidFill>
                  <a:schemeClr val="accent2">
                    <a:lumMod val="75000"/>
                  </a:schemeClr>
                </a:solidFill>
                <a:latin typeface="Microsoft YaHei" panose="020B0503020204020204" pitchFamily="34" charset="-122"/>
                <a:ea typeface="Microsoft YaHei" panose="020B0503020204020204" pitchFamily="34" charset="-122"/>
              </a:rPr>
              <a:t>DEVICE_COLLECT:SELECT * FROM DEVICE_COLLECT WHERE DEVICE='343009'</a:t>
            </a:r>
            <a:endParaRPr lang="en-GB" altLang="zh-CN" sz="1400" dirty="0" smtClean="0">
              <a:solidFill>
                <a:schemeClr val="accent2">
                  <a:lumMod val="75000"/>
                </a:schemeClr>
              </a:solidFill>
              <a:latin typeface="Microsoft YaHei" panose="020B0503020204020204" pitchFamily="34" charset="-122"/>
              <a:ea typeface="Microsoft YaHei" panose="020B0503020204020204" pitchFamily="34" charset="-122"/>
            </a:endParaRPr>
          </a:p>
          <a:p>
            <a:endParaRPr lang="en-US" altLang="zh-CN" dirty="0" smtClean="0">
              <a:latin typeface="Microsoft YaHei" panose="020B0503020204020204" pitchFamily="34" charset="-122"/>
              <a:ea typeface="Microsoft YaHei" panose="020B0503020204020204" pitchFamily="34" charset="-122"/>
            </a:endParaRPr>
          </a:p>
          <a:p>
            <a:endParaRPr lang="en-US" altLang="zh-CN" dirty="0" smtClean="0">
              <a:latin typeface="Microsoft YaHei" panose="020B0503020204020204" pitchFamily="34" charset="-122"/>
              <a:ea typeface="Microsoft YaHei" panose="020B0503020204020204" pitchFamily="34" charset="-122"/>
            </a:endParaRPr>
          </a:p>
          <a:p>
            <a:endParaRPr lang="en-US" altLang="zh-CN" dirty="0" smtClean="0">
              <a:latin typeface="Microsoft YaHei" panose="020B0503020204020204" pitchFamily="34" charset="-122"/>
              <a:ea typeface="Microsoft YaHei" panose="020B0503020204020204" pitchFamily="34" charset="-122"/>
            </a:endParaRPr>
          </a:p>
          <a:p>
            <a:endParaRPr lang="en-US" altLang="zh-CN" dirty="0" smtClean="0">
              <a:latin typeface="Microsoft YaHei" panose="020B0503020204020204" pitchFamily="34" charset="-122"/>
              <a:ea typeface="Microsoft YaHei" panose="020B0503020204020204" pitchFamily="34" charset="-122"/>
            </a:endParaRPr>
          </a:p>
          <a:p>
            <a:r>
              <a:rPr lang="en-GB" altLang="en-US" b="1" dirty="0" smtClean="0">
                <a:latin typeface="Microsoft YaHei" panose="020B0503020204020204" pitchFamily="34" charset="-122"/>
                <a:ea typeface="Microsoft YaHei" panose="020B0503020204020204" pitchFamily="34" charset="-122"/>
                <a:sym typeface="+mn-ea"/>
              </a:rPr>
              <a:t>Flag function:</a:t>
            </a:r>
            <a:endParaRPr lang="zh-CN" altLang="en-US" dirty="0" smtClean="0">
              <a:latin typeface="Microsoft YaHei" panose="020B0503020204020204" pitchFamily="34" charset="-122"/>
              <a:ea typeface="Microsoft YaHei" panose="020B0503020204020204" pitchFamily="34" charset="-122"/>
            </a:endParaRPr>
          </a:p>
          <a:p>
            <a:r>
              <a:rPr lang="en-GB" altLang="en-US" dirty="0" smtClean="0">
                <a:latin typeface="Microsoft YaHei" panose="020B0503020204020204" pitchFamily="34" charset="-122"/>
                <a:ea typeface="Microsoft YaHei" panose="020B0503020204020204" pitchFamily="34" charset="-122"/>
                <a:sym typeface="+mn-ea"/>
              </a:rPr>
              <a:t>I: ISN flashes the DB first, Multi DB mode</a:t>
            </a:r>
            <a:endParaRPr lang="zh-CN" altLang="en-US" dirty="0" smtClean="0">
              <a:latin typeface="Microsoft YaHei" panose="020B0503020204020204" pitchFamily="34" charset="-122"/>
              <a:ea typeface="Microsoft YaHei" panose="020B0503020204020204" pitchFamily="34" charset="-122"/>
            </a:endParaRPr>
          </a:p>
          <a:p>
            <a:r>
              <a:rPr lang="en-GB" altLang="en-US" dirty="0" smtClean="0">
                <a:latin typeface="Microsoft YaHei" panose="020B0503020204020204" pitchFamily="34" charset="-122"/>
                <a:ea typeface="Microsoft YaHei" panose="020B0503020204020204" pitchFamily="34" charset="-122"/>
                <a:sym typeface="+mn-ea"/>
              </a:rPr>
              <a:t>R: COPY the DEVINFO of the SID where the ISN is located back to the SID where the DEVICE is located</a:t>
            </a:r>
            <a:endParaRPr lang="zh-CN" altLang="en-US" dirty="0" smtClean="0">
              <a:latin typeface="Microsoft YaHei" panose="020B0503020204020204" pitchFamily="34" charset="-122"/>
              <a:ea typeface="Microsoft YaHei" panose="020B0503020204020204" pitchFamily="34" charset="-122"/>
            </a:endParaRPr>
          </a:p>
          <a:p>
            <a:endParaRPr lang="en-US" altLang="zh-CN" dirty="0" smtClean="0">
              <a:latin typeface="Microsoft YaHei" panose="020B0503020204020204" pitchFamily="34" charset="-122"/>
              <a:ea typeface="Microsoft YaHei" panose="020B0503020204020204" pitchFamily="34" charset="-122"/>
            </a:endParaRPr>
          </a:p>
        </p:txBody>
      </p:sp>
      <p:pic>
        <p:nvPicPr>
          <p:cNvPr id="4" name="圖片 3"/>
          <p:cNvPicPr>
            <a:picLocks noChangeAspect="1"/>
          </p:cNvPicPr>
          <p:nvPr/>
        </p:nvPicPr>
        <p:blipFill>
          <a:blip r:embed="rId1"/>
          <a:stretch>
            <a:fillRect/>
          </a:stretch>
        </p:blipFill>
        <p:spPr>
          <a:xfrm>
            <a:off x="285750" y="1550486"/>
            <a:ext cx="10482580" cy="395605"/>
          </a:xfrm>
          <a:prstGeom prst="rect">
            <a:avLst/>
          </a:prstGeom>
        </p:spPr>
      </p:pic>
      <p:pic>
        <p:nvPicPr>
          <p:cNvPr id="8" name="圖片 7"/>
          <p:cNvPicPr>
            <a:picLocks noChangeAspect="1"/>
          </p:cNvPicPr>
          <p:nvPr/>
        </p:nvPicPr>
        <p:blipFill>
          <a:blip r:embed="rId2"/>
          <a:stretch>
            <a:fillRect/>
          </a:stretch>
        </p:blipFill>
        <p:spPr>
          <a:xfrm>
            <a:off x="288925" y="2377440"/>
            <a:ext cx="11903075" cy="405130"/>
          </a:xfrm>
          <a:prstGeom prst="rect">
            <a:avLst/>
          </a:prstGeom>
        </p:spPr>
      </p:pic>
      <p:pic>
        <p:nvPicPr>
          <p:cNvPr id="9" name="圖片 8"/>
          <p:cNvPicPr>
            <a:picLocks noChangeAspect="1"/>
          </p:cNvPicPr>
          <p:nvPr/>
        </p:nvPicPr>
        <p:blipFill>
          <a:blip r:embed="rId3"/>
          <a:stretch>
            <a:fillRect/>
          </a:stretch>
        </p:blipFill>
        <p:spPr>
          <a:xfrm>
            <a:off x="285750" y="3283308"/>
            <a:ext cx="3114675" cy="409575"/>
          </a:xfrm>
          <a:prstGeom prst="rect">
            <a:avLst/>
          </a:prstGeom>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93963" y="737167"/>
            <a:ext cx="11665527" cy="5109091"/>
          </a:xfrm>
          <a:prstGeom prst="rect">
            <a:avLst/>
          </a:prstGeom>
        </p:spPr>
        <p:txBody>
          <a:bodyPr wrap="square">
            <a:spAutoFit/>
          </a:bodyPr>
          <a:lstStyle/>
          <a:p>
            <a:r>
              <a:rPr lang="en-GB" altLang="en-US" b="1" dirty="0" smtClean="0">
                <a:latin typeface="Microsoft YaHei" panose="020B0503020204020204" pitchFamily="34" charset="-122"/>
                <a:ea typeface="Microsoft YaHei" panose="020B0503020204020204" pitchFamily="34" charset="-122"/>
              </a:rPr>
              <a:t>Function Description </a:t>
            </a:r>
            <a:r>
              <a:rPr lang="en-GB" altLang="zh-CN" b="1" dirty="0" smtClean="0">
                <a:latin typeface="Microsoft YaHei" panose="020B0503020204020204" pitchFamily="34" charset="-122"/>
                <a:ea typeface="Microsoft YaHei" panose="020B0503020204020204" pitchFamily="34" charset="-122"/>
              </a:rPr>
              <a:t>:</a:t>
            </a:r>
            <a:endParaRPr lang="en-GB" altLang="zh-CN" b="1" dirty="0" smtClean="0">
              <a:latin typeface="Microsoft YaHei" panose="020B0503020204020204" pitchFamily="34" charset="-122"/>
              <a:ea typeface="Microsoft YaHei" panose="020B0503020204020204" pitchFamily="34" charset="-122"/>
            </a:endParaRPr>
          </a:p>
          <a:p>
            <a:r>
              <a:rPr b="1" dirty="0">
                <a:latin typeface="Microsoft YaHei" panose="020B0503020204020204" pitchFamily="34" charset="-122"/>
                <a:ea typeface="Microsoft YaHei" panose="020B0503020204020204" pitchFamily="34" charset="-122"/>
                <a:cs typeface="Microsoft YaHei" panose="020B0503020204020204" pitchFamily="34" charset="-122"/>
                <a:sym typeface="+mn-ea"/>
              </a:rPr>
              <a:t>WKS07_PSTEP6_NW </a:t>
            </a:r>
            <a:r>
              <a:rPr lang="en-GB" b="1" dirty="0">
                <a:latin typeface="Microsoft YaHei" panose="020B0503020204020204" pitchFamily="34" charset="-122"/>
                <a:ea typeface="Microsoft YaHei" panose="020B0503020204020204" pitchFamily="34" charset="-122"/>
                <a:cs typeface="Microsoft YaHei" panose="020B0503020204020204" pitchFamily="34" charset="-122"/>
                <a:sym typeface="+mn-ea"/>
              </a:rPr>
              <a:t>description:</a:t>
            </a:r>
            <a:endParaRPr lang="en-GB" b="1" dirty="0">
              <a:latin typeface="Microsoft YaHei" panose="020B0503020204020204" pitchFamily="34" charset="-122"/>
              <a:ea typeface="Microsoft YaHei" panose="020B0503020204020204" pitchFamily="34" charset="-122"/>
              <a:cs typeface="Microsoft YaHei" panose="020B0503020204020204" pitchFamily="34" charset="-122"/>
              <a:sym typeface="+mn-ea"/>
            </a:endParaRPr>
          </a:p>
          <a:p>
            <a:r>
              <a:rPr lang="en-GB" altLang="zh-CN" dirty="0" smtClean="0">
                <a:latin typeface="Microsoft YaHei" panose="020B0503020204020204" pitchFamily="34" charset="-122"/>
                <a:ea typeface="Microsoft YaHei" panose="020B0503020204020204" pitchFamily="34" charset="-122"/>
                <a:sym typeface="+mn-ea"/>
              </a:rPr>
              <a:t>Add judgment based on WKS07_PSTEP6 </a:t>
            </a:r>
            <a:r>
              <a:rPr lang="en-GB" altLang="en-US" dirty="0" smtClean="0">
                <a:latin typeface="Microsoft YaHei" panose="020B0503020204020204" pitchFamily="34" charset="-122"/>
                <a:ea typeface="Microsoft YaHei" panose="020B0503020204020204" pitchFamily="34" charset="-122"/>
                <a:sym typeface="+mn-ea"/>
              </a:rPr>
              <a:t>and cooperate </a:t>
            </a:r>
            <a:r>
              <a:rPr lang="en-GB" altLang="zh-CN" dirty="0">
                <a:latin typeface="Microsoft YaHei" panose="020B0503020204020204" pitchFamily="34" charset="-122"/>
                <a:ea typeface="Microsoft YaHei" panose="020B0503020204020204" pitchFamily="34" charset="-122"/>
                <a:cs typeface="Microsoft YaHei" panose="020B0503020204020204" pitchFamily="34" charset="-122"/>
                <a:sym typeface="+mn-ea"/>
              </a:rPr>
              <a:t>with routing control checkpoint </a:t>
            </a:r>
            <a:r>
              <a:rPr lang="en-GB" altLang="en-US" dirty="0">
                <a:latin typeface="Microsoft YaHei" panose="020B0503020204020204" pitchFamily="34" charset="-122"/>
                <a:ea typeface="Microsoft YaHei" panose="020B0503020204020204" pitchFamily="34" charset="-122"/>
                <a:cs typeface="Microsoft YaHei" panose="020B0503020204020204" pitchFamily="34" charset="-122"/>
                <a:sym typeface="+mn-ea"/>
              </a:rPr>
              <a:t>to check </a:t>
            </a:r>
            <a:r>
              <a:rPr lang="en-GB" altLang="zh-CN" dirty="0" err="1">
                <a:latin typeface="Microsoft YaHei" panose="020B0503020204020204" pitchFamily="34" charset="-122"/>
                <a:ea typeface="Microsoft YaHei" panose="020B0503020204020204" pitchFamily="34" charset="-122"/>
                <a:cs typeface="Microsoft YaHei" panose="020B0503020204020204" pitchFamily="34" charset="-122"/>
                <a:sym typeface="+mn-ea"/>
              </a:rPr>
              <a:t>KOL&amp;NOKOL </a:t>
            </a:r>
            <a:r>
              <a:rPr lang="en-GB" altLang="zh-CN" dirty="0" err="1" smtClean="0">
                <a:latin typeface="Microsoft YaHei" panose="020B0503020204020204" pitchFamily="34" charset="-122"/>
                <a:ea typeface="Microsoft YaHei" panose="020B0503020204020204" pitchFamily="34" charset="-122"/>
                <a:cs typeface="Microsoft YaHei" panose="020B0503020204020204" pitchFamily="34" charset="-122"/>
                <a:sym typeface="+mn-ea"/>
              </a:rPr>
              <a:t>machine process</a:t>
            </a:r>
            <a:endParaRPr lang="en-US" altLang="zh-CN" dirty="0" smtClean="0">
              <a:latin typeface="Microsoft YaHei" panose="020B0503020204020204" pitchFamily="34" charset="-122"/>
              <a:ea typeface="Microsoft YaHei" panose="020B0503020204020204" pitchFamily="34" charset="-122"/>
              <a:cs typeface="Microsoft YaHei" panose="020B0503020204020204" pitchFamily="34" charset="-122"/>
              <a:sym typeface="+mn-ea"/>
            </a:endParaRPr>
          </a:p>
          <a:p>
            <a:endParaRPr lang="en-US" altLang="zh-CN" dirty="0">
              <a:latin typeface="Microsoft YaHei" panose="020B0503020204020204" pitchFamily="34" charset="-122"/>
              <a:ea typeface="Microsoft YaHei" panose="020B0503020204020204" pitchFamily="34" charset="-122"/>
              <a:cs typeface="Microsoft YaHei" panose="020B0503020204020204" pitchFamily="34" charset="-122"/>
              <a:sym typeface="+mn-ea"/>
            </a:endParaRPr>
          </a:p>
          <a:p>
            <a:r>
              <a:rPr lang="en-GB" b="1" dirty="0">
                <a:latin typeface="Microsoft YaHei" panose="020B0503020204020204" pitchFamily="34" charset="-122"/>
                <a:ea typeface="Microsoft YaHei" panose="020B0503020204020204" pitchFamily="34" charset="-122"/>
                <a:cs typeface="Microsoft YaHei" panose="020B0503020204020204" pitchFamily="34" charset="-122"/>
                <a:sym typeface="+mn-ea"/>
              </a:rPr>
              <a:t>Judgment logic </a:t>
            </a:r>
            <a:r>
              <a:rPr lang="en-GB" b="1" dirty="0" smtClean="0">
                <a:latin typeface="Microsoft YaHei" panose="020B0503020204020204" pitchFamily="34" charset="-122"/>
                <a:ea typeface="Microsoft YaHei" panose="020B0503020204020204" pitchFamily="34" charset="-122"/>
                <a:cs typeface="Microsoft YaHei" panose="020B0503020204020204" pitchFamily="34" charset="-122"/>
                <a:sym typeface="+mn-ea"/>
              </a:rPr>
              <a:t>:</a:t>
            </a:r>
            <a:endParaRPr lang="en-US" altLang="zh-CN" b="1" dirty="0" smtClean="0">
              <a:latin typeface="Microsoft YaHei" panose="020B0503020204020204" pitchFamily="34" charset="-122"/>
              <a:ea typeface="Microsoft YaHei" panose="020B0503020204020204" pitchFamily="34" charset="-122"/>
              <a:cs typeface="Microsoft YaHei" panose="020B0503020204020204" pitchFamily="34" charset="-122"/>
              <a:sym typeface="+mn-ea"/>
            </a:endParaRPr>
          </a:p>
          <a:p>
            <a:r>
              <a:rPr lang="en-GB" dirty="0" smtClean="0">
                <a:latin typeface="Microsoft YaHei" panose="020B0503020204020204" pitchFamily="34" charset="-122"/>
                <a:ea typeface="Microsoft YaHei" panose="020B0503020204020204" pitchFamily="34" charset="-122"/>
                <a:cs typeface="Microsoft YaHei" panose="020B0503020204020204" pitchFamily="34" charset="-122"/>
                <a:sym typeface="+mn-ea"/>
              </a:rPr>
              <a:t>I </a:t>
            </a:r>
            <a:r>
              <a:rPr lang="en-GB" dirty="0">
                <a:latin typeface="Microsoft YaHei" panose="020B0503020204020204" pitchFamily="34" charset="-122"/>
                <a:ea typeface="Microsoft YaHei" panose="020B0503020204020204" pitchFamily="34" charset="-122"/>
                <a:cs typeface="Microsoft YaHei" panose="020B0503020204020204" pitchFamily="34" charset="-122"/>
                <a:sym typeface="+mn-ea"/>
              </a:rPr>
              <a:t>SN's MACTYPE=ITEM_IBQ_CUST.MACTYPE</a:t>
            </a:r>
            <a:endParaRPr lang="en-GB" dirty="0">
              <a:latin typeface="Microsoft YaHei" panose="020B0503020204020204" pitchFamily="34" charset="-122"/>
              <a:ea typeface="Microsoft YaHei" panose="020B0503020204020204" pitchFamily="34" charset="-122"/>
              <a:cs typeface="Microsoft YaHei" panose="020B0503020204020204" pitchFamily="34" charset="-122"/>
              <a:sym typeface="+mn-ea"/>
            </a:endParaRPr>
          </a:p>
          <a:p>
            <a:pPr marL="0" indent="0">
              <a:buNone/>
            </a:pPr>
            <a:r>
              <a:rPr lang="en-GB" altLang="zh-CN" dirty="0">
                <a:latin typeface="Microsoft YaHei" panose="020B0503020204020204" pitchFamily="34" charset="-122"/>
                <a:ea typeface="Microsoft YaHei" panose="020B0503020204020204" pitchFamily="34" charset="-122"/>
                <a:cs typeface="Microsoft YaHei" panose="020B0503020204020204" pitchFamily="34" charset="-122"/>
                <a:sym typeface="+mn-ea"/>
              </a:rPr>
              <a:t>KOL </a:t>
            </a:r>
            <a:r>
              <a:rPr lang="en-GB" altLang="en-US" dirty="0">
                <a:latin typeface="Microsoft YaHei" panose="020B0503020204020204" pitchFamily="34" charset="-122"/>
                <a:ea typeface="Microsoft YaHei" panose="020B0503020204020204" pitchFamily="34" charset="-122"/>
                <a:cs typeface="Microsoft YaHei" panose="020B0503020204020204" pitchFamily="34" charset="-122"/>
                <a:sym typeface="+mn-ea"/>
              </a:rPr>
              <a:t>and </a:t>
            </a:r>
            <a:r>
              <a:rPr lang="en-GB" altLang="zh-CN" dirty="0">
                <a:latin typeface="Microsoft YaHei" panose="020B0503020204020204" pitchFamily="34" charset="-122"/>
                <a:ea typeface="Microsoft YaHei" panose="020B0503020204020204" pitchFamily="34" charset="-122"/>
                <a:cs typeface="Microsoft YaHei" panose="020B0503020204020204" pitchFamily="34" charset="-122"/>
                <a:sym typeface="+mn-ea"/>
              </a:rPr>
              <a:t>NOKOL </a:t>
            </a:r>
            <a:r>
              <a:rPr lang="en-GB" altLang="en-US" dirty="0">
                <a:latin typeface="Microsoft YaHei" panose="020B0503020204020204" pitchFamily="34" charset="-122"/>
                <a:ea typeface="Microsoft YaHei" panose="020B0503020204020204" pitchFamily="34" charset="-122"/>
                <a:cs typeface="Microsoft YaHei" panose="020B0503020204020204" pitchFamily="34" charset="-122"/>
                <a:sym typeface="+mn-ea"/>
              </a:rPr>
              <a:t>machine determination source </a:t>
            </a:r>
            <a:r>
              <a:rPr lang="en-GB" altLang="zh-CN" dirty="0">
                <a:latin typeface="Microsoft YaHei" panose="020B0503020204020204" pitchFamily="34" charset="-122"/>
                <a:ea typeface="Microsoft YaHei" panose="020B0503020204020204" pitchFamily="34" charset="-122"/>
                <a:cs typeface="Microsoft YaHei" panose="020B0503020204020204" pitchFamily="34" charset="-122"/>
                <a:sym typeface="+mn-ea"/>
              </a:rPr>
              <a:t>-ITEM </a:t>
            </a:r>
            <a:r>
              <a:rPr lang="en-GB" altLang="en-US" dirty="0">
                <a:latin typeface="Microsoft YaHei" panose="020B0503020204020204" pitchFamily="34" charset="-122"/>
                <a:ea typeface="Microsoft YaHei" panose="020B0503020204020204" pitchFamily="34" charset="-122"/>
                <a:cs typeface="Microsoft YaHei" panose="020B0503020204020204" pitchFamily="34" charset="-122"/>
                <a:sym typeface="+mn-ea"/>
              </a:rPr>
              <a:t>field maintenance </a:t>
            </a:r>
            <a:r>
              <a:rPr lang="en-GB" altLang="zh-CN" dirty="0">
                <a:latin typeface="Microsoft YaHei" panose="020B0503020204020204" pitchFamily="34" charset="-122"/>
                <a:ea typeface="Microsoft YaHei" panose="020B0503020204020204" pitchFamily="34" charset="-122"/>
                <a:cs typeface="Microsoft YaHei" panose="020B0503020204020204" pitchFamily="34" charset="-122"/>
                <a:sym typeface="+mn-ea"/>
              </a:rPr>
              <a:t>MACTYPE,</a:t>
            </a:r>
            <a:endParaRPr lang="en-GB" altLang="zh-CN" dirty="0">
              <a:latin typeface="Microsoft YaHei" panose="020B0503020204020204" pitchFamily="34" charset="-122"/>
              <a:ea typeface="Microsoft YaHei" panose="020B0503020204020204" pitchFamily="34" charset="-122"/>
              <a:cs typeface="Microsoft YaHei" panose="020B0503020204020204" pitchFamily="34" charset="-122"/>
              <a:sym typeface="+mn-ea"/>
            </a:endParaRPr>
          </a:p>
          <a:p>
            <a:pPr marL="0" indent="0">
              <a:buNone/>
            </a:pPr>
            <a:r>
              <a:rPr lang="en-GB" altLang="zh-CN" dirty="0" err="1" smtClean="0">
                <a:latin typeface="Microsoft YaHei" panose="020B0503020204020204" pitchFamily="34" charset="-122"/>
                <a:ea typeface="Microsoft YaHei" panose="020B0503020204020204" pitchFamily="34" charset="-122"/>
                <a:cs typeface="Microsoft YaHei" panose="020B0503020204020204" pitchFamily="34" charset="-122"/>
                <a:sym typeface="+mn-ea"/>
              </a:rPr>
              <a:t>If </a:t>
            </a:r>
            <a:r>
              <a:rPr lang="en-GB" altLang="en-US" dirty="0">
                <a:latin typeface="Microsoft YaHei" panose="020B0503020204020204" pitchFamily="34" charset="-122"/>
                <a:ea typeface="Microsoft YaHei" panose="020B0503020204020204" pitchFamily="34" charset="-122"/>
                <a:cs typeface="Microsoft YaHei" panose="020B0503020204020204" pitchFamily="34" charset="-122"/>
                <a:sym typeface="+mn-ea"/>
              </a:rPr>
              <a:t>the machine </a:t>
            </a:r>
            <a:r>
              <a:rPr lang="en-GB" altLang="en-US" dirty="0" smtClean="0">
                <a:latin typeface="Microsoft YaHei" panose="020B0503020204020204" pitchFamily="34" charset="-122"/>
                <a:ea typeface="Microsoft YaHei" panose="020B0503020204020204" pitchFamily="34" charset="-122"/>
                <a:cs typeface="Microsoft YaHei" panose="020B0503020204020204" pitchFamily="34" charset="-122"/>
                <a:sym typeface="+mn-ea"/>
              </a:rPr>
              <a:t>'s MACTYPE matches, it will directly run </a:t>
            </a:r>
            <a:r>
              <a:rPr lang="en-GB" altLang="en-US" dirty="0">
                <a:latin typeface="Microsoft YaHei" panose="020B0503020204020204" pitchFamily="34" charset="-122"/>
                <a:ea typeface="Microsoft YaHei" panose="020B0503020204020204" pitchFamily="34" charset="-122"/>
                <a:cs typeface="Microsoft YaHei" panose="020B0503020204020204" pitchFamily="34" charset="-122"/>
                <a:sym typeface="+mn-ea"/>
              </a:rPr>
              <a:t>the checkpoint that matches </a:t>
            </a:r>
            <a:r>
              <a:rPr lang="en-GB" altLang="zh-CN" dirty="0">
                <a:latin typeface="Microsoft YaHei" panose="020B0503020204020204" pitchFamily="34" charset="-122"/>
                <a:ea typeface="Microsoft YaHei" panose="020B0503020204020204" pitchFamily="34" charset="-122"/>
                <a:cs typeface="Microsoft YaHei" panose="020B0503020204020204" pitchFamily="34" charset="-122"/>
                <a:sym typeface="+mn-ea"/>
              </a:rPr>
              <a:t>the </a:t>
            </a:r>
            <a:r>
              <a:rPr lang="en-GB" altLang="en-US" dirty="0" smtClean="0">
                <a:latin typeface="Microsoft YaHei" panose="020B0503020204020204" pitchFamily="34" charset="-122"/>
                <a:ea typeface="Microsoft YaHei" panose="020B0503020204020204" pitchFamily="34" charset="-122"/>
                <a:cs typeface="Microsoft YaHei" panose="020B0503020204020204" pitchFamily="34" charset="-122"/>
                <a:sym typeface="+mn-ea"/>
              </a:rPr>
              <a:t>setting </a:t>
            </a:r>
            <a:r>
              <a:rPr lang="en-GB" altLang="zh-CN" dirty="0">
                <a:latin typeface="Microsoft YaHei" panose="020B0503020204020204" pitchFamily="34" charset="-122"/>
                <a:ea typeface="Microsoft YaHei" panose="020B0503020204020204" pitchFamily="34" charset="-122"/>
                <a:cs typeface="Microsoft YaHei" panose="020B0503020204020204" pitchFamily="34" charset="-122"/>
                <a:sym typeface="+mn-ea"/>
              </a:rPr>
              <a:t>. </a:t>
            </a:r>
            <a:r>
              <a:rPr lang="en-GB" altLang="zh-CN" dirty="0" err="1">
                <a:latin typeface="Microsoft YaHei" panose="020B0503020204020204" pitchFamily="34" charset="-122"/>
                <a:ea typeface="Microsoft YaHei" panose="020B0503020204020204" pitchFamily="34" charset="-122"/>
                <a:cs typeface="Microsoft YaHei" panose="020B0503020204020204" pitchFamily="34" charset="-122"/>
                <a:sym typeface="+mn-ea"/>
              </a:rPr>
              <a:t>If it does not match, the </a:t>
            </a:r>
            <a:r>
              <a:rPr lang="en-GB" altLang="en-US" dirty="0">
                <a:latin typeface="Microsoft YaHei" panose="020B0503020204020204" pitchFamily="34" charset="-122"/>
                <a:ea typeface="Microsoft YaHei" panose="020B0503020204020204" pitchFamily="34" charset="-122"/>
                <a:cs typeface="Microsoft YaHei" panose="020B0503020204020204" pitchFamily="34" charset="-122"/>
                <a:sym typeface="+mn-ea"/>
              </a:rPr>
              <a:t>default </a:t>
            </a:r>
            <a:r>
              <a:rPr lang="en-GB" altLang="zh-CN" dirty="0">
                <a:latin typeface="Microsoft YaHei" panose="020B0503020204020204" pitchFamily="34" charset="-122"/>
                <a:ea typeface="Microsoft YaHei" panose="020B0503020204020204" pitchFamily="34" charset="-122"/>
                <a:cs typeface="Microsoft YaHei" panose="020B0503020204020204" pitchFamily="34" charset="-122"/>
                <a:sym typeface="+mn-ea"/>
              </a:rPr>
              <a:t>ITEM </a:t>
            </a:r>
            <a:r>
              <a:rPr lang="en-GB" altLang="zh-CN" dirty="0" err="1" smtClean="0">
                <a:latin typeface="Microsoft YaHei" panose="020B0503020204020204" pitchFamily="34" charset="-122"/>
                <a:ea typeface="Microsoft YaHei" panose="020B0503020204020204" pitchFamily="34" charset="-122"/>
                <a:cs typeface="Microsoft YaHei" panose="020B0503020204020204" pitchFamily="34" charset="-122"/>
                <a:sym typeface="+mn-ea"/>
              </a:rPr>
              <a:t>setting will be </a:t>
            </a:r>
            <a:r>
              <a:rPr lang="en-GB" altLang="en-US" dirty="0" smtClean="0">
                <a:latin typeface="Microsoft YaHei" panose="020B0503020204020204" pitchFamily="34" charset="-122"/>
                <a:ea typeface="Microsoft YaHei" panose="020B0503020204020204" pitchFamily="34" charset="-122"/>
                <a:cs typeface="Microsoft YaHei" panose="020B0503020204020204" pitchFamily="34" charset="-122"/>
                <a:sym typeface="+mn-ea"/>
              </a:rPr>
              <a:t>empty .</a:t>
            </a:r>
            <a:endParaRPr lang="zh-CN" altLang="en-US" dirty="0">
              <a:latin typeface="Microsoft YaHei" panose="020B0503020204020204" pitchFamily="34" charset="-122"/>
              <a:ea typeface="Microsoft YaHei" panose="020B0503020204020204" pitchFamily="34" charset="-122"/>
              <a:cs typeface="Microsoft YaHei" panose="020B0503020204020204" pitchFamily="34" charset="-122"/>
              <a:sym typeface="+mn-ea"/>
            </a:endParaRPr>
          </a:p>
          <a:p>
            <a:pPr marL="0" indent="0">
              <a:buNone/>
            </a:pPr>
            <a:endParaRPr lang="zh-CN" altLang="en-US" dirty="0">
              <a:ea typeface="SimSun" panose="02010600030101010101" pitchFamily="2" charset="-122"/>
              <a:sym typeface="+mn-ea"/>
            </a:endParaRPr>
          </a:p>
          <a:p>
            <a:r>
              <a:rPr lang="en-GB" sz="1400" dirty="0">
                <a:solidFill>
                  <a:schemeClr val="accent2">
                    <a:lumMod val="75000"/>
                  </a:schemeClr>
                </a:solidFill>
                <a:latin typeface="Microsoft YaHei" panose="020B0503020204020204" pitchFamily="34" charset="-122"/>
                <a:ea typeface="Microsoft YaHei" panose="020B0503020204020204" pitchFamily="34" charset="-122"/>
                <a:cs typeface="Microsoft YaHei" panose="020B0503020204020204" pitchFamily="34" charset="-122"/>
                <a:sym typeface="+mn-ea"/>
              </a:rPr>
              <a:t>SELECT*FROM ISN WHERE ISN='C7CGZS0028300001M5'</a:t>
            </a:r>
            <a:endParaRPr lang="en-GB" sz="1400" dirty="0">
              <a:solidFill>
                <a:schemeClr val="accent2">
                  <a:lumMod val="75000"/>
                </a:schemeClr>
              </a:solidFill>
              <a:latin typeface="Microsoft YaHei" panose="020B0503020204020204" pitchFamily="34" charset="-122"/>
              <a:ea typeface="Microsoft YaHei" panose="020B0503020204020204" pitchFamily="34" charset="-122"/>
              <a:cs typeface="Microsoft YaHei" panose="020B0503020204020204" pitchFamily="34" charset="-122"/>
              <a:sym typeface="+mn-ea"/>
            </a:endParaRPr>
          </a:p>
          <a:p>
            <a:endParaRPr lang="zh-CN" dirty="0">
              <a:latin typeface="Microsoft YaHei" panose="020B0503020204020204" pitchFamily="34" charset="-122"/>
              <a:ea typeface="Microsoft YaHei" panose="020B0503020204020204" pitchFamily="34" charset="-122"/>
              <a:cs typeface="Microsoft YaHei" panose="020B0503020204020204" pitchFamily="34" charset="-122"/>
              <a:sym typeface="+mn-ea"/>
            </a:endParaRPr>
          </a:p>
          <a:p>
            <a:endParaRPr lang="zh-CN" dirty="0">
              <a:latin typeface="Microsoft YaHei" panose="020B0503020204020204" pitchFamily="34" charset="-122"/>
              <a:ea typeface="Microsoft YaHei" panose="020B0503020204020204" pitchFamily="34" charset="-122"/>
              <a:cs typeface="Microsoft YaHei" panose="020B0503020204020204" pitchFamily="34" charset="-122"/>
              <a:sym typeface="+mn-ea"/>
            </a:endParaRPr>
          </a:p>
          <a:p>
            <a:r>
              <a:rPr lang="en-GB" sz="1400" dirty="0">
                <a:solidFill>
                  <a:schemeClr val="accent2">
                    <a:lumMod val="75000"/>
                  </a:schemeClr>
                </a:solidFill>
                <a:latin typeface="Microsoft YaHei" panose="020B0503020204020204" pitchFamily="34" charset="-122"/>
                <a:ea typeface="Microsoft YaHei" panose="020B0503020204020204" pitchFamily="34" charset="-122"/>
                <a:cs typeface="Microsoft YaHei" panose="020B0503020204020204" pitchFamily="34" charset="-122"/>
                <a:sym typeface="+mn-ea"/>
              </a:rPr>
              <a:t>SELECT*FROM ITEM_IBQ_CUST WHERE ITEM='70A05Y1X1020'</a:t>
            </a:r>
            <a:endParaRPr lang="en-GB" sz="1400" dirty="0">
              <a:solidFill>
                <a:schemeClr val="accent2">
                  <a:lumMod val="75000"/>
                </a:schemeClr>
              </a:solidFill>
              <a:latin typeface="Microsoft YaHei" panose="020B0503020204020204" pitchFamily="34" charset="-122"/>
              <a:ea typeface="Microsoft YaHei" panose="020B0503020204020204" pitchFamily="34" charset="-122"/>
              <a:cs typeface="Microsoft YaHei" panose="020B0503020204020204" pitchFamily="34" charset="-122"/>
              <a:sym typeface="+mn-ea"/>
            </a:endParaRPr>
          </a:p>
          <a:p>
            <a:endParaRPr lang="zh-CN" dirty="0">
              <a:latin typeface="Microsoft YaHei" panose="020B0503020204020204" pitchFamily="34" charset="-122"/>
              <a:ea typeface="Microsoft YaHei" panose="020B0503020204020204" pitchFamily="34" charset="-122"/>
              <a:cs typeface="Microsoft YaHei" panose="020B0503020204020204" pitchFamily="34" charset="-122"/>
              <a:sym typeface="+mn-ea"/>
            </a:endParaRPr>
          </a:p>
          <a:p>
            <a:endParaRPr lang="zh-CN" dirty="0">
              <a:latin typeface="Microsoft YaHei" panose="020B0503020204020204" pitchFamily="34" charset="-122"/>
              <a:ea typeface="Microsoft YaHei" panose="020B0503020204020204" pitchFamily="34" charset="-122"/>
              <a:cs typeface="Microsoft YaHei" panose="020B0503020204020204" pitchFamily="34" charset="-122"/>
              <a:sym typeface="+mn-ea"/>
            </a:endParaRPr>
          </a:p>
          <a:p>
            <a:endParaRPr lang="en-US" altLang="zh-CN" sz="1400" dirty="0" smtClean="0">
              <a:solidFill>
                <a:schemeClr val="accent2">
                  <a:lumMod val="75000"/>
                </a:schemeClr>
              </a:solidFill>
              <a:latin typeface="Microsoft YaHei" panose="020B0503020204020204" pitchFamily="34" charset="-122"/>
              <a:ea typeface="Microsoft YaHei" panose="020B0503020204020204" pitchFamily="34" charset="-122"/>
              <a:sym typeface="+mn-ea"/>
            </a:endParaRPr>
          </a:p>
          <a:p>
            <a:r>
              <a:rPr lang="en-GB" altLang="zh-CN" sz="1400" dirty="0" smtClean="0">
                <a:solidFill>
                  <a:schemeClr val="accent2">
                    <a:lumMod val="75000"/>
                  </a:schemeClr>
                </a:solidFill>
                <a:latin typeface="Microsoft YaHei" panose="020B0503020204020204" pitchFamily="34" charset="-122"/>
                <a:ea typeface="Microsoft YaHei" panose="020B0503020204020204" pitchFamily="34" charset="-122"/>
                <a:sym typeface="+mn-ea"/>
              </a:rPr>
              <a:t>SELECT </a:t>
            </a:r>
            <a:r>
              <a:rPr lang="en-GB" altLang="zh-CN" sz="1400" dirty="0">
                <a:solidFill>
                  <a:schemeClr val="accent2">
                    <a:lumMod val="75000"/>
                  </a:schemeClr>
                </a:solidFill>
                <a:latin typeface="Microsoft YaHei" panose="020B0503020204020204" pitchFamily="34" charset="-122"/>
                <a:ea typeface="Microsoft YaHei" panose="020B0503020204020204" pitchFamily="34" charset="-122"/>
                <a:sym typeface="+mn-ea"/>
              </a:rPr>
              <a:t>* FROM ROUTE_STEP_CHECK WHERE STEP='KAM1A </a:t>
            </a:r>
            <a:r>
              <a:rPr lang="en-GB" altLang="zh-CN" sz="1400" dirty="0" smtClean="0">
                <a:solidFill>
                  <a:schemeClr val="accent2">
                    <a:lumMod val="75000"/>
                  </a:schemeClr>
                </a:solidFill>
                <a:latin typeface="Microsoft YaHei" panose="020B0503020204020204" pitchFamily="34" charset="-122"/>
                <a:ea typeface="Microsoft YaHei" panose="020B0503020204020204" pitchFamily="34" charset="-122"/>
                <a:sym typeface="+mn-ea"/>
              </a:rPr>
              <a:t>AI4 </a:t>
            </a:r>
            <a:r>
              <a:rPr lang="en-GB" altLang="zh-CN" sz="1400" dirty="0">
                <a:solidFill>
                  <a:schemeClr val="accent2">
                    <a:lumMod val="75000"/>
                  </a:schemeClr>
                </a:solidFill>
                <a:latin typeface="Microsoft YaHei" panose="020B0503020204020204" pitchFamily="34" charset="-122"/>
                <a:ea typeface="Microsoft YaHei" panose="020B0503020204020204" pitchFamily="34" charset="-122"/>
                <a:sym typeface="+mn-ea"/>
              </a:rPr>
              <a:t>'</a:t>
            </a:r>
            <a:endParaRPr lang="zh-CN" altLang="en-US" sz="1400" dirty="0">
              <a:solidFill>
                <a:schemeClr val="accent2">
                  <a:lumMod val="75000"/>
                </a:schemeClr>
              </a:solidFill>
              <a:ea typeface="SimSun" panose="02010600030101010101" pitchFamily="2" charset="-122"/>
              <a:sym typeface="+mn-ea"/>
            </a:endParaRPr>
          </a:p>
          <a:p>
            <a:endParaRPr lang="zh-CN" dirty="0">
              <a:latin typeface="Microsoft YaHei" panose="020B0503020204020204" pitchFamily="34" charset="-122"/>
              <a:ea typeface="Microsoft YaHei" panose="020B0503020204020204" pitchFamily="34" charset="-122"/>
              <a:cs typeface="Microsoft YaHei" panose="020B0503020204020204" pitchFamily="34" charset="-122"/>
              <a:sym typeface="+mn-ea"/>
            </a:endParaRPr>
          </a:p>
          <a:p>
            <a:endParaRPr lang="zh-CN" dirty="0">
              <a:latin typeface="Microsoft YaHei" panose="020B0503020204020204" pitchFamily="34" charset="-122"/>
              <a:ea typeface="Microsoft YaHei" panose="020B0503020204020204" pitchFamily="34" charset="-122"/>
              <a:cs typeface="Microsoft YaHei" panose="020B0503020204020204" pitchFamily="34" charset="-122"/>
              <a:sym typeface="+mn-ea"/>
            </a:endParaRPr>
          </a:p>
        </p:txBody>
      </p:sp>
      <p:sp>
        <p:nvSpPr>
          <p:cNvPr id="4" name="文字方塊 3"/>
          <p:cNvSpPr txBox="1"/>
          <p:nvPr/>
        </p:nvSpPr>
        <p:spPr>
          <a:xfrm>
            <a:off x="285889" y="191493"/>
            <a:ext cx="10297671" cy="460375"/>
          </a:xfrm>
          <a:prstGeom prst="rect">
            <a:avLst/>
          </a:prstGeom>
          <a:noFill/>
        </p:spPr>
        <p:txBody>
          <a:bodyPr wrap="square" rtlCol="0">
            <a:spAutoFit/>
          </a:bodyPr>
          <a:lstStyle/>
          <a:p>
            <a:r>
              <a:rPr lang="en-GB" altLang="zh-CN" sz="2400" dirty="0">
                <a:latin typeface="Microsoft YaHei" panose="020B0503020204020204" pitchFamily="34" charset="-122"/>
                <a:ea typeface="Microsoft YaHei" panose="020B0503020204020204" pitchFamily="34" charset="-122"/>
                <a:sym typeface="+mn-ea"/>
              </a:rPr>
              <a:t>HSG-INSTALL SIM EJECT PISTON- </a:t>
            </a:r>
            <a:r>
              <a:rPr lang="en-GB" altLang="en-US" sz="2400" dirty="0">
                <a:latin typeface="Microsoft YaHei" panose="020B0503020204020204" pitchFamily="34" charset="-122"/>
                <a:ea typeface="Microsoft YaHei" panose="020B0503020204020204" pitchFamily="34" charset="-122"/>
                <a:sym typeface="+mn-ea"/>
              </a:rPr>
              <a:t>hand brush station</a:t>
            </a:r>
            <a:endParaRPr lang="en-US" altLang="zh-CN" sz="2400" dirty="0">
              <a:latin typeface="Microsoft YaHei" panose="020B0503020204020204" pitchFamily="34" charset="-122"/>
              <a:ea typeface="Microsoft YaHei" panose="020B0503020204020204" pitchFamily="34" charset="-122"/>
            </a:endParaRPr>
          </a:p>
        </p:txBody>
      </p:sp>
      <p:pic>
        <p:nvPicPr>
          <p:cNvPr id="5" name="圖片 4"/>
          <p:cNvPicPr>
            <a:picLocks noChangeAspect="1"/>
          </p:cNvPicPr>
          <p:nvPr/>
        </p:nvPicPr>
        <p:blipFill>
          <a:blip r:embed="rId1"/>
          <a:stretch>
            <a:fillRect/>
          </a:stretch>
        </p:blipFill>
        <p:spPr>
          <a:xfrm>
            <a:off x="285115" y="3499951"/>
            <a:ext cx="11639550" cy="414655"/>
          </a:xfrm>
          <a:prstGeom prst="rect">
            <a:avLst/>
          </a:prstGeom>
        </p:spPr>
      </p:pic>
      <p:pic>
        <p:nvPicPr>
          <p:cNvPr id="6" name="圖片 5"/>
          <p:cNvPicPr>
            <a:picLocks noChangeAspect="1"/>
          </p:cNvPicPr>
          <p:nvPr/>
        </p:nvPicPr>
        <p:blipFill>
          <a:blip r:embed="rId2"/>
          <a:stretch>
            <a:fillRect/>
          </a:stretch>
        </p:blipFill>
        <p:spPr>
          <a:xfrm>
            <a:off x="285115" y="4288362"/>
            <a:ext cx="11639550" cy="405130"/>
          </a:xfrm>
          <a:prstGeom prst="rect">
            <a:avLst/>
          </a:prstGeom>
        </p:spPr>
      </p:pic>
      <p:pic>
        <p:nvPicPr>
          <p:cNvPr id="9" name="圖片 8"/>
          <p:cNvPicPr>
            <a:picLocks noChangeAspect="1"/>
          </p:cNvPicPr>
          <p:nvPr/>
        </p:nvPicPr>
        <p:blipFill>
          <a:blip r:embed="rId3"/>
          <a:stretch>
            <a:fillRect/>
          </a:stretch>
        </p:blipFill>
        <p:spPr>
          <a:xfrm>
            <a:off x="285750" y="5253496"/>
            <a:ext cx="11638915" cy="395605"/>
          </a:xfrm>
          <a:prstGeom prst="rect">
            <a:avLst/>
          </a:prstGeom>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93963" y="737167"/>
            <a:ext cx="11665527" cy="3416320"/>
          </a:xfrm>
          <a:prstGeom prst="rect">
            <a:avLst/>
          </a:prstGeom>
        </p:spPr>
        <p:txBody>
          <a:bodyPr wrap="square">
            <a:spAutoFit/>
          </a:bodyPr>
          <a:lstStyle/>
          <a:p>
            <a:r>
              <a:rPr lang="en-GB" altLang="zh-CN" b="1" dirty="0" smtClean="0">
                <a:latin typeface="Microsoft YaHei" panose="020B0503020204020204" pitchFamily="34" charset="-122"/>
                <a:ea typeface="Microsoft YaHei" panose="020B0503020204020204" pitchFamily="34" charset="-122"/>
              </a:rPr>
              <a:t>ROUTING </a:t>
            </a:r>
            <a:r>
              <a:rPr lang="en-GB" altLang="zh-CN" b="1" dirty="0">
                <a:latin typeface="Microsoft YaHei" panose="020B0503020204020204" pitchFamily="34" charset="-122"/>
                <a:ea typeface="Microsoft YaHei" panose="020B0503020204020204" pitchFamily="34" charset="-122"/>
              </a:rPr>
              <a:t>CONTROL:</a:t>
            </a:r>
            <a:endParaRPr lang="en-GB" altLang="zh-CN" b="1" dirty="0">
              <a:latin typeface="Microsoft YaHei" panose="020B0503020204020204" pitchFamily="34" charset="-122"/>
              <a:ea typeface="Microsoft YaHei" panose="020B0503020204020204" pitchFamily="34" charset="-122"/>
            </a:endParaRPr>
          </a:p>
          <a:p>
            <a:r>
              <a:rPr lang="en-GB" altLang="zh-CN" sz="1400" dirty="0" smtClean="0">
                <a:solidFill>
                  <a:schemeClr val="accent2">
                    <a:lumMod val="75000"/>
                  </a:schemeClr>
                </a:solidFill>
                <a:latin typeface="Microsoft YaHei" panose="020B0503020204020204" pitchFamily="34" charset="-122"/>
                <a:ea typeface="Microsoft YaHei" panose="020B0503020204020204" pitchFamily="34" charset="-122"/>
              </a:rPr>
              <a:t>SELECT </a:t>
            </a:r>
            <a:r>
              <a:rPr lang="en-GB" altLang="zh-CN" sz="1400" dirty="0">
                <a:solidFill>
                  <a:schemeClr val="accent2">
                    <a:lumMod val="75000"/>
                  </a:schemeClr>
                </a:solidFill>
                <a:latin typeface="Microsoft YaHei" panose="020B0503020204020204" pitchFamily="34" charset="-122"/>
                <a:ea typeface="Microsoft YaHei" panose="020B0503020204020204" pitchFamily="34" charset="-122"/>
              </a:rPr>
              <a:t>* FROM ROUTE_STEP_CHECK WHERE STEP='KAM1A </a:t>
            </a:r>
            <a:r>
              <a:rPr lang="en-GB" altLang="zh-CN" sz="1400" dirty="0" smtClean="0">
                <a:solidFill>
                  <a:schemeClr val="accent2">
                    <a:lumMod val="75000"/>
                  </a:schemeClr>
                </a:solidFill>
                <a:latin typeface="Microsoft YaHei" panose="020B0503020204020204" pitchFamily="34" charset="-122"/>
                <a:ea typeface="Microsoft YaHei" panose="020B0503020204020204" pitchFamily="34" charset="-122"/>
                <a:sym typeface="+mn-ea"/>
              </a:rPr>
              <a:t>AI4 </a:t>
            </a:r>
            <a:r>
              <a:rPr lang="en-GB" altLang="zh-CN" sz="1400" dirty="0">
                <a:solidFill>
                  <a:schemeClr val="accent2">
                    <a:lumMod val="75000"/>
                  </a:schemeClr>
                </a:solidFill>
                <a:latin typeface="Microsoft YaHei" panose="020B0503020204020204" pitchFamily="34" charset="-122"/>
                <a:ea typeface="Microsoft YaHei" panose="020B0503020204020204" pitchFamily="34" charset="-122"/>
              </a:rPr>
              <a:t>'</a:t>
            </a:r>
            <a:endParaRPr lang="en-GB" altLang="zh-CN" sz="1400" dirty="0">
              <a:solidFill>
                <a:schemeClr val="accent2">
                  <a:lumMod val="75000"/>
                </a:schemeClr>
              </a:solidFill>
              <a:latin typeface="Microsoft YaHei" panose="020B0503020204020204" pitchFamily="34" charset="-122"/>
              <a:ea typeface="Microsoft YaHei" panose="020B0503020204020204" pitchFamily="34" charset="-122"/>
            </a:endParaRPr>
          </a:p>
          <a:p>
            <a:endParaRPr lang="en-US" altLang="zh-CN" dirty="0">
              <a:latin typeface="Microsoft YaHei" panose="020B0503020204020204" pitchFamily="34" charset="-122"/>
              <a:ea typeface="Microsoft YaHei" panose="020B0503020204020204" pitchFamily="34" charset="-122"/>
            </a:endParaRPr>
          </a:p>
          <a:p>
            <a:endParaRPr lang="en-US" altLang="zh-CN" dirty="0">
              <a:latin typeface="Microsoft YaHei" panose="020B0503020204020204" pitchFamily="34" charset="-122"/>
              <a:ea typeface="Microsoft YaHei" panose="020B0503020204020204" pitchFamily="34" charset="-122"/>
            </a:endParaRPr>
          </a:p>
          <a:p>
            <a:r>
              <a:rPr lang="en-GB" altLang="zh-CN" dirty="0">
                <a:latin typeface="Microsoft YaHei" panose="020B0503020204020204" pitchFamily="34" charset="-122"/>
                <a:ea typeface="Microsoft YaHei" panose="020B0503020204020204" pitchFamily="34" charset="-122"/>
              </a:rPr>
              <a:t>1. </a:t>
            </a:r>
            <a:r>
              <a:rPr lang="en-GB" altLang="en-US" dirty="0">
                <a:latin typeface="Microsoft YaHei" panose="020B0503020204020204" pitchFamily="34" charset="-122"/>
                <a:ea typeface="Microsoft YaHei" panose="020B0503020204020204" pitchFamily="34" charset="-122"/>
              </a:rPr>
              <a:t>Cooperate with </a:t>
            </a:r>
            <a:r>
              <a:rPr lang="en-GB" dirty="0">
                <a:latin typeface="Microsoft YaHei" panose="020B0503020204020204" pitchFamily="34" charset="-122"/>
                <a:ea typeface="Microsoft YaHei" panose="020B0503020204020204" pitchFamily="34" charset="-122"/>
                <a:cs typeface="Microsoft YaHei" panose="020B0503020204020204" pitchFamily="34" charset="-122"/>
                <a:sym typeface="+mn-ea"/>
              </a:rPr>
              <a:t>WKTYPE </a:t>
            </a:r>
            <a:r>
              <a:rPr lang="en-GB" dirty="0" smtClean="0">
                <a:latin typeface="Microsoft YaHei" panose="020B0503020204020204" pitchFamily="34" charset="-122"/>
                <a:ea typeface="Microsoft YaHei" panose="020B0503020204020204" pitchFamily="34" charset="-122"/>
                <a:sym typeface="+mn-ea"/>
              </a:rPr>
              <a:t>to check </a:t>
            </a:r>
            <a:r>
              <a:rPr dirty="0" smtClean="0">
                <a:latin typeface="Microsoft YaHei" panose="020B0503020204020204" pitchFamily="34" charset="-122"/>
                <a:ea typeface="Microsoft YaHei" panose="020B0503020204020204" pitchFamily="34" charset="-122"/>
                <a:sym typeface="+mn-ea"/>
              </a:rPr>
              <a:t>the KOL&amp;NOKOL machine process</a:t>
            </a:r>
            <a:endParaRPr lang="zh-CN" altLang="en-US" dirty="0">
              <a:latin typeface="Microsoft YaHei" panose="020B0503020204020204" pitchFamily="34" charset="-122"/>
              <a:ea typeface="Microsoft YaHei" panose="020B0503020204020204" pitchFamily="34" charset="-122"/>
            </a:endParaRPr>
          </a:p>
          <a:p>
            <a:r>
              <a:rPr lang="en-GB" altLang="zh-CN" dirty="0">
                <a:latin typeface="Microsoft YaHei" panose="020B0503020204020204" pitchFamily="34" charset="-122"/>
                <a:ea typeface="Microsoft YaHei" panose="020B0503020204020204" pitchFamily="34" charset="-122"/>
              </a:rPr>
              <a:t>2. </a:t>
            </a:r>
            <a:r>
              <a:rPr lang="en-GB" altLang="en-US" dirty="0">
                <a:latin typeface="Microsoft YaHei" panose="020B0503020204020204" pitchFamily="34" charset="-122"/>
                <a:ea typeface="Microsoft YaHei" panose="020B0503020204020204" pitchFamily="34" charset="-122"/>
              </a:rPr>
              <a:t>Set the pass record of </a:t>
            </a:r>
            <a:r>
              <a:rPr lang="en-GB" altLang="zh-CN" dirty="0">
                <a:latin typeface="Microsoft YaHei" panose="020B0503020204020204" pitchFamily="34" charset="-122"/>
                <a:ea typeface="Microsoft YaHei" panose="020B0503020204020204" pitchFamily="34" charset="-122"/>
                <a:sym typeface="+mn-ea"/>
              </a:rPr>
              <a:t>KAM1A </a:t>
            </a:r>
            <a:r>
              <a:rPr lang="en-GB" altLang="zh-CN" dirty="0" smtClean="0">
                <a:latin typeface="Microsoft YaHei" panose="020B0503020204020204" pitchFamily="34" charset="-122"/>
                <a:ea typeface="Microsoft YaHei" panose="020B0503020204020204" pitchFamily="34" charset="-122"/>
                <a:sym typeface="+mn-ea"/>
              </a:rPr>
              <a:t>AI3 </a:t>
            </a:r>
            <a:r>
              <a:rPr lang="en-GB" altLang="en-US" dirty="0">
                <a:latin typeface="Microsoft YaHei" panose="020B0503020204020204" pitchFamily="34" charset="-122"/>
                <a:ea typeface="Microsoft YaHei" panose="020B0503020204020204" pitchFamily="34" charset="-122"/>
              </a:rPr>
              <a:t>station and </a:t>
            </a:r>
            <a:r>
              <a:rPr lang="en-GB" altLang="zh-CN" dirty="0" smtClean="0">
                <a:latin typeface="Microsoft YaHei" panose="020B0503020204020204" pitchFamily="34" charset="-122"/>
                <a:ea typeface="Microsoft YaHei" panose="020B0503020204020204" pitchFamily="34" charset="-122"/>
              </a:rPr>
              <a:t>pass in order</a:t>
            </a:r>
            <a:endParaRPr lang="en-US" altLang="zh-CN" dirty="0">
              <a:latin typeface="Microsoft YaHei" panose="020B0503020204020204" pitchFamily="34" charset="-122"/>
              <a:ea typeface="Microsoft YaHei" panose="020B0503020204020204" pitchFamily="34" charset="-122"/>
            </a:endParaRPr>
          </a:p>
          <a:p>
            <a:endParaRPr lang="en-US" altLang="zh-CN" dirty="0">
              <a:latin typeface="Microsoft YaHei" panose="020B0503020204020204" pitchFamily="34" charset="-122"/>
              <a:ea typeface="Microsoft YaHei" panose="020B0503020204020204" pitchFamily="34" charset="-122"/>
            </a:endParaRPr>
          </a:p>
          <a:p>
            <a:endParaRPr lang="en-US" altLang="zh-CN" dirty="0">
              <a:latin typeface="Microsoft YaHei" panose="020B0503020204020204" pitchFamily="34" charset="-122"/>
              <a:ea typeface="Microsoft YaHei" panose="020B0503020204020204" pitchFamily="34" charset="-122"/>
            </a:endParaRPr>
          </a:p>
          <a:p>
            <a:endParaRPr lang="en-US" altLang="zh-CN" dirty="0">
              <a:latin typeface="Microsoft YaHei" panose="020B0503020204020204" pitchFamily="34" charset="-122"/>
              <a:ea typeface="Microsoft YaHei" panose="020B0503020204020204" pitchFamily="34" charset="-122"/>
            </a:endParaRPr>
          </a:p>
          <a:p>
            <a:r>
              <a:rPr lang="en-GB" altLang="en-US" b="1" dirty="0" smtClean="0">
                <a:latin typeface="Microsoft YaHei" panose="020B0503020204020204" pitchFamily="34" charset="-122"/>
                <a:ea typeface="Microsoft YaHei" panose="020B0503020204020204" pitchFamily="34" charset="-122"/>
                <a:sym typeface="+mn-ea"/>
              </a:rPr>
              <a:t>Data changes </a:t>
            </a:r>
            <a:r>
              <a:rPr lang="en-GB" altLang="zh-CN" b="1" dirty="0" smtClean="0">
                <a:latin typeface="Microsoft YaHei" panose="020B0503020204020204" pitchFamily="34" charset="-122"/>
                <a:ea typeface="Microsoft YaHei" panose="020B0503020204020204" pitchFamily="34" charset="-122"/>
                <a:sym typeface="+mn-ea"/>
              </a:rPr>
              <a:t>:</a:t>
            </a:r>
            <a:endParaRPr lang="en-GB" altLang="zh-CN" b="1" dirty="0" smtClean="0">
              <a:latin typeface="Microsoft YaHei" panose="020B0503020204020204" pitchFamily="34" charset="-122"/>
              <a:ea typeface="Microsoft YaHei" panose="020B0503020204020204" pitchFamily="34" charset="-122"/>
              <a:sym typeface="+mn-ea"/>
            </a:endParaRPr>
          </a:p>
          <a:p>
            <a:r>
              <a:rPr lang="en-GB" altLang="zh-CN" sz="1400" dirty="0">
                <a:solidFill>
                  <a:schemeClr val="accent2">
                    <a:lumMod val="75000"/>
                  </a:schemeClr>
                </a:solidFill>
                <a:latin typeface="Microsoft YaHei" panose="020B0503020204020204" pitchFamily="34" charset="-122"/>
                <a:ea typeface="Microsoft YaHei" panose="020B0503020204020204" pitchFamily="34" charset="-122"/>
              </a:rPr>
              <a:t>SELECT*FROM MO_D WHERE ISN='C7CGZS0028300001M5'</a:t>
            </a:r>
            <a:endParaRPr lang="en-GB" altLang="zh-CN" sz="1400" dirty="0">
              <a:solidFill>
                <a:schemeClr val="accent2">
                  <a:lumMod val="75000"/>
                </a:schemeClr>
              </a:solidFill>
              <a:latin typeface="Microsoft YaHei" panose="020B0503020204020204" pitchFamily="34" charset="-122"/>
              <a:ea typeface="Microsoft YaHei" panose="020B0503020204020204" pitchFamily="34" charset="-122"/>
            </a:endParaRPr>
          </a:p>
          <a:p>
            <a:endParaRPr lang="en-US" altLang="zh-CN" dirty="0">
              <a:latin typeface="Microsoft YaHei" panose="020B0503020204020204" pitchFamily="34" charset="-122"/>
              <a:ea typeface="Microsoft YaHei" panose="020B0503020204020204" pitchFamily="34" charset="-122"/>
            </a:endParaRPr>
          </a:p>
        </p:txBody>
      </p:sp>
      <p:sp>
        <p:nvSpPr>
          <p:cNvPr id="4" name="文字方塊 3"/>
          <p:cNvSpPr txBox="1"/>
          <p:nvPr/>
        </p:nvSpPr>
        <p:spPr>
          <a:xfrm>
            <a:off x="285889" y="191493"/>
            <a:ext cx="10297671" cy="460375"/>
          </a:xfrm>
          <a:prstGeom prst="rect">
            <a:avLst/>
          </a:prstGeom>
          <a:noFill/>
        </p:spPr>
        <p:txBody>
          <a:bodyPr wrap="square" rtlCol="0">
            <a:spAutoFit/>
          </a:bodyPr>
          <a:lstStyle/>
          <a:p>
            <a:r>
              <a:rPr lang="en-GB" altLang="zh-CN" sz="2400" dirty="0">
                <a:latin typeface="Microsoft YaHei" panose="020B0503020204020204" pitchFamily="34" charset="-122"/>
                <a:ea typeface="Microsoft YaHei" panose="020B0503020204020204" pitchFamily="34" charset="-122"/>
                <a:sym typeface="+mn-ea"/>
              </a:rPr>
              <a:t>HSG-INSTALL SIM EJECT PISTON- </a:t>
            </a:r>
            <a:r>
              <a:rPr lang="en-GB" altLang="en-US" sz="2400" dirty="0">
                <a:latin typeface="Microsoft YaHei" panose="020B0503020204020204" pitchFamily="34" charset="-122"/>
                <a:ea typeface="Microsoft YaHei" panose="020B0503020204020204" pitchFamily="34" charset="-122"/>
                <a:sym typeface="+mn-ea"/>
              </a:rPr>
              <a:t>hand brush station</a:t>
            </a:r>
            <a:endParaRPr lang="en-US" altLang="zh-CN" sz="2400" dirty="0">
              <a:latin typeface="Microsoft YaHei" panose="020B0503020204020204" pitchFamily="34" charset="-122"/>
              <a:ea typeface="Microsoft YaHei" panose="020B0503020204020204" pitchFamily="34" charset="-122"/>
            </a:endParaRPr>
          </a:p>
        </p:txBody>
      </p:sp>
      <p:pic>
        <p:nvPicPr>
          <p:cNvPr id="3" name="圖片 2"/>
          <p:cNvPicPr>
            <a:picLocks noChangeAspect="1"/>
          </p:cNvPicPr>
          <p:nvPr/>
        </p:nvPicPr>
        <p:blipFill>
          <a:blip r:embed="rId1"/>
          <a:stretch>
            <a:fillRect/>
          </a:stretch>
        </p:blipFill>
        <p:spPr>
          <a:xfrm>
            <a:off x="285750" y="1336075"/>
            <a:ext cx="11720830" cy="390525"/>
          </a:xfrm>
          <a:prstGeom prst="rect">
            <a:avLst/>
          </a:prstGeom>
        </p:spPr>
      </p:pic>
      <p:pic>
        <p:nvPicPr>
          <p:cNvPr id="7" name="圖片 6"/>
          <p:cNvPicPr>
            <a:picLocks noChangeAspect="1"/>
          </p:cNvPicPr>
          <p:nvPr/>
        </p:nvPicPr>
        <p:blipFill>
          <a:blip r:embed="rId2"/>
          <a:stretch>
            <a:fillRect/>
          </a:stretch>
        </p:blipFill>
        <p:spPr>
          <a:xfrm>
            <a:off x="285115" y="3781460"/>
            <a:ext cx="11721465" cy="400050"/>
          </a:xfrm>
          <a:prstGeom prst="rect">
            <a:avLst/>
          </a:prstGeom>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方塊 2"/>
          <p:cNvSpPr txBox="1"/>
          <p:nvPr/>
        </p:nvSpPr>
        <p:spPr>
          <a:xfrm>
            <a:off x="304939" y="164188"/>
            <a:ext cx="10297671" cy="460375"/>
          </a:xfrm>
          <a:prstGeom prst="rect">
            <a:avLst/>
          </a:prstGeom>
          <a:noFill/>
        </p:spPr>
        <p:txBody>
          <a:bodyPr wrap="square" rtlCol="0">
            <a:spAutoFit/>
          </a:bodyPr>
          <a:lstStyle/>
          <a:p>
            <a:r>
              <a:rPr lang="en-GB" sz="2400" dirty="0">
                <a:latin typeface="Microsoft YaHei" panose="020B0503020204020204" pitchFamily="34" charset="-122"/>
                <a:ea typeface="Microsoft YaHei" panose="020B0503020204020204" pitchFamily="34" charset="-122"/>
              </a:rPr>
              <a:t>HSG-INSTALL HOLD BTN&amp;E-CLIP TO HSG </a:t>
            </a:r>
            <a:r>
              <a:rPr lang="en-GB" sz="2400" dirty="0">
                <a:latin typeface="Microsoft YaHei" panose="020B0503020204020204" pitchFamily="34" charset="-122"/>
                <a:ea typeface="Microsoft YaHei" panose="020B0503020204020204" pitchFamily="34" charset="-122"/>
                <a:sym typeface="+mn-ea"/>
              </a:rPr>
              <a:t>-Hand </a:t>
            </a:r>
            <a:r>
              <a:rPr lang="en-GB" altLang="en-US" sz="2400" dirty="0">
                <a:latin typeface="Microsoft YaHei" panose="020B0503020204020204" pitchFamily="34" charset="-122"/>
                <a:ea typeface="Microsoft YaHei" panose="020B0503020204020204" pitchFamily="34" charset="-122"/>
                <a:sym typeface="+mn-ea"/>
              </a:rPr>
              <a:t>Brush Station</a:t>
            </a:r>
            <a:endParaRPr lang="en-US" sz="2400" dirty="0">
              <a:latin typeface="Microsoft YaHei" panose="020B0503020204020204" pitchFamily="34" charset="-122"/>
              <a:ea typeface="Microsoft YaHei" panose="020B0503020204020204" pitchFamily="34" charset="-122"/>
            </a:endParaRPr>
          </a:p>
        </p:txBody>
      </p:sp>
      <p:sp>
        <p:nvSpPr>
          <p:cNvPr id="6" name="文字方塊 5"/>
          <p:cNvSpPr txBox="1"/>
          <p:nvPr/>
        </p:nvSpPr>
        <p:spPr>
          <a:xfrm>
            <a:off x="199869" y="833428"/>
            <a:ext cx="11350488" cy="5078313"/>
          </a:xfrm>
          <a:prstGeom prst="rect">
            <a:avLst/>
          </a:prstGeom>
          <a:noFill/>
        </p:spPr>
        <p:txBody>
          <a:bodyPr wrap="square" rtlCol="0">
            <a:spAutoFit/>
          </a:bodyPr>
          <a:lstStyle/>
          <a:p>
            <a:r>
              <a:rPr lang="en-GB" altLang="en-US" b="1" dirty="0" smtClean="0">
                <a:latin typeface="Microsoft YaHei" panose="020B0503020204020204" pitchFamily="34" charset="-122"/>
                <a:ea typeface="Microsoft YaHei" panose="020B0503020204020204" pitchFamily="34" charset="-122"/>
                <a:sym typeface="+mn-ea"/>
              </a:rPr>
              <a:t>Station name </a:t>
            </a:r>
            <a:r>
              <a:rPr lang="en-GB" altLang="en-US" dirty="0" smtClean="0">
                <a:latin typeface="Microsoft YaHei" panose="020B0503020204020204" pitchFamily="34" charset="-122"/>
                <a:ea typeface="Microsoft YaHei" panose="020B0503020204020204" pitchFamily="34" charset="-122"/>
                <a:sym typeface="+mn-ea"/>
              </a:rPr>
              <a:t>: </a:t>
            </a:r>
            <a:r>
              <a:rPr lang="en-GB" dirty="0">
                <a:latin typeface="Microsoft YaHei" panose="020B0503020204020204" pitchFamily="34" charset="-122"/>
                <a:ea typeface="Microsoft YaHei" panose="020B0503020204020204" pitchFamily="34" charset="-122"/>
                <a:sym typeface="+mn-ea"/>
              </a:rPr>
              <a:t>INSTALL HOLD BTN&amp;E-CLIP TO HSG</a:t>
            </a:r>
            <a:endParaRPr lang="en-US" dirty="0">
              <a:latin typeface="Microsoft YaHei" panose="020B0503020204020204" pitchFamily="34" charset="-122"/>
              <a:ea typeface="Microsoft YaHei" panose="020B0503020204020204" pitchFamily="34" charset="-122"/>
            </a:endParaRPr>
          </a:p>
          <a:p>
            <a:r>
              <a:rPr lang="en-GB" altLang="en-US" b="1" dirty="0" smtClean="0">
                <a:latin typeface="Microsoft YaHei" panose="020B0503020204020204" pitchFamily="34" charset="-122"/>
                <a:ea typeface="Microsoft YaHei" panose="020B0503020204020204" pitchFamily="34" charset="-122"/>
                <a:sym typeface="+mn-ea"/>
              </a:rPr>
              <a:t>Station function </a:t>
            </a:r>
            <a:r>
              <a:rPr lang="en-GB" altLang="en-US" dirty="0" smtClean="0">
                <a:latin typeface="Microsoft YaHei" panose="020B0503020204020204" pitchFamily="34" charset="-122"/>
                <a:ea typeface="Microsoft YaHei" panose="020B0503020204020204" pitchFamily="34" charset="-122"/>
                <a:sym typeface="+mn-ea"/>
              </a:rPr>
              <a:t>:</a:t>
            </a:r>
            <a:endParaRPr lang="en-US" altLang="zh-CN" dirty="0">
              <a:latin typeface="Microsoft YaHei" panose="020B0503020204020204" pitchFamily="34" charset="-122"/>
              <a:ea typeface="Microsoft YaHei" panose="020B0503020204020204" pitchFamily="34" charset="-122"/>
              <a:sym typeface="+mn-ea"/>
            </a:endParaRPr>
          </a:p>
          <a:p>
            <a:pPr marL="285750" indent="-285750">
              <a:buFont typeface="Arial" panose="020B0604020202020204" pitchFamily="34" charset="0"/>
              <a:buChar char="•"/>
            </a:pPr>
            <a:r>
              <a:rPr lang="en-GB" altLang="en-US" dirty="0" smtClean="0">
                <a:latin typeface="Microsoft YaHei" panose="020B0503020204020204" pitchFamily="34" charset="-122"/>
                <a:ea typeface="Microsoft YaHei" panose="020B0503020204020204" pitchFamily="34" charset="-122"/>
                <a:sym typeface="+mn-ea"/>
              </a:rPr>
              <a:t>Distinguish between </a:t>
            </a:r>
            <a:r>
              <a:rPr lang="en-GB" altLang="zh-CN" dirty="0" smtClean="0">
                <a:latin typeface="Microsoft YaHei" panose="020B0503020204020204" pitchFamily="34" charset="-122"/>
                <a:ea typeface="Microsoft YaHei" panose="020B0503020204020204" pitchFamily="34" charset="-122"/>
                <a:sym typeface="+mn-ea"/>
              </a:rPr>
              <a:t>K/NK </a:t>
            </a:r>
            <a:r>
              <a:rPr lang="en-GB" altLang="en-US" dirty="0" smtClean="0">
                <a:latin typeface="Microsoft YaHei" panose="020B0503020204020204" pitchFamily="34" charset="-122"/>
                <a:ea typeface="Microsoft YaHei" panose="020B0503020204020204" pitchFamily="34" charset="-122"/>
                <a:sym typeface="+mn-ea"/>
              </a:rPr>
              <a:t>machines</a:t>
            </a:r>
            <a:endParaRPr lang="en-US" altLang="zh-CN" dirty="0" smtClean="0">
              <a:latin typeface="Microsoft YaHei" panose="020B0503020204020204" pitchFamily="34" charset="-122"/>
              <a:ea typeface="Microsoft YaHei" panose="020B0503020204020204" pitchFamily="34" charset="-122"/>
              <a:sym typeface="+mn-ea"/>
            </a:endParaRPr>
          </a:p>
          <a:p>
            <a:pPr marL="285750" indent="-285750">
              <a:buFont typeface="Arial" panose="020B0604020202020204" pitchFamily="34" charset="0"/>
              <a:buChar char="•"/>
            </a:pPr>
            <a:r>
              <a:rPr lang="en-GB" altLang="en-US" dirty="0" smtClean="0">
                <a:latin typeface="Microsoft YaHei" panose="020B0503020204020204" pitchFamily="34" charset="-122"/>
                <a:ea typeface="Microsoft YaHei" panose="020B0503020204020204" pitchFamily="34" charset="-122"/>
                <a:sym typeface="+mn-ea"/>
              </a:rPr>
              <a:t>display image</a:t>
            </a:r>
            <a:endParaRPr lang="en-US" altLang="zh-CN" dirty="0" smtClean="0">
              <a:latin typeface="Microsoft YaHei" panose="020B0503020204020204" pitchFamily="34" charset="-122"/>
              <a:ea typeface="Microsoft YaHei" panose="020B0503020204020204" pitchFamily="34" charset="-122"/>
              <a:sym typeface="+mn-ea"/>
            </a:endParaRPr>
          </a:p>
          <a:p>
            <a:pPr marL="285750" indent="-285750">
              <a:buFont typeface="Arial" panose="020B0604020202020204" pitchFamily="34" charset="0"/>
              <a:buChar char="•"/>
            </a:pPr>
            <a:r>
              <a:rPr lang="en-GB" altLang="en-US" dirty="0" smtClean="0">
                <a:latin typeface="Microsoft YaHei" panose="020B0503020204020204" pitchFamily="34" charset="-122"/>
                <a:ea typeface="Microsoft YaHei" panose="020B0503020204020204" pitchFamily="34" charset="-122"/>
                <a:sym typeface="+mn-ea"/>
              </a:rPr>
              <a:t>Sound prompt</a:t>
            </a:r>
            <a:endParaRPr lang="en-US" altLang="zh-CN" dirty="0" smtClean="0">
              <a:latin typeface="Microsoft YaHei" panose="020B0503020204020204" pitchFamily="34" charset="-122"/>
              <a:ea typeface="Microsoft YaHei" panose="020B0503020204020204" pitchFamily="34" charset="-122"/>
              <a:sym typeface="+mn-ea"/>
            </a:endParaRPr>
          </a:p>
          <a:p>
            <a:pPr marL="285750" indent="-285750">
              <a:buFont typeface="Arial" panose="020B0604020202020204" pitchFamily="34" charset="0"/>
              <a:buChar char="•"/>
            </a:pPr>
            <a:r>
              <a:rPr lang="en-GB" altLang="zh-CN" dirty="0" smtClean="0">
                <a:latin typeface="Microsoft YaHei" panose="020B0503020204020204" pitchFamily="34" charset="-122"/>
                <a:ea typeface="Microsoft YaHei" panose="020B0503020204020204" pitchFamily="34" charset="-122"/>
                <a:sym typeface="+mn-ea"/>
              </a:rPr>
              <a:t>ROUTING CONTROL </a:t>
            </a:r>
            <a:r>
              <a:rPr lang="en-GB" altLang="en-US" dirty="0" smtClean="0">
                <a:latin typeface="Microsoft YaHei" panose="020B0503020204020204" pitchFamily="34" charset="-122"/>
                <a:ea typeface="Microsoft YaHei" panose="020B0503020204020204" pitchFamily="34" charset="-122"/>
                <a:sym typeface="+mn-ea"/>
              </a:rPr>
              <a:t>stuck</a:t>
            </a:r>
            <a:endParaRPr lang="en-US" altLang="zh-CN" dirty="0" smtClean="0">
              <a:latin typeface="Microsoft YaHei" panose="020B0503020204020204" pitchFamily="34" charset="-122"/>
              <a:ea typeface="Microsoft YaHei" panose="020B0503020204020204" pitchFamily="34" charset="-122"/>
              <a:sym typeface="+mn-ea"/>
            </a:endParaRPr>
          </a:p>
          <a:p>
            <a:pPr marL="285750" indent="-285750">
              <a:buFont typeface="Arial" panose="020B0604020202020204" pitchFamily="34" charset="0"/>
              <a:buChar char="•"/>
            </a:pPr>
            <a:r>
              <a:rPr lang="en-GB" altLang="zh-CN" dirty="0" smtClean="0">
                <a:latin typeface="Microsoft YaHei" panose="020B0503020204020204" pitchFamily="34" charset="-122"/>
                <a:ea typeface="Microsoft YaHei" panose="020B0503020204020204" pitchFamily="34" charset="-122"/>
                <a:sym typeface="+mn-ea"/>
              </a:rPr>
              <a:t>CHK ROUTE </a:t>
            </a:r>
            <a:r>
              <a:rPr lang="en-GB" altLang="en-US" dirty="0" smtClean="0">
                <a:latin typeface="Microsoft YaHei" panose="020B0503020204020204" pitchFamily="34" charset="-122"/>
                <a:ea typeface="Microsoft YaHei" panose="020B0503020204020204" pitchFamily="34" charset="-122"/>
                <a:sym typeface="+mn-ea"/>
              </a:rPr>
              <a:t>passing station</a:t>
            </a:r>
            <a:endParaRPr lang="en-GB" altLang="en-US" dirty="0" smtClean="0">
              <a:latin typeface="Microsoft YaHei" panose="020B0503020204020204" pitchFamily="34" charset="-122"/>
              <a:ea typeface="Microsoft YaHei" panose="020B0503020204020204" pitchFamily="34" charset="-122"/>
              <a:sym typeface="+mn-ea"/>
            </a:endParaRPr>
          </a:p>
          <a:p>
            <a:endParaRPr lang="en-US" altLang="zh-CN" dirty="0" smtClean="0">
              <a:latin typeface="Microsoft YaHei" panose="020B0503020204020204" pitchFamily="34" charset="-122"/>
              <a:ea typeface="Microsoft YaHei" panose="020B0503020204020204" pitchFamily="34" charset="-122"/>
              <a:sym typeface="+mn-ea"/>
            </a:endParaRPr>
          </a:p>
          <a:p>
            <a:endParaRPr lang="en-US" altLang="zh-CN" b="1" dirty="0" smtClean="0">
              <a:latin typeface="Microsoft YaHei" panose="020B0503020204020204" pitchFamily="34" charset="-122"/>
              <a:ea typeface="Microsoft YaHei" panose="020B0503020204020204" pitchFamily="34" charset="-122"/>
            </a:endParaRPr>
          </a:p>
          <a:p>
            <a:endParaRPr lang="en-US" altLang="zh-CN" b="1" dirty="0">
              <a:latin typeface="Microsoft YaHei" panose="020B0503020204020204" pitchFamily="34" charset="-122"/>
              <a:ea typeface="Microsoft YaHei" panose="020B0503020204020204" pitchFamily="34" charset="-122"/>
            </a:endParaRPr>
          </a:p>
          <a:p>
            <a:r>
              <a:rPr lang="en-GB" altLang="en-US" b="1" dirty="0" smtClean="0">
                <a:latin typeface="Microsoft YaHei" panose="020B0503020204020204" pitchFamily="34" charset="-122"/>
                <a:ea typeface="Microsoft YaHei" panose="020B0503020204020204" pitchFamily="34" charset="-122"/>
              </a:rPr>
              <a:t>Station </a:t>
            </a:r>
            <a:r>
              <a:rPr lang="en-GB" altLang="en-US" dirty="0">
                <a:latin typeface="Microsoft YaHei" panose="020B0503020204020204" pitchFamily="34" charset="-122"/>
                <a:ea typeface="Microsoft YaHei" panose="020B0503020204020204" pitchFamily="34" charset="-122"/>
              </a:rPr>
              <a:t>: </a:t>
            </a:r>
            <a:r>
              <a:rPr lang="en-GB" altLang="zh-CN" dirty="0">
                <a:latin typeface="Microsoft YaHei" panose="020B0503020204020204" pitchFamily="34" charset="-122"/>
                <a:ea typeface="Microsoft YaHei" panose="020B0503020204020204" pitchFamily="34" charset="-122"/>
              </a:rPr>
              <a:t>AI5 </a:t>
            </a:r>
            <a:r>
              <a:rPr lang="en-GB" altLang="en-US" b="1" dirty="0">
                <a:latin typeface="Microsoft YaHei" panose="020B0503020204020204" pitchFamily="34" charset="-122"/>
                <a:ea typeface="Microsoft YaHei" panose="020B0503020204020204" pitchFamily="34" charset="-122"/>
              </a:rPr>
              <a:t>_</a:t>
            </a:r>
            <a:r>
              <a:rPr lang="en-GB" altLang="en-US" dirty="0">
                <a:latin typeface="Microsoft YaHei" panose="020B0503020204020204" pitchFamily="34" charset="-122"/>
                <a:ea typeface="Microsoft YaHei" panose="020B0503020204020204" pitchFamily="34" charset="-122"/>
              </a:rPr>
              <a:t> </a:t>
            </a:r>
            <a:endParaRPr lang="en-GB" altLang="en-US" dirty="0">
              <a:latin typeface="Microsoft YaHei" panose="020B0503020204020204" pitchFamily="34" charset="-122"/>
              <a:ea typeface="Microsoft YaHei" panose="020B0503020204020204" pitchFamily="34" charset="-122"/>
            </a:endParaRPr>
          </a:p>
          <a:p>
            <a:r>
              <a:rPr lang="en-GB" altLang="en-US" b="1" dirty="0">
                <a:latin typeface="Microsoft YaHei" panose="020B0503020204020204" pitchFamily="34" charset="-122"/>
                <a:ea typeface="Microsoft YaHei" panose="020B0503020204020204" pitchFamily="34" charset="-122"/>
              </a:rPr>
              <a:t>Brushing method </a:t>
            </a:r>
            <a:r>
              <a:rPr lang="en-GB" altLang="en-US" dirty="0">
                <a:latin typeface="Microsoft YaHei" panose="020B0503020204020204" pitchFamily="34" charset="-122"/>
                <a:ea typeface="Microsoft YaHei" panose="020B0503020204020204" pitchFamily="34" charset="-122"/>
              </a:rPr>
              <a:t>: </a:t>
            </a:r>
            <a:r>
              <a:rPr lang="en-GB" altLang="en-US" dirty="0" smtClean="0">
                <a:latin typeface="Microsoft YaHei" panose="020B0503020204020204" pitchFamily="34" charset="-122"/>
                <a:ea typeface="Microsoft YaHei" panose="020B0503020204020204" pitchFamily="34" charset="-122"/>
                <a:cs typeface="Microsoft YaHei" panose="020B0503020204020204" pitchFamily="34" charset="-122"/>
                <a:sym typeface="+mn-ea"/>
              </a:rPr>
              <a:t>Scan </a:t>
            </a:r>
            <a:r>
              <a:rPr lang="en-GB" altLang="en-US" dirty="0">
                <a:latin typeface="Microsoft YaHei" panose="020B0503020204020204" pitchFamily="34" charset="-122"/>
                <a:ea typeface="Microsoft YaHei" panose="020B0503020204020204" pitchFamily="34" charset="-122"/>
                <a:cs typeface="Microsoft YaHei" panose="020B0503020204020204" pitchFamily="34" charset="-122"/>
                <a:sym typeface="+mn-ea"/>
              </a:rPr>
              <a:t>ISN</a:t>
            </a:r>
            <a:endParaRPr lang="en-GB" altLang="en-US" dirty="0">
              <a:latin typeface="Microsoft YaHei" panose="020B0503020204020204" pitchFamily="34" charset="-122"/>
              <a:ea typeface="Microsoft YaHei" panose="020B0503020204020204" pitchFamily="34" charset="-122"/>
              <a:cs typeface="Microsoft YaHei" panose="020B0503020204020204" pitchFamily="34" charset="-122"/>
              <a:sym typeface="+mn-ea"/>
            </a:endParaRPr>
          </a:p>
          <a:p>
            <a:r>
              <a:rPr lang="en-GB" altLang="en-US" b="1" dirty="0">
                <a:latin typeface="Microsoft YaHei" panose="020B0503020204020204" pitchFamily="34" charset="-122"/>
                <a:ea typeface="Microsoft YaHei" panose="020B0503020204020204" pitchFamily="34" charset="-122"/>
                <a:cs typeface="Microsoft YaHei" panose="020B0503020204020204" pitchFamily="34" charset="-122"/>
                <a:sym typeface="+mn-ea"/>
              </a:rPr>
              <a:t>Program name </a:t>
            </a:r>
            <a:r>
              <a:rPr lang="en-GB" altLang="en-US" dirty="0">
                <a:latin typeface="Microsoft YaHei" panose="020B0503020204020204" pitchFamily="34" charset="-122"/>
                <a:ea typeface="Microsoft YaHei" panose="020B0503020204020204" pitchFamily="34" charset="-122"/>
                <a:cs typeface="Microsoft YaHei" panose="020B0503020204020204" pitchFamily="34" charset="-122"/>
                <a:sym typeface="+mn-ea"/>
              </a:rPr>
              <a:t>: CT.HSG_SHOW</a:t>
            </a:r>
            <a:endParaRPr lang="en-GB" altLang="en-US" dirty="0">
              <a:latin typeface="Microsoft YaHei" panose="020B0503020204020204" pitchFamily="34" charset="-122"/>
              <a:ea typeface="Microsoft YaHei" panose="020B0503020204020204" pitchFamily="34" charset="-122"/>
              <a:cs typeface="Microsoft YaHei" panose="020B0503020204020204" pitchFamily="34" charset="-122"/>
              <a:sym typeface="+mn-ea"/>
            </a:endParaRPr>
          </a:p>
          <a:p>
            <a:r>
              <a:rPr lang="en-GB" altLang="zh-CN" b="1" dirty="0">
                <a:latin typeface="Microsoft YaHei" panose="020B0503020204020204" pitchFamily="34" charset="-122"/>
                <a:ea typeface="Microsoft YaHei" panose="020B0503020204020204" pitchFamily="34" charset="-122"/>
                <a:cs typeface="Microsoft YaHei" panose="020B0503020204020204" pitchFamily="34" charset="-122"/>
                <a:sym typeface="+mn-ea"/>
              </a:rPr>
              <a:t>WKTYPE </a:t>
            </a:r>
            <a:r>
              <a:rPr lang="en-GB" altLang="zh-CN" dirty="0" smtClean="0">
                <a:latin typeface="Microsoft YaHei" panose="020B0503020204020204" pitchFamily="34" charset="-122"/>
                <a:ea typeface="Microsoft YaHei" panose="020B0503020204020204" pitchFamily="34" charset="-122"/>
                <a:cs typeface="Microsoft YaHei" panose="020B0503020204020204" pitchFamily="34" charset="-122"/>
                <a:sym typeface="+mn-ea"/>
              </a:rPr>
              <a:t>: WKS07_PSTEP6_NW</a:t>
            </a:r>
            <a:endParaRPr lang="en-US" altLang="zh-CN" dirty="0">
              <a:latin typeface="Microsoft YaHei" panose="020B0503020204020204" pitchFamily="34" charset="-122"/>
              <a:ea typeface="Microsoft YaHei" panose="020B0503020204020204" pitchFamily="34" charset="-122"/>
              <a:cs typeface="Microsoft YaHei" panose="020B0503020204020204" pitchFamily="34" charset="-122"/>
              <a:sym typeface="+mn-ea"/>
            </a:endParaRPr>
          </a:p>
          <a:p>
            <a:endParaRPr lang="en-US" altLang="zh-CN" dirty="0">
              <a:latin typeface="Microsoft YaHei" panose="020B0503020204020204" pitchFamily="34" charset="-122"/>
              <a:ea typeface="Microsoft YaHei" panose="020B0503020204020204" pitchFamily="34" charset="-122"/>
            </a:endParaRPr>
          </a:p>
          <a:p>
            <a:endParaRPr lang="en-US" altLang="zh-CN" dirty="0" smtClean="0">
              <a:latin typeface="Microsoft YaHei" panose="020B0503020204020204" pitchFamily="34" charset="-122"/>
              <a:ea typeface="Microsoft YaHei" panose="020B0503020204020204" pitchFamily="34" charset="-122"/>
            </a:endParaRPr>
          </a:p>
          <a:p>
            <a:endParaRPr lang="en-US" altLang="zh-CN" dirty="0">
              <a:latin typeface="Microsoft YaHei" panose="020B0503020204020204" pitchFamily="34" charset="-122"/>
              <a:ea typeface="Microsoft YaHei" panose="020B0503020204020204" pitchFamily="34" charset="-122"/>
            </a:endParaRPr>
          </a:p>
          <a:p>
            <a:endParaRPr lang="en-US" altLang="zh-CN" dirty="0" smtClean="0">
              <a:latin typeface="Microsoft YaHei" panose="020B0503020204020204" pitchFamily="34" charset="-122"/>
              <a:ea typeface="Microsoft YaHei" panose="020B0503020204020204" pitchFamily="34" charset="-122"/>
            </a:endParaRPr>
          </a:p>
        </p:txBody>
      </p:sp>
      <p:pic>
        <p:nvPicPr>
          <p:cNvPr id="2" name="圖片 1" descr="D:\Users\Yixin_Zhang\Desktop\2023-10-19_153808.png2023-10-19_153808"/>
          <p:cNvPicPr>
            <a:picLocks noChangeAspect="1"/>
          </p:cNvPicPr>
          <p:nvPr/>
        </p:nvPicPr>
        <p:blipFill>
          <a:blip r:embed="rId1"/>
          <a:srcRect/>
          <a:stretch>
            <a:fillRect/>
          </a:stretch>
        </p:blipFill>
        <p:spPr>
          <a:xfrm>
            <a:off x="4493015" y="2428407"/>
            <a:ext cx="7245595" cy="3793323"/>
          </a:xfrm>
          <a:prstGeom prst="rect">
            <a:avLst/>
          </a:prstGeom>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方塊 2"/>
          <p:cNvSpPr txBox="1"/>
          <p:nvPr/>
        </p:nvSpPr>
        <p:spPr>
          <a:xfrm>
            <a:off x="285889" y="191493"/>
            <a:ext cx="10297671" cy="460375"/>
          </a:xfrm>
          <a:prstGeom prst="rect">
            <a:avLst/>
          </a:prstGeom>
          <a:noFill/>
        </p:spPr>
        <p:txBody>
          <a:bodyPr wrap="square" rtlCol="0">
            <a:spAutoFit/>
          </a:bodyPr>
          <a:lstStyle/>
          <a:p>
            <a:r>
              <a:rPr lang="en-GB" sz="2400" dirty="0">
                <a:latin typeface="Microsoft YaHei" panose="020B0503020204020204" pitchFamily="34" charset="-122"/>
                <a:ea typeface="Microsoft YaHei" panose="020B0503020204020204" pitchFamily="34" charset="-122"/>
                <a:sym typeface="+mn-ea"/>
              </a:rPr>
              <a:t>HSG-INSTALL HOLD BTN&amp;E-CLIP TO HSG- </a:t>
            </a:r>
            <a:r>
              <a:rPr lang="en-GB" altLang="en-US" sz="2400" dirty="0">
                <a:latin typeface="Microsoft YaHei" panose="020B0503020204020204" pitchFamily="34" charset="-122"/>
                <a:ea typeface="Microsoft YaHei" panose="020B0503020204020204" pitchFamily="34" charset="-122"/>
                <a:sym typeface="+mn-ea"/>
              </a:rPr>
              <a:t>Hand Brush Station</a:t>
            </a:r>
            <a:endParaRPr lang="en-US" altLang="zh-CN" sz="2400" dirty="0">
              <a:latin typeface="Microsoft YaHei" panose="020B0503020204020204" pitchFamily="34" charset="-122"/>
              <a:ea typeface="Microsoft YaHei" panose="020B0503020204020204" pitchFamily="34" charset="-122"/>
            </a:endParaRPr>
          </a:p>
        </p:txBody>
      </p:sp>
      <p:sp>
        <p:nvSpPr>
          <p:cNvPr id="6" name="文字方塊 5"/>
          <p:cNvSpPr txBox="1"/>
          <p:nvPr/>
        </p:nvSpPr>
        <p:spPr>
          <a:xfrm>
            <a:off x="162560" y="811530"/>
            <a:ext cx="11473815" cy="4955203"/>
          </a:xfrm>
          <a:prstGeom prst="rect">
            <a:avLst/>
          </a:prstGeom>
          <a:noFill/>
        </p:spPr>
        <p:txBody>
          <a:bodyPr wrap="square" rtlCol="0">
            <a:spAutoFit/>
          </a:bodyPr>
          <a:lstStyle/>
          <a:p>
            <a:r>
              <a:rPr lang="en-GB" altLang="zh-CN" b="1" dirty="0" smtClean="0">
                <a:latin typeface="Microsoft YaHei" panose="020B0503020204020204" pitchFamily="34" charset="-122"/>
                <a:ea typeface="Microsoft YaHei" panose="020B0503020204020204" pitchFamily="34" charset="-122"/>
                <a:sym typeface="+mn-ea"/>
              </a:rPr>
              <a:t>DEVICE </a:t>
            </a:r>
            <a:r>
              <a:rPr lang="en-GB" altLang="en-US" b="1" dirty="0" smtClean="0">
                <a:latin typeface="Microsoft YaHei" panose="020B0503020204020204" pitchFamily="34" charset="-122"/>
                <a:ea typeface="Microsoft YaHei" panose="020B0503020204020204" pitchFamily="34" charset="-122"/>
                <a:sym typeface="+mn-ea"/>
              </a:rPr>
              <a:t>related settings</a:t>
            </a:r>
            <a:endParaRPr lang="en-GB" altLang="en-US" b="1" dirty="0" smtClean="0">
              <a:latin typeface="Microsoft YaHei" panose="020B0503020204020204" pitchFamily="34" charset="-122"/>
              <a:ea typeface="Microsoft YaHei" panose="020B0503020204020204" pitchFamily="34" charset="-122"/>
              <a:sym typeface="+mn-ea"/>
            </a:endParaRPr>
          </a:p>
          <a:p>
            <a:r>
              <a:rPr lang="en-GB" altLang="zh-CN" sz="1400" dirty="0" smtClean="0">
                <a:solidFill>
                  <a:schemeClr val="accent2">
                    <a:lumMod val="75000"/>
                  </a:schemeClr>
                </a:solidFill>
                <a:latin typeface="Microsoft YaHei" panose="020B0503020204020204" pitchFamily="34" charset="-122"/>
                <a:ea typeface="Microsoft YaHei" panose="020B0503020204020204" pitchFamily="34" charset="-122"/>
                <a:cs typeface="Microsoft YaHei" panose="020B0503020204020204" pitchFamily="34" charset="-122"/>
                <a:sym typeface="+mn-ea"/>
              </a:rPr>
              <a:t>SELECT </a:t>
            </a:r>
            <a:r>
              <a:rPr lang="en-GB" altLang="zh-CN" sz="1400" dirty="0">
                <a:solidFill>
                  <a:schemeClr val="accent2">
                    <a:lumMod val="75000"/>
                  </a:schemeClr>
                </a:solidFill>
                <a:latin typeface="Microsoft YaHei" panose="020B0503020204020204" pitchFamily="34" charset="-122"/>
                <a:ea typeface="Microsoft YaHei" panose="020B0503020204020204" pitchFamily="34" charset="-122"/>
                <a:cs typeface="Microsoft YaHei" panose="020B0503020204020204" pitchFamily="34" charset="-122"/>
                <a:sym typeface="+mn-ea"/>
              </a:rPr>
              <a:t>* FROM DEVICE_CFG WHERE DEVICE in ('344023','344027')</a:t>
            </a:r>
            <a:endParaRPr lang="en-GB" altLang="zh-CN" sz="1400" dirty="0">
              <a:solidFill>
                <a:schemeClr val="accent2">
                  <a:lumMod val="75000"/>
                </a:schemeClr>
              </a:solidFill>
              <a:latin typeface="Microsoft YaHei" panose="020B0503020204020204" pitchFamily="34" charset="-122"/>
              <a:ea typeface="Microsoft YaHei" panose="020B0503020204020204" pitchFamily="34" charset="-122"/>
              <a:cs typeface="Microsoft YaHei" panose="020B0503020204020204" pitchFamily="34" charset="-122"/>
              <a:sym typeface="+mn-ea"/>
            </a:endParaRPr>
          </a:p>
          <a:p>
            <a:endParaRPr lang="en-US" altLang="zh-CN" sz="1400" dirty="0">
              <a:latin typeface="Microsoft YaHei" panose="020B0503020204020204" pitchFamily="34" charset="-122"/>
              <a:ea typeface="Microsoft YaHei" panose="020B0503020204020204" pitchFamily="34" charset="-122"/>
              <a:sym typeface="+mn-ea"/>
            </a:endParaRPr>
          </a:p>
          <a:p>
            <a:endParaRPr lang="en-US" altLang="zh-CN" sz="1400" dirty="0" smtClean="0">
              <a:latin typeface="Microsoft YaHei" panose="020B0503020204020204" pitchFamily="34" charset="-122"/>
              <a:ea typeface="Microsoft YaHei" panose="020B0503020204020204" pitchFamily="34" charset="-122"/>
              <a:sym typeface="+mn-ea"/>
            </a:endParaRPr>
          </a:p>
          <a:p>
            <a:endParaRPr lang="en-US" altLang="zh-CN" sz="1400" dirty="0">
              <a:latin typeface="Microsoft YaHei" panose="020B0503020204020204" pitchFamily="34" charset="-122"/>
              <a:ea typeface="Microsoft YaHei" panose="020B0503020204020204" pitchFamily="34" charset="-122"/>
              <a:sym typeface="+mn-ea"/>
            </a:endParaRPr>
          </a:p>
          <a:p>
            <a:endParaRPr lang="en-US" altLang="zh-CN" sz="1400" dirty="0">
              <a:latin typeface="Microsoft YaHei" panose="020B0503020204020204" pitchFamily="34" charset="-122"/>
              <a:ea typeface="Microsoft YaHei" panose="020B0503020204020204" pitchFamily="34" charset="-122"/>
              <a:sym typeface="+mn-ea"/>
            </a:endParaRPr>
          </a:p>
          <a:p>
            <a:r>
              <a:rPr lang="en-GB" altLang="zh-CN" sz="1400" dirty="0" smtClean="0">
                <a:solidFill>
                  <a:schemeClr val="accent2">
                    <a:lumMod val="75000"/>
                  </a:schemeClr>
                </a:solidFill>
                <a:latin typeface="Microsoft YaHei" panose="020B0503020204020204" pitchFamily="34" charset="-122"/>
                <a:ea typeface="Microsoft YaHei" panose="020B0503020204020204" pitchFamily="34" charset="-122"/>
                <a:cs typeface="Microsoft YaHei" panose="020B0503020204020204" pitchFamily="34" charset="-122"/>
                <a:sym typeface="+mn-ea"/>
              </a:rPr>
              <a:t>SELECT </a:t>
            </a:r>
            <a:r>
              <a:rPr lang="en-GB" altLang="zh-CN" sz="1400" dirty="0">
                <a:solidFill>
                  <a:schemeClr val="accent2">
                    <a:lumMod val="75000"/>
                  </a:schemeClr>
                </a:solidFill>
                <a:latin typeface="Microsoft YaHei" panose="020B0503020204020204" pitchFamily="34" charset="-122"/>
                <a:ea typeface="Microsoft YaHei" panose="020B0503020204020204" pitchFamily="34" charset="-122"/>
                <a:cs typeface="Microsoft YaHei" panose="020B0503020204020204" pitchFamily="34" charset="-122"/>
                <a:sym typeface="+mn-ea"/>
              </a:rPr>
              <a:t>* FROM DEVICE WHERE DEVICE in ('344023','344027')</a:t>
            </a:r>
            <a:endParaRPr lang="en-US" altLang="zh-CN" sz="1400" dirty="0">
              <a:latin typeface="Microsoft YaHei" panose="020B0503020204020204" pitchFamily="34" charset="-122"/>
              <a:ea typeface="Microsoft YaHei" panose="020B0503020204020204" pitchFamily="34" charset="-122"/>
              <a:sym typeface="+mn-ea"/>
            </a:endParaRPr>
          </a:p>
          <a:p>
            <a:endParaRPr lang="en-US" altLang="zh-CN" sz="1400" dirty="0" smtClean="0">
              <a:solidFill>
                <a:schemeClr val="accent2">
                  <a:lumMod val="75000"/>
                </a:schemeClr>
              </a:solidFill>
              <a:latin typeface="Microsoft YaHei" panose="020B0503020204020204" pitchFamily="34" charset="-122"/>
              <a:ea typeface="Microsoft YaHei" panose="020B0503020204020204" pitchFamily="34" charset="-122"/>
              <a:cs typeface="Microsoft YaHei" panose="020B0503020204020204" pitchFamily="34" charset="-122"/>
              <a:sym typeface="+mn-ea"/>
            </a:endParaRPr>
          </a:p>
          <a:p>
            <a:endParaRPr lang="en-US" altLang="zh-CN" sz="1400" dirty="0" smtClean="0">
              <a:solidFill>
                <a:schemeClr val="accent2">
                  <a:lumMod val="75000"/>
                </a:schemeClr>
              </a:solidFill>
              <a:latin typeface="Microsoft YaHei" panose="020B0503020204020204" pitchFamily="34" charset="-122"/>
              <a:ea typeface="Microsoft YaHei" panose="020B0503020204020204" pitchFamily="34" charset="-122"/>
              <a:cs typeface="Microsoft YaHei" panose="020B0503020204020204" pitchFamily="34" charset="-122"/>
              <a:sym typeface="+mn-ea"/>
            </a:endParaRPr>
          </a:p>
          <a:p>
            <a:endParaRPr lang="en-US" altLang="zh-CN" sz="1400" dirty="0">
              <a:solidFill>
                <a:schemeClr val="accent2">
                  <a:lumMod val="75000"/>
                </a:schemeClr>
              </a:solidFill>
              <a:latin typeface="Microsoft YaHei" panose="020B0503020204020204" pitchFamily="34" charset="-122"/>
              <a:ea typeface="Microsoft YaHei" panose="020B0503020204020204" pitchFamily="34" charset="-122"/>
              <a:cs typeface="Microsoft YaHei" panose="020B0503020204020204" pitchFamily="34" charset="-122"/>
              <a:sym typeface="+mn-ea"/>
            </a:endParaRPr>
          </a:p>
          <a:p>
            <a:endParaRPr lang="en-US" altLang="zh-CN" sz="1400" dirty="0" smtClean="0">
              <a:solidFill>
                <a:schemeClr val="accent2">
                  <a:lumMod val="75000"/>
                </a:schemeClr>
              </a:solidFill>
              <a:latin typeface="Microsoft YaHei" panose="020B0503020204020204" pitchFamily="34" charset="-122"/>
              <a:ea typeface="Microsoft YaHei" panose="020B0503020204020204" pitchFamily="34" charset="-122"/>
              <a:cs typeface="Microsoft YaHei" panose="020B0503020204020204" pitchFamily="34" charset="-122"/>
              <a:sym typeface="+mn-ea"/>
            </a:endParaRPr>
          </a:p>
          <a:p>
            <a:r>
              <a:rPr lang="en-GB" altLang="zh-CN" sz="1400" dirty="0" smtClean="0">
                <a:solidFill>
                  <a:schemeClr val="accent2">
                    <a:lumMod val="75000"/>
                  </a:schemeClr>
                </a:solidFill>
                <a:latin typeface="Microsoft YaHei" panose="020B0503020204020204" pitchFamily="34" charset="-122"/>
                <a:ea typeface="Microsoft YaHei" panose="020B0503020204020204" pitchFamily="34" charset="-122"/>
                <a:cs typeface="Microsoft YaHei" panose="020B0503020204020204" pitchFamily="34" charset="-122"/>
                <a:sym typeface="+mn-ea"/>
              </a:rPr>
              <a:t>SELECT * FROM DEVICE__COLLECT WHERE device in ('344023','344027')</a:t>
            </a:r>
            <a:endParaRPr lang="en-GB" altLang="zh-CN" sz="1400" dirty="0" smtClean="0">
              <a:solidFill>
                <a:schemeClr val="accent2">
                  <a:lumMod val="75000"/>
                </a:schemeClr>
              </a:solidFill>
              <a:latin typeface="Microsoft YaHei" panose="020B0503020204020204" pitchFamily="34" charset="-122"/>
              <a:ea typeface="Microsoft YaHei" panose="020B0503020204020204" pitchFamily="34" charset="-122"/>
              <a:cs typeface="Microsoft YaHei" panose="020B0503020204020204" pitchFamily="34" charset="-122"/>
              <a:sym typeface="+mn-ea"/>
            </a:endParaRPr>
          </a:p>
          <a:p>
            <a:endParaRPr lang="en-US" altLang="zh-CN" dirty="0" smtClean="0">
              <a:latin typeface="Microsoft YaHei" panose="020B0503020204020204" pitchFamily="34" charset="-122"/>
              <a:ea typeface="Microsoft YaHei" panose="020B0503020204020204" pitchFamily="34" charset="-122"/>
              <a:sym typeface="+mn-ea"/>
            </a:endParaRPr>
          </a:p>
          <a:p>
            <a:endParaRPr lang="en-US" altLang="zh-CN" dirty="0" smtClean="0">
              <a:latin typeface="Microsoft YaHei" panose="020B0503020204020204" pitchFamily="34" charset="-122"/>
              <a:ea typeface="Microsoft YaHei" panose="020B0503020204020204" pitchFamily="34" charset="-122"/>
              <a:sym typeface="+mn-ea"/>
            </a:endParaRPr>
          </a:p>
          <a:p>
            <a:endParaRPr lang="en-US" altLang="zh-CN" dirty="0" smtClean="0">
              <a:latin typeface="Microsoft YaHei" panose="020B0503020204020204" pitchFamily="34" charset="-122"/>
              <a:ea typeface="Microsoft YaHei" panose="020B0503020204020204" pitchFamily="34" charset="-122"/>
              <a:cs typeface="Microsoft YaHei" panose="020B0503020204020204" pitchFamily="34" charset="-122"/>
              <a:sym typeface="+mn-ea"/>
            </a:endParaRPr>
          </a:p>
          <a:p>
            <a:endParaRPr lang="en-US" altLang="zh-CN" dirty="0" smtClean="0">
              <a:latin typeface="Microsoft YaHei" panose="020B0503020204020204" pitchFamily="34" charset="-122"/>
              <a:ea typeface="Microsoft YaHei" panose="020B0503020204020204" pitchFamily="34" charset="-122"/>
              <a:cs typeface="Microsoft YaHei" panose="020B0503020204020204" pitchFamily="34" charset="-122"/>
              <a:sym typeface="+mn-ea"/>
            </a:endParaRPr>
          </a:p>
          <a:p>
            <a:r>
              <a:rPr lang="en-GB" altLang="en-US" b="1" dirty="0" smtClean="0">
                <a:latin typeface="Microsoft YaHei" panose="020B0503020204020204" pitchFamily="34" charset="-122"/>
                <a:ea typeface="Microsoft YaHei" panose="020B0503020204020204" pitchFamily="34" charset="-122"/>
                <a:cs typeface="Microsoft YaHei" panose="020B0503020204020204" pitchFamily="34" charset="-122"/>
                <a:sym typeface="+mn-ea"/>
              </a:rPr>
              <a:t>flag function</a:t>
            </a:r>
            <a:endParaRPr lang="en-US" altLang="zh-CN" b="1" dirty="0" smtClean="0">
              <a:latin typeface="Microsoft YaHei" panose="020B0503020204020204" pitchFamily="34" charset="-122"/>
              <a:ea typeface="Microsoft YaHei" panose="020B0503020204020204" pitchFamily="34" charset="-122"/>
              <a:cs typeface="Microsoft YaHei" panose="020B0503020204020204" pitchFamily="34" charset="-122"/>
              <a:sym typeface="+mn-ea"/>
            </a:endParaRPr>
          </a:p>
          <a:p>
            <a:r>
              <a:rPr lang="en-GB" altLang="zh-CN" dirty="0" smtClean="0">
                <a:latin typeface="Microsoft YaHei" panose="020B0503020204020204" pitchFamily="34" charset="-122"/>
                <a:ea typeface="Microsoft YaHei" panose="020B0503020204020204" pitchFamily="34" charset="-122"/>
                <a:cs typeface="Microsoft YaHei" panose="020B0503020204020204" pitchFamily="34" charset="-122"/>
                <a:sym typeface="+mn-ea"/>
              </a:rPr>
              <a:t>I: </a:t>
            </a:r>
            <a:r>
              <a:rPr lang="en-GB" altLang="zh-CN" dirty="0" err="1" smtClean="0">
                <a:latin typeface="Microsoft YaHei" panose="020B0503020204020204" pitchFamily="34" charset="-122"/>
                <a:ea typeface="Microsoft YaHei" panose="020B0503020204020204" pitchFamily="34" charset="-122"/>
                <a:cs typeface="Microsoft YaHei" panose="020B0503020204020204" pitchFamily="34" charset="-122"/>
                <a:sym typeface="+mn-ea"/>
              </a:rPr>
              <a:t>ISN </a:t>
            </a:r>
            <a:r>
              <a:rPr lang="en-GB" altLang="zh-CN" dirty="0" err="1">
                <a:latin typeface="Microsoft YaHei" panose="020B0503020204020204" pitchFamily="34" charset="-122"/>
                <a:ea typeface="Microsoft YaHei" panose="020B0503020204020204" pitchFamily="34" charset="-122"/>
                <a:cs typeface="Microsoft YaHei" panose="020B0503020204020204" pitchFamily="34" charset="-122"/>
                <a:sym typeface="+mn-ea"/>
              </a:rPr>
              <a:t>first search for DB </a:t>
            </a:r>
            <a:r>
              <a:rPr lang="en-GB" altLang="zh-CN" dirty="0">
                <a:latin typeface="Microsoft YaHei" panose="020B0503020204020204" pitchFamily="34" charset="-122"/>
                <a:ea typeface="Microsoft YaHei" panose="020B0503020204020204" pitchFamily="34" charset="-122"/>
                <a:cs typeface="Microsoft YaHei" panose="020B0503020204020204" pitchFamily="34" charset="-122"/>
                <a:sym typeface="+mn-ea"/>
              </a:rPr>
              <a:t>, Multi </a:t>
            </a:r>
            <a:r>
              <a:rPr lang="en-GB" altLang="zh-CN" dirty="0" err="1">
                <a:latin typeface="Microsoft YaHei" panose="020B0503020204020204" pitchFamily="34" charset="-122"/>
                <a:ea typeface="Microsoft YaHei" panose="020B0503020204020204" pitchFamily="34" charset="-122"/>
                <a:cs typeface="Microsoft YaHei" panose="020B0503020204020204" pitchFamily="34" charset="-122"/>
                <a:sym typeface="+mn-ea"/>
              </a:rPr>
              <a:t>DB </a:t>
            </a:r>
            <a:r>
              <a:rPr lang="en-GB" altLang="zh-CN" dirty="0" err="1" smtClean="0">
                <a:latin typeface="Microsoft YaHei" panose="020B0503020204020204" pitchFamily="34" charset="-122"/>
                <a:ea typeface="Microsoft YaHei" panose="020B0503020204020204" pitchFamily="34" charset="-122"/>
                <a:cs typeface="Microsoft YaHei" panose="020B0503020204020204" pitchFamily="34" charset="-122"/>
                <a:sym typeface="+mn-ea"/>
              </a:rPr>
              <a:t>mode</a:t>
            </a:r>
            <a:endParaRPr lang="en-US" altLang="zh-CN" dirty="0" smtClean="0">
              <a:latin typeface="Microsoft YaHei" panose="020B0503020204020204" pitchFamily="34" charset="-122"/>
              <a:ea typeface="Microsoft YaHei" panose="020B0503020204020204" pitchFamily="34" charset="-122"/>
              <a:cs typeface="Microsoft YaHei" panose="020B0503020204020204" pitchFamily="34" charset="-122"/>
              <a:sym typeface="+mn-ea"/>
            </a:endParaRPr>
          </a:p>
          <a:p>
            <a:r>
              <a:rPr lang="en-GB" altLang="zh-CN" dirty="0" smtClean="0">
                <a:latin typeface="Microsoft YaHei" panose="020B0503020204020204" pitchFamily="34" charset="-122"/>
                <a:ea typeface="Microsoft YaHei" panose="020B0503020204020204" pitchFamily="34" charset="-122"/>
                <a:cs typeface="Microsoft YaHei" panose="020B0503020204020204" pitchFamily="34" charset="-122"/>
                <a:sym typeface="+mn-ea"/>
              </a:rPr>
              <a:t>R: </a:t>
            </a:r>
            <a:r>
              <a:rPr lang="en-GB" altLang="zh-CN" dirty="0" err="1" smtClean="0">
                <a:latin typeface="Microsoft YaHei" panose="020B0503020204020204" pitchFamily="34" charset="-122"/>
                <a:ea typeface="Microsoft YaHei" panose="020B0503020204020204" pitchFamily="34" charset="-122"/>
                <a:cs typeface="Microsoft YaHei" panose="020B0503020204020204" pitchFamily="34" charset="-122"/>
                <a:sym typeface="+mn-ea"/>
              </a:rPr>
              <a:t>Change </a:t>
            </a:r>
            <a:r>
              <a:rPr lang="en-GB" altLang="zh-CN" dirty="0" err="1">
                <a:latin typeface="Microsoft YaHei" panose="020B0503020204020204" pitchFamily="34" charset="-122"/>
                <a:ea typeface="Microsoft YaHei" panose="020B0503020204020204" pitchFamily="34" charset="-122"/>
                <a:cs typeface="Microsoft YaHei" panose="020B0503020204020204" pitchFamily="34" charset="-122"/>
                <a:sym typeface="+mn-ea"/>
              </a:rPr>
              <a:t>the DEVINFO of the SID where the ISN is located</a:t>
            </a:r>
            <a:r>
              <a:rPr lang="en-GB" altLang="zh-CN" dirty="0">
                <a:latin typeface="Microsoft YaHei" panose="020B0503020204020204" pitchFamily="34" charset="-122"/>
                <a:ea typeface="Microsoft YaHei" panose="020B0503020204020204" pitchFamily="34" charset="-122"/>
                <a:cs typeface="Microsoft YaHei" panose="020B0503020204020204" pitchFamily="34" charset="-122"/>
                <a:sym typeface="+mn-ea"/>
              </a:rPr>
              <a:t> </a:t>
            </a:r>
            <a:r>
              <a:rPr lang="en-GB" altLang="zh-CN" dirty="0" err="1">
                <a:latin typeface="Microsoft YaHei" panose="020B0503020204020204" pitchFamily="34" charset="-122"/>
                <a:ea typeface="Microsoft YaHei" panose="020B0503020204020204" pitchFamily="34" charset="-122"/>
                <a:cs typeface="Microsoft YaHei" panose="020B0503020204020204" pitchFamily="34" charset="-122"/>
                <a:sym typeface="+mn-ea"/>
              </a:rPr>
              <a:t>COPY back to the SID where DEVICE is located</a:t>
            </a:r>
            <a:endParaRPr lang="zh-CN" altLang="en-US" dirty="0" smtClean="0">
              <a:latin typeface="Microsoft YaHei" panose="020B0503020204020204" pitchFamily="34" charset="-122"/>
              <a:ea typeface="Microsoft YaHei" panose="020B0503020204020204" pitchFamily="34" charset="-122"/>
              <a:sym typeface="+mn-ea"/>
            </a:endParaRPr>
          </a:p>
          <a:p>
            <a:r>
              <a:rPr lang="en-GB" altLang="zh-CN" dirty="0" smtClean="0">
                <a:latin typeface="Microsoft YaHei" panose="020B0503020204020204" pitchFamily="34" charset="-122"/>
                <a:ea typeface="Microsoft YaHei" panose="020B0503020204020204" pitchFamily="34" charset="-122"/>
                <a:sym typeface="+mn-ea"/>
              </a:rPr>
              <a:t>P: SHOW </a:t>
            </a:r>
            <a:r>
              <a:rPr lang="en-GB" altLang="en-US" dirty="0" smtClean="0">
                <a:latin typeface="Microsoft YaHei" panose="020B0503020204020204" pitchFamily="34" charset="-122"/>
                <a:ea typeface="Microsoft YaHei" panose="020B0503020204020204" pitchFamily="34" charset="-122"/>
                <a:sym typeface="+mn-ea"/>
              </a:rPr>
              <a:t>pictures</a:t>
            </a:r>
            <a:r>
              <a:rPr lang="en-GB" altLang="zh-CN" dirty="0" smtClean="0">
                <a:latin typeface="Microsoft YaHei" panose="020B0503020204020204" pitchFamily="34" charset="-122"/>
                <a:ea typeface="Microsoft YaHei" panose="020B0503020204020204" pitchFamily="34" charset="-122"/>
              </a:rPr>
              <a:t>                                                           </a:t>
            </a:r>
            <a:endParaRPr lang="en-GB" altLang="zh-CN" dirty="0" smtClean="0">
              <a:latin typeface="Microsoft YaHei" panose="020B0503020204020204" pitchFamily="34" charset="-122"/>
              <a:ea typeface="Microsoft YaHei" panose="020B0503020204020204" pitchFamily="34" charset="-122"/>
            </a:endParaRPr>
          </a:p>
        </p:txBody>
      </p:sp>
      <p:pic>
        <p:nvPicPr>
          <p:cNvPr id="8" name="圖片 7"/>
          <p:cNvPicPr>
            <a:picLocks noChangeAspect="1"/>
          </p:cNvPicPr>
          <p:nvPr/>
        </p:nvPicPr>
        <p:blipFill>
          <a:blip r:embed="rId1"/>
          <a:stretch>
            <a:fillRect/>
          </a:stretch>
        </p:blipFill>
        <p:spPr>
          <a:xfrm>
            <a:off x="228532" y="3585153"/>
            <a:ext cx="3627755" cy="464185"/>
          </a:xfrm>
          <a:prstGeom prst="rect">
            <a:avLst/>
          </a:prstGeom>
        </p:spPr>
      </p:pic>
      <p:pic>
        <p:nvPicPr>
          <p:cNvPr id="9" name="圖片 8"/>
          <p:cNvPicPr>
            <a:picLocks noChangeAspect="1"/>
          </p:cNvPicPr>
          <p:nvPr/>
        </p:nvPicPr>
        <p:blipFill>
          <a:blip r:embed="rId2"/>
          <a:stretch>
            <a:fillRect/>
          </a:stretch>
        </p:blipFill>
        <p:spPr>
          <a:xfrm>
            <a:off x="228532" y="2469909"/>
            <a:ext cx="6905625" cy="676275"/>
          </a:xfrm>
          <a:prstGeom prst="rect">
            <a:avLst/>
          </a:prstGeom>
        </p:spPr>
      </p:pic>
      <p:pic>
        <p:nvPicPr>
          <p:cNvPr id="10" name="圖片 9"/>
          <p:cNvPicPr>
            <a:picLocks noChangeAspect="1"/>
          </p:cNvPicPr>
          <p:nvPr/>
        </p:nvPicPr>
        <p:blipFill>
          <a:blip r:embed="rId3"/>
          <a:stretch>
            <a:fillRect/>
          </a:stretch>
        </p:blipFill>
        <p:spPr>
          <a:xfrm>
            <a:off x="162560" y="1471651"/>
            <a:ext cx="8296275" cy="676275"/>
          </a:xfrm>
          <a:prstGeom prst="rect">
            <a:avLst/>
          </a:prstGeom>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34780" y="686518"/>
            <a:ext cx="11578797" cy="5908040"/>
          </a:xfrm>
          <a:prstGeom prst="rect">
            <a:avLst/>
          </a:prstGeom>
        </p:spPr>
        <p:txBody>
          <a:bodyPr wrap="square">
            <a:spAutoFit/>
          </a:bodyPr>
          <a:lstStyle/>
          <a:p>
            <a:r>
              <a:rPr lang="en-GB" altLang="zh-CN" b="1" dirty="0" smtClean="0">
                <a:latin typeface="Times New Roman" panose="02020603050405020304" charset="0"/>
                <a:ea typeface="Microsoft YaHei" panose="020B0503020204020204" pitchFamily="34" charset="-122"/>
                <a:cs typeface="Times New Roman" panose="02020603050405020304" charset="0"/>
              </a:rPr>
              <a:t>2. BY DEVICE </a:t>
            </a:r>
            <a:r>
              <a:rPr lang="en-GB" altLang="en-US" b="1" dirty="0" smtClean="0">
                <a:latin typeface="Times New Roman" panose="02020603050405020304" charset="0"/>
                <a:ea typeface="Microsoft YaHei" panose="020B0503020204020204" pitchFamily="34" charset="-122"/>
                <a:cs typeface="Times New Roman" panose="02020603050405020304" charset="0"/>
              </a:rPr>
              <a:t>settings </a:t>
            </a:r>
            <a:r>
              <a:rPr lang="en-GB" altLang="zh-CN" b="1" dirty="0" smtClean="0">
                <a:latin typeface="Times New Roman" panose="02020603050405020304" charset="0"/>
                <a:ea typeface="Microsoft YaHei" panose="020B0503020204020204" pitchFamily="34" charset="-122"/>
                <a:cs typeface="Times New Roman" panose="02020603050405020304" charset="0"/>
              </a:rPr>
              <a:t>:</a:t>
            </a:r>
            <a:endParaRPr lang="en-US" altLang="zh-CN" b="1" dirty="0">
              <a:latin typeface="Times New Roman" panose="02020603050405020304" charset="0"/>
              <a:ea typeface="Microsoft YaHei" panose="020B0503020204020204" pitchFamily="34" charset="-122"/>
              <a:cs typeface="Times New Roman" panose="02020603050405020304" charset="0"/>
            </a:endParaRPr>
          </a:p>
          <a:p>
            <a:r>
              <a:rPr lang="en-GB" altLang="zh-TW" sz="1200" dirty="0">
                <a:solidFill>
                  <a:schemeClr val="accent2">
                    <a:lumMod val="75000"/>
                  </a:schemeClr>
                </a:solidFill>
                <a:latin typeface="Times New Roman" panose="02020603050405020304" charset="0"/>
                <a:ea typeface="Microsoft YaHei" panose="020B0503020204020204" pitchFamily="34" charset="-122"/>
                <a:cs typeface="Times New Roman" panose="02020603050405020304" charset="0"/>
              </a:rPr>
              <a:t>SELECT * FROM AP_INI WHERE APID ='CT.USBDATA' AND FSECTION IN('344158','348015');</a:t>
            </a:r>
            <a:endParaRPr lang="en-US" altLang="zh-CN" sz="1200" dirty="0" smtClean="0">
              <a:solidFill>
                <a:schemeClr val="accent2">
                  <a:lumMod val="75000"/>
                </a:schemeClr>
              </a:solidFill>
              <a:latin typeface="Times New Roman" panose="02020603050405020304" charset="0"/>
              <a:ea typeface="Microsoft YaHei" panose="020B0503020204020204" pitchFamily="34" charset="-122"/>
              <a:cs typeface="Times New Roman" panose="02020603050405020304" charset="0"/>
            </a:endParaRPr>
          </a:p>
          <a:p>
            <a:endParaRPr lang="en-US" altLang="zh-CN" b="1" dirty="0" smtClean="0">
              <a:latin typeface="Times New Roman" panose="02020603050405020304" charset="0"/>
              <a:ea typeface="Microsoft YaHei" panose="020B0503020204020204" pitchFamily="34" charset="-122"/>
              <a:cs typeface="Times New Roman" panose="02020603050405020304" charset="0"/>
            </a:endParaRPr>
          </a:p>
          <a:p>
            <a:endParaRPr lang="en-US" altLang="zh-CN" b="1" dirty="0">
              <a:latin typeface="Times New Roman" panose="02020603050405020304" charset="0"/>
              <a:ea typeface="Microsoft YaHei" panose="020B0503020204020204" pitchFamily="34" charset="-122"/>
              <a:cs typeface="Times New Roman" panose="02020603050405020304" charset="0"/>
            </a:endParaRPr>
          </a:p>
          <a:p>
            <a:endParaRPr lang="en-US" altLang="zh-CN" b="1" dirty="0">
              <a:latin typeface="Times New Roman" panose="02020603050405020304" charset="0"/>
              <a:ea typeface="Microsoft YaHei" panose="020B0503020204020204" pitchFamily="34" charset="-122"/>
              <a:cs typeface="Times New Roman" panose="02020603050405020304" charset="0"/>
            </a:endParaRPr>
          </a:p>
          <a:p>
            <a:r>
              <a:rPr lang="en-GB" altLang="zh-CN" b="1" dirty="0" smtClean="0">
                <a:latin typeface="Times New Roman" panose="02020603050405020304" charset="0"/>
                <a:ea typeface="Microsoft YaHei" panose="020B0503020204020204" pitchFamily="34" charset="-122"/>
                <a:cs typeface="Times New Roman" panose="02020603050405020304" charset="0"/>
              </a:rPr>
              <a:t>MLSET </a:t>
            </a:r>
            <a:r>
              <a:rPr lang="en-GB" altLang="zh-CN" b="1" dirty="0">
                <a:latin typeface="Times New Roman" panose="02020603050405020304" charset="0"/>
                <a:ea typeface="Microsoft YaHei" panose="020B0503020204020204" pitchFamily="34" charset="-122"/>
                <a:cs typeface="Times New Roman" panose="02020603050405020304" charset="0"/>
              </a:rPr>
              <a:t>: </a:t>
            </a:r>
            <a:r>
              <a:rPr lang="en-GB" altLang="en-US" dirty="0" smtClean="0">
                <a:latin typeface="Times New Roman" panose="02020603050405020304" charset="0"/>
                <a:ea typeface="Microsoft YaHei" panose="020B0503020204020204" pitchFamily="34" charset="-122"/>
                <a:cs typeface="Times New Roman" panose="02020603050405020304" charset="0"/>
              </a:rPr>
              <a:t>Set </a:t>
            </a:r>
            <a:r>
              <a:rPr lang="en-GB" altLang="zh-CN" dirty="0" err="1" smtClean="0">
                <a:latin typeface="Times New Roman" panose="02020603050405020304" charset="0"/>
                <a:ea typeface="Microsoft YaHei" panose="020B0503020204020204" pitchFamily="34" charset="-122"/>
                <a:cs typeface="Times New Roman" panose="02020603050405020304" charset="0"/>
              </a:rPr>
              <a:t>StarFighter</a:t>
            </a:r>
            <a:r>
              <a:rPr lang="en-GB" altLang="zh-CN" dirty="0" smtClean="0">
                <a:latin typeface="Times New Roman" panose="02020603050405020304" charset="0"/>
                <a:ea typeface="Microsoft YaHei" panose="020B0503020204020204" pitchFamily="34" charset="-122"/>
                <a:cs typeface="Times New Roman" panose="02020603050405020304" charset="0"/>
              </a:rPr>
              <a:t> Is </a:t>
            </a:r>
            <a:r>
              <a:rPr lang="en-GB" altLang="en-US" dirty="0">
                <a:latin typeface="Times New Roman" panose="02020603050405020304" charset="0"/>
                <a:ea typeface="Microsoft YaHei" panose="020B0503020204020204" pitchFamily="34" charset="-122"/>
                <a:cs typeface="Times New Roman" panose="02020603050405020304" charset="0"/>
              </a:rPr>
              <a:t>the </a:t>
            </a:r>
            <a:r>
              <a:rPr lang="en-GB" altLang="zh-CN" dirty="0">
                <a:latin typeface="Times New Roman" panose="02020603050405020304" charset="0"/>
                <a:ea typeface="Microsoft YaHei" panose="020B0503020204020204" pitchFamily="34" charset="-122"/>
                <a:cs typeface="Times New Roman" panose="02020603050405020304" charset="0"/>
              </a:rPr>
              <a:t>WS </a:t>
            </a:r>
            <a:r>
              <a:rPr lang="en-GB" altLang="zh-CN" dirty="0" smtClean="0">
                <a:latin typeface="Times New Roman" panose="02020603050405020304" charset="0"/>
                <a:ea typeface="Microsoft YaHei" panose="020B0503020204020204" pitchFamily="34" charset="-122"/>
                <a:cs typeface="Times New Roman" panose="02020603050405020304" charset="0"/>
              </a:rPr>
              <a:t>IP </a:t>
            </a:r>
            <a:r>
              <a:rPr lang="en-GB" altLang="zh-TW" dirty="0">
                <a:latin typeface="Times New Roman" panose="02020603050405020304" charset="0"/>
                <a:ea typeface="Microsoft YaHei" panose="020B0503020204020204" pitchFamily="34" charset="-122"/>
                <a:cs typeface="Times New Roman" panose="02020603050405020304" charset="0"/>
              </a:rPr>
              <a:t>connected to the ML network and connected to the MAC MINI via USB-LAN for taking photos and uploading to </a:t>
            </a:r>
            <a:r>
              <a:rPr lang="en-GB" altLang="zh-TW" dirty="0" smtClean="0">
                <a:latin typeface="Times New Roman" panose="02020603050405020304" charset="0"/>
                <a:ea typeface="Microsoft YaHei" panose="020B0503020204020204" pitchFamily="34" charset="-122"/>
                <a:cs typeface="Times New Roman" panose="02020603050405020304" charset="0"/>
              </a:rPr>
              <a:t>the Cambri</a:t>
            </a:r>
            <a:r>
              <a:rPr lang="en-GB" altLang="zh-CN" dirty="0" smtClean="0">
                <a:latin typeface="Times New Roman" panose="02020603050405020304" charset="0"/>
                <a:ea typeface="Microsoft YaHei" panose="020B0503020204020204" pitchFamily="34" charset="-122"/>
                <a:cs typeface="Times New Roman" panose="02020603050405020304" charset="0"/>
              </a:rPr>
              <a:t>a</a:t>
            </a:r>
            <a:r>
              <a:rPr lang="en-GB" altLang="zh-TW" dirty="0" smtClean="0">
                <a:latin typeface="Times New Roman" panose="02020603050405020304" charset="0"/>
                <a:ea typeface="Microsoft YaHei" panose="020B0503020204020204" pitchFamily="34" charset="-122"/>
                <a:cs typeface="Times New Roman" panose="02020603050405020304" charset="0"/>
              </a:rPr>
              <a:t>n </a:t>
            </a:r>
            <a:r>
              <a:rPr lang="en-GB" altLang="zh-TW" dirty="0">
                <a:latin typeface="Times New Roman" panose="02020603050405020304" charset="0"/>
                <a:ea typeface="Microsoft YaHei" panose="020B0503020204020204" pitchFamily="34" charset="-122"/>
                <a:cs typeface="Times New Roman" panose="02020603050405020304" charset="0"/>
              </a:rPr>
              <a:t>server</a:t>
            </a:r>
            <a:r>
              <a:rPr lang="en-US" altLang="en-GB" dirty="0">
                <a:latin typeface="Times New Roman" panose="02020603050405020304" charset="0"/>
                <a:ea typeface="Microsoft YaHei" panose="020B0503020204020204" pitchFamily="34" charset="-122"/>
                <a:cs typeface="Times New Roman" panose="02020603050405020304" charset="0"/>
              </a:rPr>
              <a:t>.</a:t>
            </a:r>
            <a:endParaRPr lang="en-US" altLang="zh-CN" dirty="0">
              <a:latin typeface="Times New Roman" panose="02020603050405020304" charset="0"/>
              <a:ea typeface="Microsoft YaHei" panose="020B0503020204020204" pitchFamily="34" charset="-122"/>
              <a:cs typeface="Times New Roman" panose="02020603050405020304" charset="0"/>
            </a:endParaRPr>
          </a:p>
          <a:p>
            <a:r>
              <a:rPr lang="en-GB" altLang="zh-CN" b="1" dirty="0">
                <a:latin typeface="Times New Roman" panose="02020603050405020304" charset="0"/>
                <a:ea typeface="Microsoft YaHei" panose="020B0503020204020204" pitchFamily="34" charset="-122"/>
                <a:cs typeface="Times New Roman" panose="02020603050405020304" charset="0"/>
              </a:rPr>
              <a:t>PLAY_MUSIC: </a:t>
            </a:r>
            <a:r>
              <a:rPr lang="en-GB" altLang="zh-CN" dirty="0">
                <a:latin typeface="Times New Roman" panose="02020603050405020304" charset="0"/>
                <a:ea typeface="Microsoft YaHei" panose="020B0503020204020204" pitchFamily="34" charset="-122"/>
                <a:cs typeface="Times New Roman" panose="02020603050405020304" charset="0"/>
              </a:rPr>
              <a:t>BY DEVICE </a:t>
            </a:r>
            <a:r>
              <a:rPr lang="en-GB" altLang="en-US" dirty="0">
                <a:latin typeface="Times New Roman" panose="02020603050405020304" charset="0"/>
                <a:ea typeface="Microsoft YaHei" panose="020B0503020204020204" pitchFamily="34" charset="-122"/>
                <a:cs typeface="Times New Roman" panose="02020603050405020304" charset="0"/>
              </a:rPr>
              <a:t>maintenance turns on sound prompts</a:t>
            </a:r>
            <a:endParaRPr lang="en-US" altLang="zh-CN" sz="1050" dirty="0">
              <a:latin typeface="Times New Roman" panose="02020603050405020304" charset="0"/>
              <a:ea typeface="Microsoft YaHei" panose="020B0503020204020204" pitchFamily="34" charset="-122"/>
              <a:cs typeface="Times New Roman" panose="02020603050405020304" charset="0"/>
            </a:endParaRPr>
          </a:p>
          <a:p>
            <a:r>
              <a:rPr lang="en-GB" altLang="zh-CN" b="1" dirty="0" smtClean="0">
                <a:latin typeface="Times New Roman" panose="02020603050405020304" charset="0"/>
                <a:ea typeface="Microsoft YaHei" panose="020B0503020204020204" pitchFamily="34" charset="-122"/>
                <a:cs typeface="Times New Roman" panose="02020603050405020304" charset="0"/>
              </a:rPr>
              <a:t>3. </a:t>
            </a:r>
            <a:r>
              <a:rPr lang="en-GB" altLang="en-US" b="1" dirty="0" smtClean="0">
                <a:latin typeface="Times New Roman" panose="02020603050405020304" charset="0"/>
                <a:ea typeface="Microsoft YaHei" panose="020B0503020204020204" pitchFamily="34" charset="-122"/>
                <a:cs typeface="Times New Roman" panose="02020603050405020304" charset="0"/>
              </a:rPr>
              <a:t>Special instructions for setting PLC_GETBIN to obtain </a:t>
            </a:r>
            <a:r>
              <a:rPr lang="en-GB" altLang="zh-CN" b="1" dirty="0" smtClean="0">
                <a:latin typeface="Times New Roman" panose="02020603050405020304" charset="0"/>
                <a:ea typeface="Microsoft YaHei" panose="020B0503020204020204" pitchFamily="34" charset="-122"/>
                <a:cs typeface="Times New Roman" panose="02020603050405020304" charset="0"/>
              </a:rPr>
              <a:t>BIN :</a:t>
            </a:r>
            <a:endParaRPr lang="en-GB" altLang="zh-CN" b="1" dirty="0" smtClean="0">
              <a:latin typeface="Times New Roman" panose="02020603050405020304" charset="0"/>
              <a:ea typeface="Microsoft YaHei" panose="020B0503020204020204" pitchFamily="34" charset="-122"/>
              <a:cs typeface="Times New Roman" panose="02020603050405020304" charset="0"/>
            </a:endParaRPr>
          </a:p>
          <a:p>
            <a:r>
              <a:rPr lang="en-GB" altLang="zh-TW" sz="1200" dirty="0">
                <a:solidFill>
                  <a:schemeClr val="accent2">
                    <a:lumMod val="75000"/>
                  </a:schemeClr>
                </a:solidFill>
                <a:latin typeface="Times New Roman" panose="02020603050405020304" charset="0"/>
                <a:ea typeface="Microsoft YaHei" panose="020B0503020204020204" pitchFamily="34" charset="-122"/>
                <a:cs typeface="Times New Roman" panose="02020603050405020304" charset="0"/>
              </a:rPr>
              <a:t>SELECT * FROM AP_INI WHERE APID ='CT.USBDATA' AND FNAME IN('WKTYPE_NUMBER','WKTYPE_IPEG','WKTYPE_KPBC','WKTYPE_BC');</a:t>
            </a:r>
            <a:endParaRPr lang="en-GB" altLang="zh-TW" sz="1200" dirty="0">
              <a:solidFill>
                <a:schemeClr val="accent2">
                  <a:lumMod val="75000"/>
                </a:schemeClr>
              </a:solidFill>
              <a:latin typeface="Times New Roman" panose="02020603050405020304" charset="0"/>
              <a:ea typeface="Microsoft YaHei" panose="020B0503020204020204" pitchFamily="34" charset="-122"/>
              <a:cs typeface="Times New Roman" panose="02020603050405020304" charset="0"/>
            </a:endParaRPr>
          </a:p>
          <a:p>
            <a:endParaRPr lang="en-US" altLang="zh-TW" b="1" dirty="0" smtClean="0">
              <a:latin typeface="Times New Roman" panose="02020603050405020304" charset="0"/>
              <a:ea typeface="Microsoft YaHei" panose="020B0503020204020204" pitchFamily="34" charset="-122"/>
              <a:cs typeface="Times New Roman" panose="02020603050405020304" charset="0"/>
            </a:endParaRPr>
          </a:p>
          <a:p>
            <a:endParaRPr lang="en-US" altLang="zh-TW" b="1" dirty="0">
              <a:latin typeface="Times New Roman" panose="02020603050405020304" charset="0"/>
              <a:ea typeface="Microsoft YaHei" panose="020B0503020204020204" pitchFamily="34" charset="-122"/>
              <a:cs typeface="Times New Roman" panose="02020603050405020304" charset="0"/>
            </a:endParaRPr>
          </a:p>
          <a:p>
            <a:endParaRPr lang="en-US" altLang="zh-TW" sz="1400" b="1" dirty="0" smtClean="0">
              <a:latin typeface="Times New Roman" panose="02020603050405020304" charset="0"/>
              <a:ea typeface="Microsoft YaHei" panose="020B0503020204020204" pitchFamily="34" charset="-122"/>
              <a:cs typeface="Times New Roman" panose="02020603050405020304" charset="0"/>
            </a:endParaRPr>
          </a:p>
          <a:p>
            <a:endParaRPr lang="en-US" altLang="zh-TW" sz="1600" b="1" dirty="0">
              <a:latin typeface="Times New Roman" panose="02020603050405020304" charset="0"/>
              <a:ea typeface="Microsoft YaHei" panose="020B0503020204020204" pitchFamily="34" charset="-122"/>
              <a:cs typeface="Times New Roman" panose="02020603050405020304" charset="0"/>
            </a:endParaRPr>
          </a:p>
          <a:p>
            <a:endParaRPr lang="en-US" altLang="zh-TW" b="1" dirty="0">
              <a:latin typeface="Times New Roman" panose="02020603050405020304" charset="0"/>
              <a:ea typeface="Microsoft YaHei" panose="020B0503020204020204" pitchFamily="34" charset="-122"/>
              <a:cs typeface="Times New Roman" panose="02020603050405020304" charset="0"/>
            </a:endParaRPr>
          </a:p>
          <a:p>
            <a:r>
              <a:rPr lang="en-GB" altLang="zh-TW" dirty="0" smtClean="0">
                <a:latin typeface="Times New Roman" panose="02020603050405020304" charset="0"/>
                <a:ea typeface="Microsoft YaHei" panose="020B0503020204020204" pitchFamily="34" charset="-122"/>
                <a:cs typeface="Times New Roman" panose="02020603050405020304" charset="0"/>
                <a:sym typeface="+mn-ea"/>
              </a:rPr>
              <a:t>FNAME = WKTYPE_NUMBER maintains </a:t>
            </a:r>
            <a:r>
              <a:rPr lang="en-GB" altLang="zh-CN" dirty="0" smtClean="0">
                <a:latin typeface="Times New Roman" panose="02020603050405020304" charset="0"/>
                <a:ea typeface="Microsoft YaHei" panose="020B0503020204020204" pitchFamily="34" charset="-122"/>
                <a:cs typeface="Times New Roman" panose="02020603050405020304" charset="0"/>
                <a:sym typeface="+mn-ea"/>
              </a:rPr>
              <a:t>the BIN </a:t>
            </a:r>
            <a:r>
              <a:rPr lang="en-GB" altLang="en-US" dirty="0" smtClean="0">
                <a:latin typeface="Times New Roman" panose="02020603050405020304" charset="0"/>
                <a:ea typeface="Microsoft YaHei" panose="020B0503020204020204" pitchFamily="34" charset="-122"/>
                <a:cs typeface="Times New Roman" panose="02020603050405020304" charset="0"/>
                <a:sym typeface="+mn-ea"/>
              </a:rPr>
              <a:t>level corresponding to the intercepted value</a:t>
            </a:r>
            <a:endParaRPr lang="en-GB" altLang="zh-TW" dirty="0" smtClean="0">
              <a:latin typeface="Times New Roman" panose="02020603050405020304" charset="0"/>
              <a:ea typeface="Microsoft YaHei" panose="020B0503020204020204" pitchFamily="34" charset="-122"/>
              <a:cs typeface="Times New Roman" panose="02020603050405020304" charset="0"/>
            </a:endParaRPr>
          </a:p>
          <a:p>
            <a:r>
              <a:rPr lang="en-GB" altLang="zh-TW" dirty="0" smtClean="0">
                <a:latin typeface="Times New Roman" panose="02020603050405020304" charset="0"/>
                <a:ea typeface="Microsoft YaHei" panose="020B0503020204020204" pitchFamily="34" charset="-122"/>
                <a:cs typeface="Times New Roman" panose="02020603050405020304" charset="0"/>
              </a:rPr>
              <a:t>FNAME = WKTYPE_KPBC </a:t>
            </a:r>
            <a:r>
              <a:rPr lang="en-GB" altLang="en-US" dirty="0" smtClean="0">
                <a:latin typeface="Times New Roman" panose="02020603050405020304" charset="0"/>
                <a:ea typeface="Microsoft YaHei" panose="020B0503020204020204" pitchFamily="34" charset="-122"/>
                <a:cs typeface="Times New Roman" panose="02020603050405020304" charset="0"/>
              </a:rPr>
              <a:t>maintenance needs to check </a:t>
            </a:r>
            <a:r>
              <a:rPr lang="en-GB" altLang="zh-CN" dirty="0" smtClean="0">
                <a:latin typeface="Times New Roman" panose="02020603050405020304" charset="0"/>
                <a:ea typeface="Microsoft YaHei" panose="020B0503020204020204" pitchFamily="34" charset="-122"/>
                <a:cs typeface="Times New Roman" panose="02020603050405020304" charset="0"/>
              </a:rPr>
              <a:t>the bin </a:t>
            </a:r>
            <a:r>
              <a:rPr lang="en-GB" altLang="en-US" dirty="0" smtClean="0">
                <a:latin typeface="Times New Roman" panose="02020603050405020304" charset="0"/>
                <a:ea typeface="Microsoft YaHei" panose="020B0503020204020204" pitchFamily="34" charset="-122"/>
                <a:cs typeface="Times New Roman" panose="02020603050405020304" charset="0"/>
              </a:rPr>
              <a:t>'s </a:t>
            </a:r>
            <a:r>
              <a:rPr lang="en-GB" altLang="zh-CN" dirty="0" smtClean="0">
                <a:latin typeface="Times New Roman" panose="02020603050405020304" charset="0"/>
                <a:ea typeface="Microsoft YaHei" panose="020B0503020204020204" pitchFamily="34" charset="-122"/>
                <a:cs typeface="Times New Roman" panose="02020603050405020304" charset="0"/>
              </a:rPr>
              <a:t>KPBC</a:t>
            </a:r>
            <a:endParaRPr lang="en-GB" altLang="zh-CN" dirty="0" smtClean="0">
              <a:latin typeface="Times New Roman" panose="02020603050405020304" charset="0"/>
              <a:ea typeface="Microsoft YaHei" panose="020B0503020204020204" pitchFamily="34" charset="-122"/>
              <a:cs typeface="Times New Roman" panose="02020603050405020304" charset="0"/>
            </a:endParaRPr>
          </a:p>
          <a:p>
            <a:r>
              <a:rPr lang="en-GB" altLang="zh-CN" dirty="0" smtClean="0">
                <a:latin typeface="Times New Roman" panose="02020603050405020304" charset="0"/>
                <a:ea typeface="Microsoft YaHei" panose="020B0503020204020204" pitchFamily="34" charset="-122"/>
                <a:cs typeface="Times New Roman" panose="02020603050405020304" charset="0"/>
              </a:rPr>
              <a:t>FNAME = WKTYPE_IPEG </a:t>
            </a:r>
            <a:r>
              <a:rPr lang="en-GB" altLang="en-US" dirty="0" smtClean="0">
                <a:latin typeface="Times New Roman" panose="02020603050405020304" charset="0"/>
                <a:ea typeface="Microsoft YaHei" panose="020B0503020204020204" pitchFamily="34" charset="-122"/>
                <a:cs typeface="Times New Roman" panose="02020603050405020304" charset="0"/>
              </a:rPr>
              <a:t>maintains and captures whether the intercepted value in the </a:t>
            </a:r>
            <a:r>
              <a:rPr lang="en-GB" altLang="zh-CN" dirty="0" smtClean="0">
                <a:latin typeface="Times New Roman" panose="02020603050405020304" charset="0"/>
                <a:ea typeface="Microsoft YaHei" panose="020B0503020204020204" pitchFamily="34" charset="-122"/>
                <a:cs typeface="Times New Roman" panose="02020603050405020304" charset="0"/>
              </a:rPr>
              <a:t>VSN barcode </a:t>
            </a:r>
            <a:r>
              <a:rPr lang="en-GB" altLang="en-US" dirty="0" smtClean="0">
                <a:latin typeface="Times New Roman" panose="02020603050405020304" charset="0"/>
                <a:ea typeface="Microsoft YaHei" panose="020B0503020204020204" pitchFamily="34" charset="-122"/>
                <a:cs typeface="Times New Roman" panose="02020603050405020304" charset="0"/>
              </a:rPr>
              <a:t>corresponding to </a:t>
            </a:r>
            <a:r>
              <a:rPr lang="en-GB" altLang="zh-CN" dirty="0" smtClean="0">
                <a:latin typeface="Times New Roman" panose="02020603050405020304" charset="0"/>
                <a:ea typeface="Microsoft YaHei" panose="020B0503020204020204" pitchFamily="34" charset="-122"/>
                <a:cs typeface="Times New Roman" panose="02020603050405020304" charset="0"/>
              </a:rPr>
              <a:t>KPBC conforms to FVALUE. FVALTYPE </a:t>
            </a:r>
            <a:r>
              <a:rPr lang="en-GB" altLang="en-US" dirty="0" smtClean="0">
                <a:latin typeface="Times New Roman" panose="02020603050405020304" charset="0"/>
                <a:ea typeface="Microsoft YaHei" panose="020B0503020204020204" pitchFamily="34" charset="-122"/>
                <a:cs typeface="Times New Roman" panose="02020603050405020304" charset="0"/>
              </a:rPr>
              <a:t>is </a:t>
            </a:r>
            <a:r>
              <a:rPr lang="en-GB" altLang="zh-CN" dirty="0" smtClean="0">
                <a:latin typeface="Times New Roman" panose="02020603050405020304" charset="0"/>
                <a:ea typeface="Microsoft YaHei" panose="020B0503020204020204" pitchFamily="34" charset="-122"/>
                <a:cs typeface="Times New Roman" panose="02020603050405020304" charset="0"/>
              </a:rPr>
              <a:t>BIN </a:t>
            </a:r>
            <a:r>
              <a:rPr lang="en-GB" altLang="en-US" dirty="0" smtClean="0">
                <a:latin typeface="Times New Roman" panose="02020603050405020304" charset="0"/>
                <a:ea typeface="Microsoft YaHei" panose="020B0503020204020204" pitchFamily="34" charset="-122"/>
                <a:cs typeface="Times New Roman" panose="02020603050405020304" charset="0"/>
              </a:rPr>
              <a:t>level </a:t>
            </a:r>
            <a:r>
              <a:rPr lang="en-GB" altLang="en-US" dirty="0" smtClean="0">
                <a:solidFill>
                  <a:srgbClr val="C00000"/>
                </a:solidFill>
                <a:latin typeface="Times New Roman" panose="02020603050405020304" charset="0"/>
                <a:ea typeface="Microsoft YaHei" panose="020B0503020204020204" pitchFamily="34" charset="-122"/>
                <a:cs typeface="Times New Roman" panose="02020603050405020304" charset="0"/>
              </a:rPr>
              <a:t>(the priority is higher than the last two maintenance)</a:t>
            </a:r>
            <a:endParaRPr lang="en-US" altLang="zh-CN" dirty="0" smtClean="0">
              <a:solidFill>
                <a:srgbClr val="C00000"/>
              </a:solidFill>
              <a:latin typeface="Times New Roman" panose="02020603050405020304" charset="0"/>
              <a:ea typeface="Microsoft YaHei" panose="020B0503020204020204" pitchFamily="34" charset="-122"/>
              <a:cs typeface="Times New Roman" panose="02020603050405020304" charset="0"/>
            </a:endParaRPr>
          </a:p>
          <a:p>
            <a:r>
              <a:rPr lang="en-GB" altLang="zh-TW" dirty="0" smtClean="0">
                <a:latin typeface="Times New Roman" panose="02020603050405020304" charset="0"/>
                <a:ea typeface="Microsoft YaHei" panose="020B0503020204020204" pitchFamily="34" charset="-122"/>
                <a:cs typeface="Times New Roman" panose="02020603050405020304" charset="0"/>
              </a:rPr>
              <a:t>FNAME = WKTYPE_BC </a:t>
            </a:r>
            <a:r>
              <a:rPr lang="en-GB" altLang="en-US" dirty="0" smtClean="0">
                <a:latin typeface="Times New Roman" panose="02020603050405020304" charset="0"/>
                <a:ea typeface="Microsoft YaHei" panose="020B0503020204020204" pitchFamily="34" charset="-122"/>
                <a:cs typeface="Times New Roman" panose="02020603050405020304" charset="0"/>
              </a:rPr>
              <a:t>maintenance needs to obtain the value intercepted from the </a:t>
            </a:r>
            <a:r>
              <a:rPr lang="en-GB" altLang="zh-CN" dirty="0" smtClean="0">
                <a:latin typeface="Times New Roman" panose="02020603050405020304" charset="0"/>
                <a:ea typeface="Microsoft YaHei" panose="020B0503020204020204" pitchFamily="34" charset="-122"/>
                <a:cs typeface="Times New Roman" panose="02020603050405020304" charset="0"/>
              </a:rPr>
              <a:t>VSN barcode </a:t>
            </a:r>
            <a:r>
              <a:rPr lang="en-GB" altLang="en-US" dirty="0" smtClean="0">
                <a:latin typeface="Times New Roman" panose="02020603050405020304" charset="0"/>
                <a:ea typeface="Microsoft YaHei" panose="020B0503020204020204" pitchFamily="34" charset="-122"/>
                <a:cs typeface="Times New Roman" panose="02020603050405020304" charset="0"/>
              </a:rPr>
              <a:t>corresponding to </a:t>
            </a:r>
            <a:r>
              <a:rPr lang="en-GB" altLang="zh-CN" dirty="0" smtClean="0">
                <a:latin typeface="Times New Roman" panose="02020603050405020304" charset="0"/>
                <a:ea typeface="Microsoft YaHei" panose="020B0503020204020204" pitchFamily="34" charset="-122"/>
                <a:cs typeface="Times New Roman" panose="02020603050405020304" charset="0"/>
              </a:rPr>
              <a:t>KPBC </a:t>
            </a:r>
            <a:r>
              <a:rPr lang="en-GB" altLang="zh-CN" dirty="0" smtClean="0">
                <a:solidFill>
                  <a:srgbClr val="C00000"/>
                </a:solidFill>
                <a:latin typeface="Times New Roman" panose="02020603050405020304" charset="0"/>
                <a:ea typeface="Microsoft YaHei" panose="020B0503020204020204" pitchFamily="34" charset="-122"/>
                <a:cs typeface="Times New Roman" panose="02020603050405020304" charset="0"/>
              </a:rPr>
              <a:t>( </a:t>
            </a:r>
            <a:r>
              <a:rPr lang="en-GB" altLang="en-US" dirty="0" smtClean="0">
                <a:solidFill>
                  <a:srgbClr val="C00000"/>
                </a:solidFill>
                <a:latin typeface="Times New Roman" panose="02020603050405020304" charset="0"/>
                <a:ea typeface="Microsoft YaHei" panose="020B0503020204020204" pitchFamily="34" charset="-122"/>
                <a:cs typeface="Times New Roman" panose="02020603050405020304" charset="0"/>
              </a:rPr>
              <a:t>in conjunction with the latter maintenance decision </a:t>
            </a:r>
            <a:r>
              <a:rPr lang="en-GB" altLang="zh-CN" dirty="0" smtClean="0">
                <a:solidFill>
                  <a:srgbClr val="C00000"/>
                </a:solidFill>
                <a:latin typeface="Times New Roman" panose="02020603050405020304" charset="0"/>
                <a:ea typeface="Microsoft YaHei" panose="020B0503020204020204" pitchFamily="34" charset="-122"/>
                <a:cs typeface="Times New Roman" panose="02020603050405020304" charset="0"/>
              </a:rPr>
              <a:t>)</a:t>
            </a:r>
            <a:endParaRPr lang="en-GB" altLang="zh-CN" dirty="0" smtClean="0">
              <a:solidFill>
                <a:srgbClr val="C00000"/>
              </a:solidFill>
              <a:latin typeface="Times New Roman" panose="02020603050405020304" charset="0"/>
              <a:ea typeface="Microsoft YaHei" panose="020B0503020204020204" pitchFamily="34" charset="-122"/>
              <a:cs typeface="Times New Roman" panose="02020603050405020304" charset="0"/>
            </a:endParaRPr>
          </a:p>
          <a:p>
            <a:endParaRPr lang="en-US" altLang="zh-TW" dirty="0" smtClean="0">
              <a:latin typeface="Times New Roman" panose="02020603050405020304" charset="0"/>
              <a:ea typeface="Microsoft YaHei" panose="020B0503020204020204" pitchFamily="34" charset="-122"/>
              <a:cs typeface="Times New Roman" panose="02020603050405020304" charset="0"/>
            </a:endParaRPr>
          </a:p>
        </p:txBody>
      </p:sp>
      <p:sp>
        <p:nvSpPr>
          <p:cNvPr id="3" name="文字方塊 2"/>
          <p:cNvSpPr txBox="1"/>
          <p:nvPr/>
        </p:nvSpPr>
        <p:spPr>
          <a:xfrm>
            <a:off x="334645" y="224790"/>
            <a:ext cx="5869305" cy="460375"/>
          </a:xfrm>
          <a:prstGeom prst="rect">
            <a:avLst/>
          </a:prstGeom>
          <a:noFill/>
        </p:spPr>
        <p:txBody>
          <a:bodyPr wrap="square" rtlCol="0">
            <a:spAutoFit/>
          </a:bodyPr>
          <a:lstStyle/>
          <a:p>
            <a:r>
              <a:rPr lang="en-GB" altLang="zh-TW" sz="2400" dirty="0" smtClean="0">
                <a:latin typeface="Times New Roman" panose="02020603050405020304" charset="0"/>
                <a:ea typeface="Microsoft YaHei" panose="020B0503020204020204" pitchFamily="34" charset="-122"/>
                <a:cs typeface="Times New Roman" panose="02020603050405020304" charset="0"/>
              </a:rPr>
              <a:t>PLC </a:t>
            </a:r>
            <a:r>
              <a:rPr lang="en-GB" altLang="en-US" sz="2400" dirty="0" smtClean="0">
                <a:latin typeface="Times New Roman" panose="02020603050405020304" charset="0"/>
                <a:ea typeface="Microsoft YaHei" panose="020B0503020204020204" pitchFamily="34" charset="-122"/>
                <a:cs typeface="Times New Roman" panose="02020603050405020304" charset="0"/>
              </a:rPr>
              <a:t>function introduction</a:t>
            </a:r>
            <a:endParaRPr lang="zh-TW" altLang="en-US" sz="2400" dirty="0">
              <a:latin typeface="Times New Roman" panose="02020603050405020304" charset="0"/>
              <a:ea typeface="Microsoft YaHei" panose="020B0503020204020204" pitchFamily="34" charset="-122"/>
              <a:cs typeface="Times New Roman" panose="02020603050405020304" charset="0"/>
            </a:endParaRPr>
          </a:p>
        </p:txBody>
      </p:sp>
      <p:pic>
        <p:nvPicPr>
          <p:cNvPr id="4" name="圖片 3"/>
          <p:cNvPicPr>
            <a:picLocks noChangeAspect="1"/>
          </p:cNvPicPr>
          <p:nvPr/>
        </p:nvPicPr>
        <p:blipFill>
          <a:blip r:embed="rId1"/>
          <a:stretch>
            <a:fillRect/>
          </a:stretch>
        </p:blipFill>
        <p:spPr>
          <a:xfrm>
            <a:off x="334780" y="1235400"/>
            <a:ext cx="7384420" cy="640135"/>
          </a:xfrm>
          <a:prstGeom prst="rect">
            <a:avLst/>
          </a:prstGeom>
        </p:spPr>
      </p:pic>
      <p:pic>
        <p:nvPicPr>
          <p:cNvPr id="5" name="圖片 4"/>
          <p:cNvPicPr>
            <a:picLocks noChangeAspect="1"/>
          </p:cNvPicPr>
          <p:nvPr/>
        </p:nvPicPr>
        <p:blipFill>
          <a:blip r:embed="rId2"/>
          <a:stretch>
            <a:fillRect/>
          </a:stretch>
        </p:blipFill>
        <p:spPr>
          <a:xfrm>
            <a:off x="334645" y="3331845"/>
            <a:ext cx="8710295" cy="1198245"/>
          </a:xfrm>
          <a:prstGeom prst="rect">
            <a:avLst/>
          </a:prstGeom>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方塊 2"/>
          <p:cNvSpPr txBox="1"/>
          <p:nvPr/>
        </p:nvSpPr>
        <p:spPr>
          <a:xfrm>
            <a:off x="285889" y="191493"/>
            <a:ext cx="10297671" cy="1198880"/>
          </a:xfrm>
          <a:prstGeom prst="rect">
            <a:avLst/>
          </a:prstGeom>
          <a:noFill/>
        </p:spPr>
        <p:txBody>
          <a:bodyPr wrap="square" rtlCol="0">
            <a:spAutoFit/>
          </a:bodyPr>
          <a:lstStyle/>
          <a:p>
            <a:r>
              <a:rPr lang="en-GB" sz="2400" dirty="0">
                <a:latin typeface="Microsoft YaHei" panose="020B0503020204020204" pitchFamily="34" charset="-122"/>
                <a:ea typeface="Microsoft YaHei" panose="020B0503020204020204" pitchFamily="34" charset="-122"/>
                <a:sym typeface="+mn-ea"/>
              </a:rPr>
              <a:t>HSG-INSTALL HOLD BTN&amp;E-CLIP TO HSG- </a:t>
            </a:r>
            <a:r>
              <a:rPr lang="en-GB" altLang="en-US" sz="2400" dirty="0">
                <a:latin typeface="Microsoft YaHei" panose="020B0503020204020204" pitchFamily="34" charset="-122"/>
                <a:ea typeface="Microsoft YaHei" panose="020B0503020204020204" pitchFamily="34" charset="-122"/>
                <a:sym typeface="+mn-ea"/>
              </a:rPr>
              <a:t>Hand Brush Station</a:t>
            </a:r>
            <a:endParaRPr lang="en-US" sz="2400" dirty="0">
              <a:latin typeface="Microsoft YaHei" panose="020B0503020204020204" pitchFamily="34" charset="-122"/>
              <a:ea typeface="Microsoft YaHei" panose="020B0503020204020204" pitchFamily="34" charset="-122"/>
            </a:endParaRPr>
          </a:p>
          <a:p>
            <a:endParaRPr lang="en-US" altLang="zh-CN" sz="2400" dirty="0">
              <a:latin typeface="Microsoft YaHei" panose="020B0503020204020204" pitchFamily="34" charset="-122"/>
              <a:ea typeface="Microsoft YaHei" panose="020B0503020204020204" pitchFamily="34" charset="-122"/>
            </a:endParaRPr>
          </a:p>
          <a:p>
            <a:r>
              <a:rPr sz="2400" dirty="0">
                <a:latin typeface="Microsoft YaHei" panose="020B0503020204020204" pitchFamily="34" charset="-122"/>
                <a:ea typeface="Microsoft YaHei" panose="020B0503020204020204" pitchFamily="34" charset="-122"/>
              </a:rPr>
              <a:t>      </a:t>
            </a:r>
            <a:endParaRPr sz="2400" dirty="0">
              <a:latin typeface="Microsoft YaHei" panose="020B0503020204020204" pitchFamily="34" charset="-122"/>
              <a:ea typeface="Microsoft YaHei" panose="020B0503020204020204" pitchFamily="34" charset="-122"/>
            </a:endParaRPr>
          </a:p>
        </p:txBody>
      </p:sp>
      <p:sp>
        <p:nvSpPr>
          <p:cNvPr id="6" name="文字方塊 5"/>
          <p:cNvSpPr txBox="1"/>
          <p:nvPr/>
        </p:nvSpPr>
        <p:spPr>
          <a:xfrm>
            <a:off x="173990" y="690245"/>
            <a:ext cx="11282680" cy="6986528"/>
          </a:xfrm>
          <a:prstGeom prst="rect">
            <a:avLst/>
          </a:prstGeom>
          <a:noFill/>
        </p:spPr>
        <p:txBody>
          <a:bodyPr wrap="square" rtlCol="0">
            <a:spAutoFit/>
          </a:bodyPr>
          <a:lstStyle/>
          <a:p>
            <a:r>
              <a:rPr lang="en-GB" altLang="zh-CN" b="1" dirty="0" smtClean="0">
                <a:latin typeface="Microsoft YaHei" panose="020B0503020204020204" pitchFamily="34" charset="-122"/>
                <a:ea typeface="Microsoft YaHei" panose="020B0503020204020204" pitchFamily="34" charset="-122"/>
                <a:sym typeface="+mn-ea"/>
              </a:rPr>
              <a:t>SFIS </a:t>
            </a:r>
            <a:r>
              <a:rPr lang="en-GB" altLang="en-US" b="1" dirty="0" smtClean="0">
                <a:latin typeface="Microsoft YaHei" panose="020B0503020204020204" pitchFamily="34" charset="-122"/>
                <a:ea typeface="Microsoft YaHei" panose="020B0503020204020204" pitchFamily="34" charset="-122"/>
                <a:sym typeface="+mn-ea"/>
              </a:rPr>
              <a:t>configuration information</a:t>
            </a:r>
            <a:endParaRPr lang="zh-CN" altLang="en-US" dirty="0" smtClean="0">
              <a:latin typeface="Microsoft YaHei" panose="020B0503020204020204" pitchFamily="34" charset="-122"/>
              <a:ea typeface="Microsoft YaHei" panose="020B0503020204020204" pitchFamily="34" charset="-122"/>
              <a:sym typeface="+mn-ea"/>
            </a:endParaRPr>
          </a:p>
          <a:p>
            <a:r>
              <a:rPr lang="en-GB" altLang="en-US" dirty="0" smtClean="0">
                <a:latin typeface="Microsoft YaHei" panose="020B0503020204020204" pitchFamily="34" charset="-122"/>
                <a:ea typeface="Microsoft YaHei" panose="020B0503020204020204" pitchFamily="34" charset="-122"/>
                <a:sym typeface="+mn-ea"/>
              </a:rPr>
              <a:t>Set </a:t>
            </a:r>
            <a:r>
              <a:rPr lang="en-GB" altLang="zh-CN" dirty="0" smtClean="0">
                <a:latin typeface="Microsoft YaHei" panose="020B0503020204020204" pitchFamily="34" charset="-122"/>
                <a:ea typeface="Microsoft YaHei" panose="020B0503020204020204" pitchFamily="34" charset="-122"/>
                <a:sym typeface="+mn-ea"/>
              </a:rPr>
              <a:t>the HSG_SHOW </a:t>
            </a:r>
            <a:r>
              <a:rPr lang="en-GB" altLang="en-US" dirty="0" smtClean="0">
                <a:latin typeface="Microsoft YaHei" panose="020B0503020204020204" pitchFamily="34" charset="-122"/>
                <a:ea typeface="Microsoft YaHei" panose="020B0503020204020204" pitchFamily="34" charset="-122"/>
                <a:sym typeface="+mn-ea"/>
              </a:rPr>
              <a:t>station </a:t>
            </a:r>
            <a:r>
              <a:rPr lang="en-GB" altLang="zh-CN" dirty="0" smtClean="0">
                <a:latin typeface="Microsoft YaHei" panose="020B0503020204020204" pitchFamily="34" charset="-122"/>
                <a:ea typeface="Microsoft YaHei" panose="020B0503020204020204" pitchFamily="34" charset="-122"/>
                <a:sym typeface="+mn-ea"/>
              </a:rPr>
              <a:t>show </a:t>
            </a:r>
            <a:r>
              <a:rPr lang="en-GB" altLang="en-US" dirty="0" smtClean="0">
                <a:latin typeface="Microsoft YaHei" panose="020B0503020204020204" pitchFamily="34" charset="-122"/>
                <a:ea typeface="Microsoft YaHei" panose="020B0503020204020204" pitchFamily="34" charset="-122"/>
                <a:sym typeface="+mn-ea"/>
              </a:rPr>
              <a:t>image </a:t>
            </a:r>
            <a:r>
              <a:rPr lang="en-GB" altLang="zh-CN" dirty="0" smtClean="0">
                <a:latin typeface="Microsoft YaHei" panose="020B0503020204020204" pitchFamily="34" charset="-122"/>
                <a:ea typeface="Microsoft YaHei" panose="020B0503020204020204" pitchFamily="34" charset="-122"/>
                <a:sym typeface="+mn-ea"/>
              </a:rPr>
              <a:t>and </a:t>
            </a:r>
            <a:r>
              <a:rPr lang="en-GB" altLang="en-US" dirty="0" smtClean="0">
                <a:latin typeface="Microsoft YaHei" panose="020B0503020204020204" pitchFamily="34" charset="-122"/>
                <a:ea typeface="Microsoft YaHei" panose="020B0503020204020204" pitchFamily="34" charset="-122"/>
                <a:sym typeface="+mn-ea"/>
              </a:rPr>
              <a:t>match </a:t>
            </a:r>
            <a:r>
              <a:rPr lang="en-GB" altLang="zh-CN" dirty="0" smtClean="0">
                <a:latin typeface="Microsoft YaHei" panose="020B0503020204020204" pitchFamily="34" charset="-122"/>
                <a:ea typeface="Microsoft YaHei" panose="020B0503020204020204" pitchFamily="34" charset="-122"/>
                <a:sym typeface="+mn-ea"/>
              </a:rPr>
              <a:t>the P </a:t>
            </a:r>
            <a:r>
              <a:rPr lang="en-GB" altLang="en-US" dirty="0" smtClean="0">
                <a:latin typeface="Microsoft YaHei" panose="020B0503020204020204" pitchFamily="34" charset="-122"/>
                <a:ea typeface="Microsoft YaHei" panose="020B0503020204020204" pitchFamily="34" charset="-122"/>
                <a:sym typeface="+mn-ea"/>
              </a:rPr>
              <a:t>flag </a:t>
            </a:r>
            <a:r>
              <a:rPr lang="en-GB" altLang="zh-CN" dirty="0" smtClean="0">
                <a:latin typeface="Microsoft YaHei" panose="020B0503020204020204" pitchFamily="34" charset="-122"/>
                <a:ea typeface="Microsoft YaHei" panose="020B0503020204020204" pitchFamily="34" charset="-122"/>
                <a:sym typeface="+mn-ea"/>
              </a:rPr>
              <a:t>.</a:t>
            </a:r>
            <a:endParaRPr lang="en-GB" altLang="zh-CN" dirty="0" smtClean="0">
              <a:latin typeface="Microsoft YaHei" panose="020B0503020204020204" pitchFamily="34" charset="-122"/>
              <a:ea typeface="Microsoft YaHei" panose="020B0503020204020204" pitchFamily="34" charset="-122"/>
              <a:sym typeface="+mn-ea"/>
            </a:endParaRPr>
          </a:p>
          <a:p>
            <a:r>
              <a:rPr lang="en-GB" altLang="zh-CN" sz="1400" dirty="0" smtClean="0">
                <a:solidFill>
                  <a:schemeClr val="accent2">
                    <a:lumMod val="75000"/>
                  </a:schemeClr>
                </a:solidFill>
                <a:latin typeface="Microsoft YaHei" panose="020B0503020204020204" pitchFamily="34" charset="-122"/>
                <a:ea typeface="Microsoft YaHei" panose="020B0503020204020204" pitchFamily="34" charset="-122"/>
                <a:cs typeface="Microsoft YaHei" panose="020B0503020204020204" pitchFamily="34" charset="-122"/>
                <a:sym typeface="+mn-ea"/>
              </a:rPr>
              <a:t>SELECT * FROM R2D2_ROUTE_STEP WHERE ultype='HSG_SHOW'</a:t>
            </a:r>
            <a:endParaRPr lang="en-GB" altLang="zh-CN" sz="1400" dirty="0" smtClean="0">
              <a:solidFill>
                <a:schemeClr val="accent2">
                  <a:lumMod val="75000"/>
                </a:schemeClr>
              </a:solidFill>
              <a:latin typeface="Microsoft YaHei" panose="020B0503020204020204" pitchFamily="34" charset="-122"/>
              <a:ea typeface="Microsoft YaHei" panose="020B0503020204020204" pitchFamily="34" charset="-122"/>
              <a:cs typeface="Microsoft YaHei" panose="020B0503020204020204" pitchFamily="34" charset="-122"/>
              <a:sym typeface="+mn-ea"/>
            </a:endParaRPr>
          </a:p>
          <a:p>
            <a:endParaRPr lang="en-US" altLang="zh-CN" sz="1400" dirty="0" smtClean="0">
              <a:solidFill>
                <a:schemeClr val="accent2">
                  <a:lumMod val="75000"/>
                </a:schemeClr>
              </a:solidFill>
              <a:latin typeface="Microsoft YaHei" panose="020B0503020204020204" pitchFamily="34" charset="-122"/>
              <a:ea typeface="Microsoft YaHei" panose="020B0503020204020204" pitchFamily="34" charset="-122"/>
              <a:cs typeface="Microsoft YaHei" panose="020B0503020204020204" pitchFamily="34" charset="-122"/>
              <a:sym typeface="+mn-ea"/>
            </a:endParaRPr>
          </a:p>
          <a:p>
            <a:endParaRPr lang="en-US" altLang="zh-CN" sz="1400" dirty="0" smtClean="0">
              <a:solidFill>
                <a:schemeClr val="accent2">
                  <a:lumMod val="75000"/>
                </a:schemeClr>
              </a:solidFill>
              <a:latin typeface="Microsoft YaHei" panose="020B0503020204020204" pitchFamily="34" charset="-122"/>
              <a:ea typeface="Microsoft YaHei" panose="020B0503020204020204" pitchFamily="34" charset="-122"/>
              <a:cs typeface="Microsoft YaHei" panose="020B0503020204020204" pitchFamily="34" charset="-122"/>
              <a:sym typeface="+mn-ea"/>
            </a:endParaRPr>
          </a:p>
          <a:p>
            <a:endParaRPr lang="zh-CN" altLang="en-US" dirty="0" smtClean="0">
              <a:latin typeface="Microsoft YaHei" panose="020B0503020204020204" pitchFamily="34" charset="-122"/>
              <a:ea typeface="Microsoft YaHei" panose="020B0503020204020204" pitchFamily="34" charset="-122"/>
            </a:endParaRPr>
          </a:p>
          <a:p>
            <a:r>
              <a:rPr lang="en-GB" altLang="en-US" dirty="0" smtClean="0">
                <a:latin typeface="Microsoft YaHei" panose="020B0503020204020204" pitchFamily="34" charset="-122"/>
                <a:ea typeface="Microsoft YaHei" panose="020B0503020204020204" pitchFamily="34" charset="-122"/>
              </a:rPr>
              <a:t>The corresponding relationship between color codes and colors is maintained by </a:t>
            </a:r>
            <a:r>
              <a:rPr lang="en-GB" altLang="zh-CN" dirty="0" smtClean="0">
                <a:latin typeface="Microsoft YaHei" panose="020B0503020204020204" pitchFamily="34" charset="-122"/>
                <a:ea typeface="Microsoft YaHei" panose="020B0503020204020204" pitchFamily="34" charset="-122"/>
              </a:rPr>
              <a:t>step .</a:t>
            </a:r>
            <a:endParaRPr lang="zh-CN" altLang="en-US" dirty="0">
              <a:latin typeface="Microsoft YaHei" panose="020B0503020204020204" pitchFamily="34" charset="-122"/>
              <a:ea typeface="Microsoft YaHei" panose="020B0503020204020204" pitchFamily="34" charset="-122"/>
            </a:endParaRPr>
          </a:p>
          <a:p>
            <a:r>
              <a:rPr lang="en-GB" altLang="zh-CN" sz="1400" dirty="0">
                <a:solidFill>
                  <a:schemeClr val="accent2">
                    <a:lumMod val="75000"/>
                  </a:schemeClr>
                </a:solidFill>
                <a:latin typeface="Microsoft YaHei" panose="020B0503020204020204" pitchFamily="34" charset="-122"/>
                <a:ea typeface="Microsoft YaHei" panose="020B0503020204020204" pitchFamily="34" charset="-122"/>
                <a:cs typeface="Microsoft YaHei" panose="020B0503020204020204" pitchFamily="34" charset="-122"/>
                <a:sym typeface="+mn-ea"/>
              </a:rPr>
              <a:t>SELECT ATTRNM,ATTRINFO FROM MODEL_D WHERE </a:t>
            </a:r>
            <a:r>
              <a:rPr lang="en-GB" altLang="zh-CN" sz="1400" dirty="0" err="1">
                <a:solidFill>
                  <a:schemeClr val="accent2">
                    <a:lumMod val="75000"/>
                  </a:schemeClr>
                </a:solidFill>
                <a:latin typeface="Microsoft YaHei" panose="020B0503020204020204" pitchFamily="34" charset="-122"/>
                <a:ea typeface="Microsoft YaHei" panose="020B0503020204020204" pitchFamily="34" charset="-122"/>
                <a:cs typeface="Microsoft YaHei" panose="020B0503020204020204" pitchFamily="34" charset="-122"/>
                <a:sym typeface="+mn-ea"/>
              </a:rPr>
              <a:t>modelid </a:t>
            </a:r>
            <a:r>
              <a:rPr lang="en-GB" altLang="zh-CN" sz="1400" dirty="0">
                <a:solidFill>
                  <a:schemeClr val="accent2">
                    <a:lumMod val="75000"/>
                  </a:schemeClr>
                </a:solidFill>
                <a:latin typeface="Microsoft YaHei" panose="020B0503020204020204" pitchFamily="34" charset="-122"/>
                <a:ea typeface="Microsoft YaHei" panose="020B0503020204020204" pitchFamily="34" charset="-122"/>
                <a:cs typeface="Microsoft YaHei" panose="020B0503020204020204" pitchFamily="34" charset="-122"/>
                <a:sym typeface="+mn-ea"/>
              </a:rPr>
              <a:t>='HSG_SHOW' and </a:t>
            </a:r>
            <a:r>
              <a:rPr lang="en-GB" altLang="zh-CN" sz="1400" dirty="0" err="1">
                <a:solidFill>
                  <a:schemeClr val="accent2">
                    <a:lumMod val="75000"/>
                  </a:schemeClr>
                </a:solidFill>
                <a:latin typeface="Microsoft YaHei" panose="020B0503020204020204" pitchFamily="34" charset="-122"/>
                <a:ea typeface="Microsoft YaHei" panose="020B0503020204020204" pitchFamily="34" charset="-122"/>
                <a:cs typeface="Microsoft YaHei" panose="020B0503020204020204" pitchFamily="34" charset="-122"/>
                <a:sym typeface="+mn-ea"/>
              </a:rPr>
              <a:t>attrid </a:t>
            </a:r>
            <a:r>
              <a:rPr lang="en-GB" altLang="zh-CN" sz="1400" dirty="0">
                <a:solidFill>
                  <a:schemeClr val="accent2">
                    <a:lumMod val="75000"/>
                  </a:schemeClr>
                </a:solidFill>
                <a:latin typeface="Microsoft YaHei" panose="020B0503020204020204" pitchFamily="34" charset="-122"/>
                <a:ea typeface="Microsoft YaHei" panose="020B0503020204020204" pitchFamily="34" charset="-122"/>
                <a:cs typeface="Microsoft YaHei" panose="020B0503020204020204" pitchFamily="34" charset="-122"/>
                <a:sym typeface="+mn-ea"/>
              </a:rPr>
              <a:t>='KAM1AAI5'</a:t>
            </a:r>
            <a:endParaRPr lang="en-US" altLang="zh-CN" sz="1400" dirty="0">
              <a:solidFill>
                <a:schemeClr val="accent2">
                  <a:lumMod val="75000"/>
                </a:schemeClr>
              </a:solidFill>
              <a:latin typeface="Microsoft YaHei" panose="020B0503020204020204" pitchFamily="34" charset="-122"/>
              <a:ea typeface="Microsoft YaHei" panose="020B0503020204020204" pitchFamily="34" charset="-122"/>
              <a:cs typeface="Microsoft YaHei" panose="020B0503020204020204" pitchFamily="34" charset="-122"/>
            </a:endParaRPr>
          </a:p>
          <a:p>
            <a:endParaRPr lang="en-US" altLang="zh-CN" dirty="0" smtClean="0">
              <a:latin typeface="Microsoft YaHei" panose="020B0503020204020204" pitchFamily="34" charset="-122"/>
              <a:ea typeface="Microsoft YaHei" panose="020B0503020204020204" pitchFamily="34" charset="-122"/>
            </a:endParaRPr>
          </a:p>
          <a:p>
            <a:endParaRPr lang="en-US" altLang="zh-CN" dirty="0" smtClean="0">
              <a:latin typeface="Microsoft YaHei" panose="020B0503020204020204" pitchFamily="34" charset="-122"/>
              <a:ea typeface="Microsoft YaHei" panose="020B0503020204020204" pitchFamily="34" charset="-122"/>
            </a:endParaRPr>
          </a:p>
          <a:p>
            <a:endParaRPr lang="en-US" altLang="zh-CN" dirty="0">
              <a:latin typeface="Microsoft YaHei" panose="020B0503020204020204" pitchFamily="34" charset="-122"/>
              <a:ea typeface="Microsoft YaHei" panose="020B0503020204020204" pitchFamily="34" charset="-122"/>
            </a:endParaRPr>
          </a:p>
          <a:p>
            <a:endParaRPr lang="en-US" altLang="zh-CN" dirty="0">
              <a:latin typeface="Microsoft YaHei" panose="020B0503020204020204" pitchFamily="34" charset="-122"/>
              <a:ea typeface="Microsoft YaHei" panose="020B0503020204020204" pitchFamily="34" charset="-122"/>
            </a:endParaRPr>
          </a:p>
          <a:p>
            <a:r>
              <a:rPr lang="en-GB" altLang="en-US" dirty="0">
                <a:latin typeface="Microsoft YaHei" panose="020B0503020204020204" pitchFamily="34" charset="-122"/>
                <a:ea typeface="Microsoft YaHei" panose="020B0503020204020204" pitchFamily="34" charset="-122"/>
              </a:rPr>
              <a:t>Picture information maintenance</a:t>
            </a:r>
            <a:endParaRPr lang="en-US" altLang="zh-CN" dirty="0" smtClean="0">
              <a:latin typeface="Microsoft YaHei" panose="020B0503020204020204" pitchFamily="34" charset="-122"/>
              <a:ea typeface="Microsoft YaHei" panose="020B0503020204020204" pitchFamily="34" charset="-122"/>
            </a:endParaRPr>
          </a:p>
          <a:p>
            <a:r>
              <a:rPr lang="en-GB" altLang="zh-CN" sz="1400" dirty="0" smtClean="0">
                <a:solidFill>
                  <a:schemeClr val="accent2">
                    <a:lumMod val="75000"/>
                  </a:schemeClr>
                </a:solidFill>
                <a:latin typeface="Microsoft YaHei" panose="020B0503020204020204" pitchFamily="34" charset="-122"/>
                <a:ea typeface="Microsoft YaHei" panose="020B0503020204020204" pitchFamily="34" charset="-122"/>
                <a:cs typeface="Microsoft YaHei" panose="020B0503020204020204" pitchFamily="34" charset="-122"/>
              </a:rPr>
              <a:t>SELECT * FROM OQC_IMAGE_UPLOAD@SHKGP1_RPT WHERE </a:t>
            </a:r>
            <a:r>
              <a:rPr lang="en-GB" altLang="zh-CN" sz="1400" dirty="0" err="1" smtClean="0">
                <a:solidFill>
                  <a:schemeClr val="accent2">
                    <a:lumMod val="75000"/>
                  </a:schemeClr>
                </a:solidFill>
                <a:latin typeface="Microsoft YaHei" panose="020B0503020204020204" pitchFamily="34" charset="-122"/>
                <a:ea typeface="Microsoft YaHei" panose="020B0503020204020204" pitchFamily="34" charset="-122"/>
                <a:cs typeface="Microsoft YaHei" panose="020B0503020204020204" pitchFamily="34" charset="-122"/>
              </a:rPr>
              <a:t>ultype </a:t>
            </a:r>
            <a:r>
              <a:rPr lang="en-GB" altLang="zh-CN" sz="1400" dirty="0" smtClean="0">
                <a:solidFill>
                  <a:schemeClr val="accent2">
                    <a:lumMod val="75000"/>
                  </a:schemeClr>
                </a:solidFill>
                <a:latin typeface="Microsoft YaHei" panose="020B0503020204020204" pitchFamily="34" charset="-122"/>
                <a:ea typeface="Microsoft YaHei" panose="020B0503020204020204" pitchFamily="34" charset="-122"/>
                <a:cs typeface="Microsoft YaHei" panose="020B0503020204020204" pitchFamily="34" charset="-122"/>
              </a:rPr>
              <a:t>='HSG_SHOW'; -- IE </a:t>
            </a:r>
            <a:r>
              <a:rPr lang="en-GB" altLang="en-US" sz="1400" dirty="0" smtClean="0">
                <a:solidFill>
                  <a:schemeClr val="accent2">
                    <a:lumMod val="75000"/>
                  </a:schemeClr>
                </a:solidFill>
                <a:latin typeface="Microsoft YaHei" panose="020B0503020204020204" pitchFamily="34" charset="-122"/>
                <a:ea typeface="Microsoft YaHei" panose="020B0503020204020204" pitchFamily="34" charset="-122"/>
                <a:cs typeface="Microsoft YaHei" panose="020B0503020204020204" pitchFamily="34" charset="-122"/>
              </a:rPr>
              <a:t>personnel maintenance</a:t>
            </a:r>
            <a:endParaRPr lang="en-US" altLang="zh-CN" sz="1400" dirty="0" smtClean="0">
              <a:solidFill>
                <a:schemeClr val="accent2">
                  <a:lumMod val="75000"/>
                </a:schemeClr>
              </a:solidFill>
              <a:latin typeface="Microsoft YaHei" panose="020B0503020204020204" pitchFamily="34" charset="-122"/>
              <a:ea typeface="Microsoft YaHei" panose="020B0503020204020204" pitchFamily="34" charset="-122"/>
              <a:cs typeface="Microsoft YaHei" panose="020B0503020204020204" pitchFamily="34" charset="-122"/>
            </a:endParaRPr>
          </a:p>
          <a:p>
            <a:endParaRPr lang="en-US" altLang="zh-CN" sz="1400" dirty="0" smtClean="0">
              <a:solidFill>
                <a:schemeClr val="accent2">
                  <a:lumMod val="75000"/>
                </a:schemeClr>
              </a:solidFill>
              <a:latin typeface="Microsoft YaHei" panose="020B0503020204020204" pitchFamily="34" charset="-122"/>
              <a:ea typeface="Microsoft YaHei" panose="020B0503020204020204" pitchFamily="34" charset="-122"/>
              <a:cs typeface="Microsoft YaHei" panose="020B0503020204020204" pitchFamily="34" charset="-122"/>
            </a:endParaRPr>
          </a:p>
          <a:p>
            <a:endParaRPr lang="en-US" altLang="zh-CN" sz="1400" dirty="0" smtClean="0">
              <a:solidFill>
                <a:schemeClr val="accent2">
                  <a:lumMod val="75000"/>
                </a:schemeClr>
              </a:solidFill>
              <a:latin typeface="Microsoft YaHei" panose="020B0503020204020204" pitchFamily="34" charset="-122"/>
              <a:ea typeface="Microsoft YaHei" panose="020B0503020204020204" pitchFamily="34" charset="-122"/>
              <a:cs typeface="Microsoft YaHei" panose="020B0503020204020204" pitchFamily="34" charset="-122"/>
            </a:endParaRPr>
          </a:p>
          <a:p>
            <a:endParaRPr lang="en-US" altLang="zh-CN" sz="1400" dirty="0" smtClean="0">
              <a:solidFill>
                <a:schemeClr val="accent2">
                  <a:lumMod val="75000"/>
                </a:schemeClr>
              </a:solidFill>
              <a:latin typeface="Microsoft YaHei" panose="020B0503020204020204" pitchFamily="34" charset="-122"/>
              <a:ea typeface="Microsoft YaHei" panose="020B0503020204020204" pitchFamily="34" charset="-122"/>
              <a:cs typeface="Microsoft YaHei" panose="020B0503020204020204" pitchFamily="34" charset="-122"/>
            </a:endParaRPr>
          </a:p>
          <a:p>
            <a:endParaRPr lang="en-US" altLang="zh-CN" sz="1400" dirty="0" smtClean="0">
              <a:solidFill>
                <a:schemeClr val="accent2">
                  <a:lumMod val="75000"/>
                </a:schemeClr>
              </a:solidFill>
              <a:latin typeface="Microsoft YaHei" panose="020B0503020204020204" pitchFamily="34" charset="-122"/>
              <a:ea typeface="Microsoft YaHei" panose="020B0503020204020204" pitchFamily="34" charset="-122"/>
              <a:cs typeface="Microsoft YaHei" panose="020B0503020204020204" pitchFamily="34" charset="-122"/>
            </a:endParaRPr>
          </a:p>
          <a:p>
            <a:r>
              <a:rPr lang="en-GB" altLang="en-US" b="1" dirty="0" smtClean="0">
                <a:latin typeface="Microsoft YaHei" panose="020B0503020204020204" pitchFamily="34" charset="-122"/>
                <a:ea typeface="Microsoft YaHei" panose="020B0503020204020204" pitchFamily="34" charset="-122"/>
                <a:sym typeface="+mn-ea"/>
              </a:rPr>
              <a:t>Image color capture logic </a:t>
            </a:r>
            <a:r>
              <a:rPr lang="en-GB" altLang="zh-CN" b="1" dirty="0" smtClean="0">
                <a:latin typeface="Microsoft YaHei" panose="020B0503020204020204" pitchFamily="34" charset="-122"/>
                <a:ea typeface="Microsoft YaHei" panose="020B0503020204020204" pitchFamily="34" charset="-122"/>
                <a:sym typeface="+mn-ea"/>
              </a:rPr>
              <a:t>:</a:t>
            </a:r>
            <a:endParaRPr lang="zh-CN" altLang="en-US" dirty="0">
              <a:latin typeface="Microsoft YaHei" panose="020B0503020204020204" pitchFamily="34" charset="-122"/>
              <a:ea typeface="Microsoft YaHei" panose="020B0503020204020204" pitchFamily="34" charset="-122"/>
              <a:sym typeface="+mn-ea"/>
            </a:endParaRPr>
          </a:p>
          <a:p>
            <a:r>
              <a:rPr lang="en-GB" altLang="zh-CN" dirty="0" smtClean="0">
                <a:latin typeface="Microsoft YaHei" panose="020B0503020204020204" pitchFamily="34" charset="-122"/>
                <a:ea typeface="Microsoft YaHei" panose="020B0503020204020204" pitchFamily="34" charset="-122"/>
                <a:sym typeface="+mn-ea"/>
              </a:rPr>
              <a:t>the P </a:t>
            </a:r>
            <a:r>
              <a:rPr lang="en-GB" altLang="en-US" dirty="0" smtClean="0">
                <a:latin typeface="Microsoft YaHei" panose="020B0503020204020204" pitchFamily="34" charset="-122"/>
                <a:ea typeface="Microsoft YaHei" panose="020B0503020204020204" pitchFamily="34" charset="-122"/>
                <a:sym typeface="+mn-ea"/>
              </a:rPr>
              <a:t>flag is set </a:t>
            </a:r>
            <a:r>
              <a:rPr lang="en-GB" altLang="zh-CN" dirty="0" smtClean="0">
                <a:latin typeface="Microsoft YaHei" panose="020B0503020204020204" pitchFamily="34" charset="-122"/>
                <a:ea typeface="Microsoft YaHei" panose="020B0503020204020204" pitchFamily="34" charset="-122"/>
                <a:sym typeface="+mn-ea"/>
              </a:rPr>
              <a:t>, </a:t>
            </a:r>
            <a:r>
              <a:rPr lang="en-GB" altLang="en-US" dirty="0">
                <a:latin typeface="Microsoft YaHei" panose="020B0503020204020204" pitchFamily="34" charset="-122"/>
                <a:ea typeface="Microsoft YaHei" panose="020B0503020204020204" pitchFamily="34" charset="-122"/>
                <a:sym typeface="+mn-ea"/>
              </a:rPr>
              <a:t>set </a:t>
            </a:r>
            <a:r>
              <a:rPr lang="en-GB" altLang="zh-CN" dirty="0" smtClean="0">
                <a:latin typeface="Microsoft YaHei" panose="020B0503020204020204" pitchFamily="34" charset="-122"/>
                <a:ea typeface="Microsoft YaHei" panose="020B0503020204020204" pitchFamily="34" charset="-122"/>
                <a:sym typeface="+mn-ea"/>
              </a:rPr>
              <a:t>ULTYPE </a:t>
            </a:r>
            <a:r>
              <a:rPr lang="en-GB" altLang="en-US" dirty="0" smtClean="0">
                <a:latin typeface="Microsoft YaHei" panose="020B0503020204020204" pitchFamily="34" charset="-122"/>
                <a:ea typeface="Microsoft YaHei" panose="020B0503020204020204" pitchFamily="34" charset="-122"/>
                <a:sym typeface="+mn-ea"/>
              </a:rPr>
              <a:t>in </a:t>
            </a:r>
            <a:r>
              <a:rPr lang="en-GB" altLang="zh-CN" dirty="0" smtClean="0">
                <a:latin typeface="Microsoft YaHei" panose="020B0503020204020204" pitchFamily="34" charset="-122"/>
                <a:ea typeface="Microsoft YaHei" panose="020B0503020204020204" pitchFamily="34" charset="-122"/>
                <a:sym typeface="+mn-ea"/>
              </a:rPr>
              <a:t>R2D2_ROUTE_STEP </a:t>
            </a:r>
            <a:r>
              <a:rPr lang="en-GB" altLang="en-US" dirty="0" smtClean="0">
                <a:latin typeface="Microsoft YaHei" panose="020B0503020204020204" pitchFamily="34" charset="-122"/>
                <a:ea typeface="Microsoft YaHei" panose="020B0503020204020204" pitchFamily="34" charset="-122"/>
                <a:sym typeface="+mn-ea"/>
              </a:rPr>
              <a:t>, </a:t>
            </a:r>
            <a:r>
              <a:rPr lang="en-GB" altLang="zh-CN" dirty="0" err="1">
                <a:latin typeface="Microsoft YaHei" panose="020B0503020204020204" pitchFamily="34" charset="-122"/>
                <a:ea typeface="Microsoft YaHei" panose="020B0503020204020204" pitchFamily="34" charset="-122"/>
                <a:sym typeface="+mn-ea"/>
              </a:rPr>
              <a:t>capture the characters between the first slash and the second slash in the color capture </a:t>
            </a:r>
            <a:r>
              <a:rPr lang="en-GB" altLang="zh-CN" dirty="0" smtClean="0">
                <a:latin typeface="Microsoft YaHei" panose="020B0503020204020204" pitchFamily="34" charset="-122"/>
                <a:ea typeface="Microsoft YaHei" panose="020B0503020204020204" pitchFamily="34" charset="-122"/>
                <a:sym typeface="+mn-ea"/>
              </a:rPr>
              <a:t>MO.MFMODEL </a:t>
            </a:r>
            <a:r>
              <a:rPr lang="en-GB" altLang="en-US" dirty="0">
                <a:latin typeface="Microsoft YaHei" panose="020B0503020204020204" pitchFamily="34" charset="-122"/>
                <a:ea typeface="Microsoft YaHei" panose="020B0503020204020204" pitchFamily="34" charset="-122"/>
                <a:sym typeface="+mn-ea"/>
              </a:rPr>
              <a:t>field , and </a:t>
            </a:r>
            <a:r>
              <a:rPr lang="en-GB" altLang="zh-CN" dirty="0" err="1">
                <a:latin typeface="Microsoft YaHei" panose="020B0503020204020204" pitchFamily="34" charset="-122"/>
                <a:ea typeface="Microsoft YaHei" panose="020B0503020204020204" pitchFamily="34" charset="-122"/>
                <a:sym typeface="+mn-ea"/>
              </a:rPr>
              <a:t>capture the corresponding station </a:t>
            </a:r>
            <a:r>
              <a:rPr lang="en-GB" altLang="en-US" dirty="0">
                <a:latin typeface="Microsoft YaHei" panose="020B0503020204020204" pitchFamily="34" charset="-122"/>
                <a:ea typeface="Microsoft YaHei" panose="020B0503020204020204" pitchFamily="34" charset="-122"/>
                <a:sym typeface="+mn-ea"/>
              </a:rPr>
              <a:t>in MODEL_D </a:t>
            </a:r>
            <a:r>
              <a:rPr lang="en-GB" altLang="zh-CN" dirty="0" err="1">
                <a:latin typeface="Microsoft YaHei" panose="020B0503020204020204" pitchFamily="34" charset="-122"/>
                <a:ea typeface="Microsoft YaHei" panose="020B0503020204020204" pitchFamily="34" charset="-122"/>
                <a:sym typeface="+mn-ea"/>
              </a:rPr>
              <a:t>Position </a:t>
            </a:r>
            <a:r>
              <a:rPr lang="en-GB" altLang="zh-CN" dirty="0" err="1" smtClean="0">
                <a:latin typeface="Microsoft YaHei" panose="020B0503020204020204" pitchFamily="34" charset="-122"/>
                <a:ea typeface="Microsoft YaHei" panose="020B0503020204020204" pitchFamily="34" charset="-122"/>
                <a:sym typeface="+mn-ea"/>
              </a:rPr>
              <a:t>color MODEL_D.ATTRINFO </a:t>
            </a:r>
            <a:r>
              <a:rPr lang="en-GB" altLang="en-US" dirty="0">
                <a:latin typeface="Microsoft YaHei" panose="020B0503020204020204" pitchFamily="34" charset="-122"/>
                <a:ea typeface="Microsoft YaHei" panose="020B0503020204020204" pitchFamily="34" charset="-122"/>
                <a:sym typeface="+mn-ea"/>
              </a:rPr>
              <a:t>, </a:t>
            </a:r>
            <a:r>
              <a:rPr lang="en-GB" altLang="en-US" dirty="0" smtClean="0">
                <a:latin typeface="Microsoft YaHei" panose="020B0503020204020204" pitchFamily="34" charset="-122"/>
                <a:ea typeface="Microsoft YaHei" panose="020B0503020204020204" pitchFamily="34" charset="-122"/>
                <a:sym typeface="+mn-ea"/>
              </a:rPr>
              <a:t>after grabbing the corresponding station color, grab the </a:t>
            </a:r>
            <a:r>
              <a:rPr lang="en-GB" altLang="zh-CN" dirty="0" smtClean="0">
                <a:latin typeface="Microsoft YaHei" panose="020B0503020204020204" pitchFamily="34" charset="-122"/>
                <a:ea typeface="Microsoft YaHei" panose="020B0503020204020204" pitchFamily="34" charset="-122"/>
                <a:sym typeface="+mn-ea"/>
              </a:rPr>
              <a:t>HSG_SHOW </a:t>
            </a:r>
            <a:r>
              <a:rPr lang="en-GB" altLang="en-US" dirty="0">
                <a:latin typeface="Microsoft YaHei" panose="020B0503020204020204" pitchFamily="34" charset="-122"/>
                <a:ea typeface="Microsoft YaHei" panose="020B0503020204020204" pitchFamily="34" charset="-122"/>
                <a:sym typeface="+mn-ea"/>
              </a:rPr>
              <a:t>image corresponding to the same color in OQC_IMAGE_UPLOAD.</a:t>
            </a:r>
            <a:endParaRPr lang="en-GB" altLang="en-US" dirty="0">
              <a:latin typeface="Microsoft YaHei" panose="020B0503020204020204" pitchFamily="34" charset="-122"/>
              <a:ea typeface="Microsoft YaHei" panose="020B0503020204020204" pitchFamily="34" charset="-122"/>
              <a:sym typeface="+mn-ea"/>
            </a:endParaRPr>
          </a:p>
          <a:p>
            <a:endParaRPr lang="en-US" altLang="zh-CN" dirty="0" smtClean="0">
              <a:latin typeface="Microsoft YaHei" panose="020B0503020204020204" pitchFamily="34" charset="-122"/>
              <a:ea typeface="Microsoft YaHei" panose="020B0503020204020204" pitchFamily="34" charset="-122"/>
              <a:sym typeface="+mn-ea"/>
            </a:endParaRPr>
          </a:p>
          <a:p>
            <a:r>
              <a:rPr lang="en-GB" altLang="zh-CN" dirty="0" smtClean="0">
                <a:latin typeface="Microsoft YaHei" panose="020B0503020204020204" pitchFamily="34" charset="-122"/>
                <a:ea typeface="Microsoft YaHei" panose="020B0503020204020204" pitchFamily="34" charset="-122"/>
                <a:sym typeface="+mn-ea"/>
              </a:rPr>
              <a:t>       </a:t>
            </a:r>
            <a:endParaRPr lang="en-US" altLang="zh-CN" dirty="0">
              <a:latin typeface="Microsoft YaHei" panose="020B0503020204020204" pitchFamily="34" charset="-122"/>
              <a:ea typeface="Microsoft YaHei" panose="020B0503020204020204" pitchFamily="34" charset="-122"/>
            </a:endParaRPr>
          </a:p>
          <a:p>
            <a:endParaRPr lang="en-US" altLang="zh-CN" dirty="0" smtClean="0">
              <a:latin typeface="Microsoft YaHei" panose="020B0503020204020204" pitchFamily="34" charset="-122"/>
              <a:ea typeface="Microsoft YaHei" panose="020B0503020204020204" pitchFamily="34" charset="-122"/>
              <a:sym typeface="+mn-ea"/>
            </a:endParaRPr>
          </a:p>
          <a:p>
            <a:endParaRPr lang="en-US" altLang="zh-CN" sz="1400" dirty="0" smtClean="0">
              <a:solidFill>
                <a:schemeClr val="accent2">
                  <a:lumMod val="75000"/>
                </a:schemeClr>
              </a:solidFill>
              <a:latin typeface="Microsoft YaHei" panose="020B0503020204020204" pitchFamily="34" charset="-122"/>
              <a:ea typeface="Microsoft YaHei" panose="020B0503020204020204" pitchFamily="34" charset="-122"/>
              <a:cs typeface="Microsoft YaHei" panose="020B0503020204020204" pitchFamily="34" charset="-122"/>
            </a:endParaRPr>
          </a:p>
          <a:p>
            <a:endParaRPr lang="en-US" altLang="zh-CN" dirty="0" smtClean="0">
              <a:latin typeface="Microsoft YaHei" panose="020B0503020204020204" pitchFamily="34" charset="-122"/>
              <a:ea typeface="Microsoft YaHei" panose="020B0503020204020204" pitchFamily="34" charset="-122"/>
            </a:endParaRPr>
          </a:p>
        </p:txBody>
      </p:sp>
      <p:pic>
        <p:nvPicPr>
          <p:cNvPr id="4" name="圖片 3"/>
          <p:cNvPicPr>
            <a:picLocks noChangeAspect="1"/>
          </p:cNvPicPr>
          <p:nvPr/>
        </p:nvPicPr>
        <p:blipFill>
          <a:blip r:embed="rId1"/>
          <a:stretch>
            <a:fillRect/>
          </a:stretch>
        </p:blipFill>
        <p:spPr>
          <a:xfrm>
            <a:off x="285750" y="1521818"/>
            <a:ext cx="10172700" cy="600075"/>
          </a:xfrm>
          <a:prstGeom prst="rect">
            <a:avLst/>
          </a:prstGeom>
        </p:spPr>
      </p:pic>
      <p:pic>
        <p:nvPicPr>
          <p:cNvPr id="5" name="圖片 4"/>
          <p:cNvPicPr>
            <a:picLocks noChangeAspect="1"/>
          </p:cNvPicPr>
          <p:nvPr/>
        </p:nvPicPr>
        <p:blipFill>
          <a:blip r:embed="rId2"/>
          <a:stretch>
            <a:fillRect/>
          </a:stretch>
        </p:blipFill>
        <p:spPr>
          <a:xfrm>
            <a:off x="285750" y="4364786"/>
            <a:ext cx="5962650" cy="605790"/>
          </a:xfrm>
          <a:prstGeom prst="rect">
            <a:avLst/>
          </a:prstGeom>
        </p:spPr>
      </p:pic>
      <p:pic>
        <p:nvPicPr>
          <p:cNvPr id="7" name="圖片 6"/>
          <p:cNvPicPr>
            <a:picLocks noChangeAspect="1"/>
          </p:cNvPicPr>
          <p:nvPr/>
        </p:nvPicPr>
        <p:blipFill>
          <a:blip r:embed="rId3"/>
          <a:stretch>
            <a:fillRect/>
          </a:stretch>
        </p:blipFill>
        <p:spPr>
          <a:xfrm>
            <a:off x="285750" y="2704929"/>
            <a:ext cx="6715125" cy="927100"/>
          </a:xfrm>
          <a:prstGeom prst="rect">
            <a:avLst/>
          </a:prstGeom>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方塊 2"/>
          <p:cNvSpPr txBox="1"/>
          <p:nvPr/>
        </p:nvSpPr>
        <p:spPr>
          <a:xfrm>
            <a:off x="285889" y="191493"/>
            <a:ext cx="10297671" cy="1198880"/>
          </a:xfrm>
          <a:prstGeom prst="rect">
            <a:avLst/>
          </a:prstGeom>
          <a:noFill/>
        </p:spPr>
        <p:txBody>
          <a:bodyPr wrap="square" rtlCol="0">
            <a:spAutoFit/>
          </a:bodyPr>
          <a:lstStyle/>
          <a:p>
            <a:r>
              <a:rPr lang="en-GB" sz="2400" dirty="0">
                <a:latin typeface="Microsoft YaHei" panose="020B0503020204020204" pitchFamily="34" charset="-122"/>
                <a:ea typeface="Microsoft YaHei" panose="020B0503020204020204" pitchFamily="34" charset="-122"/>
                <a:sym typeface="+mn-ea"/>
              </a:rPr>
              <a:t>HSG-INSTALL HOLD BTN&amp;E-CLIP TO HSG- </a:t>
            </a:r>
            <a:r>
              <a:rPr lang="en-GB" altLang="en-US" sz="2400" dirty="0">
                <a:latin typeface="Microsoft YaHei" panose="020B0503020204020204" pitchFamily="34" charset="-122"/>
                <a:ea typeface="Microsoft YaHei" panose="020B0503020204020204" pitchFamily="34" charset="-122"/>
                <a:sym typeface="+mn-ea"/>
              </a:rPr>
              <a:t>Hand Brush Station</a:t>
            </a:r>
            <a:endParaRPr lang="en-US" sz="2400" dirty="0">
              <a:latin typeface="Microsoft YaHei" panose="020B0503020204020204" pitchFamily="34" charset="-122"/>
              <a:ea typeface="Microsoft YaHei" panose="020B0503020204020204" pitchFamily="34" charset="-122"/>
            </a:endParaRPr>
          </a:p>
          <a:p>
            <a:endParaRPr lang="en-US" altLang="zh-CN" sz="2400" dirty="0">
              <a:latin typeface="Microsoft YaHei" panose="020B0503020204020204" pitchFamily="34" charset="-122"/>
              <a:ea typeface="Microsoft YaHei" panose="020B0503020204020204" pitchFamily="34" charset="-122"/>
            </a:endParaRPr>
          </a:p>
          <a:p>
            <a:r>
              <a:rPr sz="2400" dirty="0">
                <a:latin typeface="Microsoft YaHei" panose="020B0503020204020204" pitchFamily="34" charset="-122"/>
                <a:ea typeface="Microsoft YaHei" panose="020B0503020204020204" pitchFamily="34" charset="-122"/>
              </a:rPr>
              <a:t>      </a:t>
            </a:r>
            <a:endParaRPr sz="2400" dirty="0">
              <a:latin typeface="Microsoft YaHei" panose="020B0503020204020204" pitchFamily="34" charset="-122"/>
              <a:ea typeface="Microsoft YaHei" panose="020B0503020204020204" pitchFamily="34" charset="-122"/>
            </a:endParaRPr>
          </a:p>
        </p:txBody>
      </p:sp>
      <p:sp>
        <p:nvSpPr>
          <p:cNvPr id="6" name="文字方塊 5"/>
          <p:cNvSpPr txBox="1"/>
          <p:nvPr/>
        </p:nvSpPr>
        <p:spPr>
          <a:xfrm>
            <a:off x="161925" y="757555"/>
            <a:ext cx="11406505" cy="8279190"/>
          </a:xfrm>
          <a:prstGeom prst="rect">
            <a:avLst/>
          </a:prstGeom>
          <a:noFill/>
        </p:spPr>
        <p:txBody>
          <a:bodyPr wrap="square" rtlCol="0">
            <a:spAutoFit/>
          </a:bodyPr>
          <a:lstStyle/>
          <a:p>
            <a:r>
              <a:rPr lang="en-GB" altLang="zh-CN" b="1" dirty="0" smtClean="0">
                <a:latin typeface="Microsoft YaHei" panose="020B0503020204020204" pitchFamily="34" charset="-122"/>
                <a:ea typeface="Microsoft YaHei" panose="020B0503020204020204" pitchFamily="34" charset="-122"/>
                <a:sym typeface="+mn-ea"/>
              </a:rPr>
              <a:t>SHOW </a:t>
            </a:r>
            <a:r>
              <a:rPr lang="en-GB" altLang="en-US" b="1" dirty="0" smtClean="0">
                <a:latin typeface="Microsoft YaHei" panose="020B0503020204020204" pitchFamily="34" charset="-122"/>
                <a:ea typeface="Microsoft YaHei" panose="020B0503020204020204" pitchFamily="34" charset="-122"/>
                <a:sym typeface="+mn-ea"/>
              </a:rPr>
              <a:t>sound settings </a:t>
            </a:r>
            <a:r>
              <a:rPr lang="en-GB" altLang="zh-CN" b="1" dirty="0" smtClean="0">
                <a:latin typeface="Microsoft YaHei" panose="020B0503020204020204" pitchFamily="34" charset="-122"/>
                <a:ea typeface="Microsoft YaHei" panose="020B0503020204020204" pitchFamily="34" charset="-122"/>
                <a:sym typeface="+mn-ea"/>
              </a:rPr>
              <a:t>:</a:t>
            </a:r>
            <a:endParaRPr lang="en-GB" altLang="zh-CN" b="1" dirty="0" smtClean="0">
              <a:latin typeface="Microsoft YaHei" panose="020B0503020204020204" pitchFamily="34" charset="-122"/>
              <a:ea typeface="Microsoft YaHei" panose="020B0503020204020204" pitchFamily="34" charset="-122"/>
              <a:sym typeface="+mn-ea"/>
            </a:endParaRPr>
          </a:p>
          <a:p>
            <a:r>
              <a:rPr lang="en-GB" altLang="zh-CN" sz="1400" dirty="0" smtClean="0">
                <a:solidFill>
                  <a:schemeClr val="accent2">
                    <a:lumMod val="75000"/>
                  </a:schemeClr>
                </a:solidFill>
                <a:latin typeface="Microsoft YaHei" panose="020B0503020204020204" pitchFamily="34" charset="-122"/>
                <a:ea typeface="Microsoft YaHei" panose="020B0503020204020204" pitchFamily="34" charset="-122"/>
                <a:cs typeface="Microsoft YaHei" panose="020B0503020204020204" pitchFamily="34" charset="-122"/>
                <a:sym typeface="+mn-ea"/>
              </a:rPr>
              <a:t>SELECT </a:t>
            </a:r>
            <a:r>
              <a:rPr lang="en-GB" altLang="zh-CN" sz="1400" dirty="0">
                <a:solidFill>
                  <a:schemeClr val="accent2">
                    <a:lumMod val="75000"/>
                  </a:schemeClr>
                </a:solidFill>
                <a:latin typeface="Microsoft YaHei" panose="020B0503020204020204" pitchFamily="34" charset="-122"/>
                <a:ea typeface="Microsoft YaHei" panose="020B0503020204020204" pitchFamily="34" charset="-122"/>
                <a:cs typeface="Microsoft YaHei" panose="020B0503020204020204" pitchFamily="34" charset="-122"/>
                <a:sym typeface="+mn-ea"/>
              </a:rPr>
              <a:t>* FROM AP_INI WHERE </a:t>
            </a:r>
            <a:r>
              <a:rPr lang="en-GB" altLang="zh-CN" sz="1400" dirty="0" err="1">
                <a:solidFill>
                  <a:schemeClr val="accent2">
                    <a:lumMod val="75000"/>
                  </a:schemeClr>
                </a:solidFill>
                <a:latin typeface="Microsoft YaHei" panose="020B0503020204020204" pitchFamily="34" charset="-122"/>
                <a:ea typeface="Microsoft YaHei" panose="020B0503020204020204" pitchFamily="34" charset="-122"/>
                <a:cs typeface="Microsoft YaHei" panose="020B0503020204020204" pitchFamily="34" charset="-122"/>
                <a:sym typeface="+mn-ea"/>
              </a:rPr>
              <a:t>apid </a:t>
            </a:r>
            <a:r>
              <a:rPr lang="en-GB" altLang="zh-CN" sz="1400" dirty="0">
                <a:solidFill>
                  <a:schemeClr val="accent2">
                    <a:lumMod val="75000"/>
                  </a:schemeClr>
                </a:solidFill>
                <a:latin typeface="Microsoft YaHei" panose="020B0503020204020204" pitchFamily="34" charset="-122"/>
                <a:ea typeface="Microsoft YaHei" panose="020B0503020204020204" pitchFamily="34" charset="-122"/>
                <a:cs typeface="Microsoft YaHei" panose="020B0503020204020204" pitchFamily="34" charset="-122"/>
                <a:sym typeface="+mn-ea"/>
              </a:rPr>
              <a:t>='CT.HSG_SHOW' AND </a:t>
            </a:r>
            <a:r>
              <a:rPr lang="en-GB" altLang="zh-CN" sz="1400" dirty="0" err="1">
                <a:solidFill>
                  <a:schemeClr val="accent2">
                    <a:lumMod val="75000"/>
                  </a:schemeClr>
                </a:solidFill>
                <a:latin typeface="Microsoft YaHei" panose="020B0503020204020204" pitchFamily="34" charset="-122"/>
                <a:ea typeface="Microsoft YaHei" panose="020B0503020204020204" pitchFamily="34" charset="-122"/>
                <a:cs typeface="Microsoft YaHei" panose="020B0503020204020204" pitchFamily="34" charset="-122"/>
                <a:sym typeface="+mn-ea"/>
              </a:rPr>
              <a:t>fname </a:t>
            </a:r>
            <a:r>
              <a:rPr lang="en-GB" altLang="zh-CN" sz="1400" dirty="0">
                <a:solidFill>
                  <a:schemeClr val="accent2">
                    <a:lumMod val="75000"/>
                  </a:schemeClr>
                </a:solidFill>
                <a:latin typeface="Microsoft YaHei" panose="020B0503020204020204" pitchFamily="34" charset="-122"/>
                <a:ea typeface="Microsoft YaHei" panose="020B0503020204020204" pitchFamily="34" charset="-122"/>
                <a:cs typeface="Microsoft YaHei" panose="020B0503020204020204" pitchFamily="34" charset="-122"/>
                <a:sym typeface="+mn-ea"/>
              </a:rPr>
              <a:t>='PLAY_MUSIC'</a:t>
            </a:r>
            <a:endParaRPr lang="en-GB" altLang="zh-CN" sz="1400" dirty="0">
              <a:solidFill>
                <a:schemeClr val="accent2">
                  <a:lumMod val="75000"/>
                </a:schemeClr>
              </a:solidFill>
              <a:latin typeface="Microsoft YaHei" panose="020B0503020204020204" pitchFamily="34" charset="-122"/>
              <a:ea typeface="Microsoft YaHei" panose="020B0503020204020204" pitchFamily="34" charset="-122"/>
              <a:cs typeface="Microsoft YaHei" panose="020B0503020204020204" pitchFamily="34" charset="-122"/>
              <a:sym typeface="+mn-ea"/>
            </a:endParaRPr>
          </a:p>
          <a:p>
            <a:endParaRPr lang="en-US" altLang="zh-CN" b="1" dirty="0" smtClean="0">
              <a:latin typeface="Microsoft YaHei" panose="020B0503020204020204" pitchFamily="34" charset="-122"/>
              <a:ea typeface="Microsoft YaHei" panose="020B0503020204020204" pitchFamily="34" charset="-122"/>
              <a:sym typeface="+mn-ea"/>
            </a:endParaRPr>
          </a:p>
          <a:p>
            <a:endParaRPr lang="en-US" altLang="zh-CN" b="1" dirty="0">
              <a:latin typeface="Microsoft YaHei" panose="020B0503020204020204" pitchFamily="34" charset="-122"/>
              <a:ea typeface="Microsoft YaHei" panose="020B0503020204020204" pitchFamily="34" charset="-122"/>
              <a:sym typeface="+mn-ea"/>
            </a:endParaRPr>
          </a:p>
          <a:p>
            <a:r>
              <a:rPr lang="en-GB" altLang="zh-CN" dirty="0" smtClean="0">
                <a:latin typeface="Microsoft YaHei" panose="020B0503020204020204" pitchFamily="34" charset="-122"/>
                <a:ea typeface="Microsoft YaHei" panose="020B0503020204020204" pitchFamily="34" charset="-122"/>
                <a:sym typeface="+mn-ea"/>
              </a:rPr>
              <a:t>By device </a:t>
            </a:r>
            <a:r>
              <a:rPr lang="en-GB" altLang="en-US" dirty="0" smtClean="0">
                <a:latin typeface="Microsoft YaHei" panose="020B0503020204020204" pitchFamily="34" charset="-122"/>
                <a:ea typeface="Microsoft YaHei" panose="020B0503020204020204" pitchFamily="34" charset="-122"/>
                <a:sym typeface="+mn-ea"/>
              </a:rPr>
              <a:t>maintains whether to turn on the sound prompt </a:t>
            </a:r>
            <a:r>
              <a:rPr lang="en-GB" altLang="zh-CN" dirty="0" smtClean="0">
                <a:latin typeface="Microsoft YaHei" panose="020B0503020204020204" pitchFamily="34" charset="-122"/>
                <a:ea typeface="Microsoft YaHei" panose="020B0503020204020204" pitchFamily="34" charset="-122"/>
                <a:sym typeface="+mn-ea"/>
              </a:rPr>
              <a:t>. </a:t>
            </a:r>
            <a:r>
              <a:rPr lang="en-GB" altLang="en-US" dirty="0" smtClean="0">
                <a:latin typeface="Microsoft YaHei" panose="020B0503020204020204" pitchFamily="34" charset="-122"/>
                <a:ea typeface="Microsoft YaHei" panose="020B0503020204020204" pitchFamily="34" charset="-122"/>
                <a:sym typeface="+mn-ea"/>
              </a:rPr>
              <a:t>The sound file exists on the server </a:t>
            </a:r>
            <a:r>
              <a:rPr lang="en-GB" altLang="zh-CN" dirty="0" smtClean="0">
                <a:latin typeface="Microsoft YaHei" panose="020B0503020204020204" pitchFamily="34" charset="-122"/>
                <a:ea typeface="Microsoft YaHei" panose="020B0503020204020204" pitchFamily="34" charset="-122"/>
                <a:sym typeface="+mn-ea"/>
              </a:rPr>
              <a:t>and </a:t>
            </a:r>
            <a:r>
              <a:rPr lang="en-GB" altLang="en-US" dirty="0" smtClean="0">
                <a:latin typeface="Microsoft YaHei" panose="020B0503020204020204" pitchFamily="34" charset="-122"/>
                <a:ea typeface="Microsoft YaHei" panose="020B0503020204020204" pitchFamily="34" charset="-122"/>
                <a:sym typeface="+mn-ea"/>
              </a:rPr>
              <a:t>needs to be added by the developer </a:t>
            </a:r>
            <a:r>
              <a:rPr lang="en-GB" altLang="zh-CN" dirty="0" smtClean="0">
                <a:latin typeface="Microsoft YaHei" panose="020B0503020204020204" pitchFamily="34" charset="-122"/>
                <a:ea typeface="Microsoft YaHei" panose="020B0503020204020204" pitchFamily="34" charset="-122"/>
                <a:sym typeface="+mn-ea"/>
              </a:rPr>
              <a:t>.</a:t>
            </a:r>
            <a:endParaRPr lang="en-GB" altLang="zh-CN" dirty="0" smtClean="0">
              <a:latin typeface="Microsoft YaHei" panose="020B0503020204020204" pitchFamily="34" charset="-122"/>
              <a:ea typeface="Microsoft YaHei" panose="020B0503020204020204" pitchFamily="34" charset="-122"/>
              <a:sym typeface="+mn-ea"/>
            </a:endParaRPr>
          </a:p>
          <a:p>
            <a:endParaRPr lang="en-US" altLang="zh-CN" b="1" dirty="0">
              <a:latin typeface="Microsoft YaHei" panose="020B0503020204020204" pitchFamily="34" charset="-122"/>
              <a:ea typeface="Microsoft YaHei" panose="020B0503020204020204" pitchFamily="34" charset="-122"/>
              <a:sym typeface="+mn-ea"/>
            </a:endParaRPr>
          </a:p>
          <a:p>
            <a:endParaRPr lang="en-US" altLang="zh-CN" b="1" dirty="0" smtClean="0">
              <a:latin typeface="Microsoft YaHei" panose="020B0503020204020204" pitchFamily="34" charset="-122"/>
              <a:ea typeface="Microsoft YaHei" panose="020B0503020204020204" pitchFamily="34" charset="-122"/>
              <a:sym typeface="+mn-ea"/>
            </a:endParaRPr>
          </a:p>
          <a:p>
            <a:endParaRPr lang="en-US" altLang="zh-CN" b="1" dirty="0">
              <a:latin typeface="Microsoft YaHei" panose="020B0503020204020204" pitchFamily="34" charset="-122"/>
              <a:ea typeface="Microsoft YaHei" panose="020B0503020204020204" pitchFamily="34" charset="-122"/>
              <a:sym typeface="+mn-ea"/>
            </a:endParaRPr>
          </a:p>
          <a:p>
            <a:endParaRPr lang="en-US" altLang="zh-CN" b="1" dirty="0" smtClean="0">
              <a:latin typeface="Microsoft YaHei" panose="020B0503020204020204" pitchFamily="34" charset="-122"/>
              <a:ea typeface="Microsoft YaHei" panose="020B0503020204020204" pitchFamily="34" charset="-122"/>
              <a:sym typeface="+mn-ea"/>
            </a:endParaRPr>
          </a:p>
          <a:p>
            <a:r>
              <a:rPr lang="en-GB" altLang="zh-CN" b="1" dirty="0" smtClean="0">
                <a:latin typeface="Microsoft YaHei" panose="020B0503020204020204" pitchFamily="34" charset="-122"/>
                <a:ea typeface="Microsoft YaHei" panose="020B0503020204020204" pitchFamily="34" charset="-122"/>
                <a:sym typeface="+mn-ea"/>
              </a:rPr>
              <a:t>ROUTING CONTROL</a:t>
            </a:r>
            <a:r>
              <a:rPr lang="en-GB" altLang="zh-CN" dirty="0" smtClean="0">
                <a:latin typeface="Microsoft YaHei" panose="020B0503020204020204" pitchFamily="34" charset="-122"/>
                <a:ea typeface="Microsoft YaHei" panose="020B0503020204020204" pitchFamily="34" charset="-122"/>
                <a:sym typeface="+mn-ea"/>
              </a:rPr>
              <a:t> </a:t>
            </a:r>
            <a:r>
              <a:rPr lang="en-GB" altLang="zh-CN" sz="1400" dirty="0" smtClean="0">
                <a:solidFill>
                  <a:schemeClr val="accent2">
                    <a:lumMod val="75000"/>
                  </a:schemeClr>
                </a:solidFill>
                <a:latin typeface="Microsoft YaHei" panose="020B0503020204020204" pitchFamily="34" charset="-122"/>
                <a:ea typeface="Microsoft YaHei" panose="020B0503020204020204" pitchFamily="34" charset="-122"/>
                <a:cs typeface="Microsoft YaHei" panose="020B0503020204020204" pitchFamily="34" charset="-122"/>
                <a:sym typeface="+mn-ea"/>
              </a:rPr>
              <a:t>      </a:t>
            </a:r>
            <a:endParaRPr lang="en-US" altLang="zh-CN" dirty="0">
              <a:latin typeface="Microsoft YaHei" panose="020B0503020204020204" pitchFamily="34" charset="-122"/>
              <a:ea typeface="Microsoft YaHei" panose="020B0503020204020204" pitchFamily="34" charset="-122"/>
            </a:endParaRPr>
          </a:p>
          <a:p>
            <a:r>
              <a:rPr lang="en-GB" altLang="zh-CN" sz="1400" dirty="0" smtClean="0">
                <a:solidFill>
                  <a:schemeClr val="accent2">
                    <a:lumMod val="75000"/>
                  </a:schemeClr>
                </a:solidFill>
                <a:latin typeface="Microsoft YaHei" panose="020B0503020204020204" pitchFamily="34" charset="-122"/>
                <a:ea typeface="Microsoft YaHei" panose="020B0503020204020204" pitchFamily="34" charset="-122"/>
                <a:cs typeface="Microsoft YaHei" panose="020B0503020204020204" pitchFamily="34" charset="-122"/>
                <a:sym typeface="+mn-ea"/>
              </a:rPr>
              <a:t>SELECT * FROM ROUTE_STEP_CHECK WHERE STEP='KAM1AAI5'</a:t>
            </a:r>
            <a:endParaRPr lang="zh-TW" altLang="en-US" sz="1400" dirty="0"/>
          </a:p>
          <a:p>
            <a:endParaRPr lang="en-US" altLang="zh-CN" dirty="0" smtClean="0">
              <a:latin typeface="Microsoft YaHei" panose="020B0503020204020204" pitchFamily="34" charset="-122"/>
              <a:ea typeface="Microsoft YaHei" panose="020B0503020204020204" pitchFamily="34" charset="-122"/>
            </a:endParaRPr>
          </a:p>
          <a:p>
            <a:endParaRPr lang="en-US" altLang="zh-CN" dirty="0" smtClean="0">
              <a:latin typeface="Microsoft YaHei" panose="020B0503020204020204" pitchFamily="34" charset="-122"/>
              <a:ea typeface="Microsoft YaHei" panose="020B0503020204020204" pitchFamily="34" charset="-122"/>
            </a:endParaRPr>
          </a:p>
          <a:p>
            <a:endParaRPr lang="en-US" altLang="zh-CN" dirty="0" smtClean="0">
              <a:latin typeface="Microsoft YaHei" panose="020B0503020204020204" pitchFamily="34" charset="-122"/>
              <a:ea typeface="Microsoft YaHei" panose="020B0503020204020204" pitchFamily="34" charset="-122"/>
            </a:endParaRPr>
          </a:p>
          <a:p>
            <a:endParaRPr lang="en-US" altLang="zh-CN" b="1" dirty="0" smtClean="0">
              <a:latin typeface="Microsoft YaHei" panose="020B0503020204020204" pitchFamily="34" charset="-122"/>
              <a:ea typeface="Microsoft YaHei" panose="020B0503020204020204" pitchFamily="34" charset="-122"/>
              <a:cs typeface="Microsoft YaHei" panose="020B0503020204020204" pitchFamily="34" charset="-122"/>
              <a:sym typeface="+mn-ea"/>
            </a:endParaRPr>
          </a:p>
          <a:p>
            <a:r>
              <a:rPr lang="en-GB" altLang="zh-CN" b="1" dirty="0" smtClean="0">
                <a:latin typeface="Microsoft YaHei" panose="020B0503020204020204" pitchFamily="34" charset="-122"/>
                <a:ea typeface="Microsoft YaHei" panose="020B0503020204020204" pitchFamily="34" charset="-122"/>
                <a:cs typeface="Microsoft YaHei" panose="020B0503020204020204" pitchFamily="34" charset="-122"/>
                <a:sym typeface="+mn-ea"/>
              </a:rPr>
              <a:t>WKTYPE </a:t>
            </a:r>
            <a:r>
              <a:rPr lang="en-GB" altLang="zh-CN" dirty="0" smtClean="0">
                <a:latin typeface="Microsoft YaHei" panose="020B0503020204020204" pitchFamily="34" charset="-122"/>
                <a:ea typeface="Microsoft YaHei" panose="020B0503020204020204" pitchFamily="34" charset="-122"/>
                <a:cs typeface="Microsoft YaHei" panose="020B0503020204020204" pitchFamily="34" charset="-122"/>
                <a:sym typeface="+mn-ea"/>
              </a:rPr>
              <a:t>: WKS07_PSTEP6_NW Determine </a:t>
            </a:r>
            <a:r>
              <a:rPr lang="en-GB" altLang="zh-CN" dirty="0" smtClean="0">
                <a:latin typeface="Microsoft YaHei" panose="020B0503020204020204" pitchFamily="34" charset="-122"/>
                <a:ea typeface="Microsoft YaHei" panose="020B0503020204020204" pitchFamily="34" charset="-122"/>
              </a:rPr>
              <a:t>the KOL/NOKOL </a:t>
            </a:r>
            <a:r>
              <a:rPr lang="en-GB" altLang="en-US" dirty="0" smtClean="0">
                <a:latin typeface="Microsoft YaHei" panose="020B0503020204020204" pitchFamily="34" charset="-122"/>
                <a:ea typeface="Microsoft YaHei" panose="020B0503020204020204" pitchFamily="34" charset="-122"/>
              </a:rPr>
              <a:t>machine by checking the material number of the machine in the ITEM_IBQ_CUST.MACTYPE field, and then cooperate with the routing control card KOL&amp;NOKOL to go through the machine process </a:t>
            </a:r>
            <a:r>
              <a:rPr lang="en-GB" altLang="zh-CN" dirty="0" smtClean="0">
                <a:latin typeface="Microsoft YaHei" panose="020B0503020204020204" pitchFamily="34" charset="-122"/>
                <a:ea typeface="Microsoft YaHei" panose="020B0503020204020204" pitchFamily="34" charset="-122"/>
              </a:rPr>
              <a:t>.</a:t>
            </a:r>
            <a:endParaRPr lang="zh-CN" altLang="en-US" dirty="0" smtClean="0">
              <a:latin typeface="Microsoft YaHei" panose="020B0503020204020204" pitchFamily="34" charset="-122"/>
              <a:ea typeface="Microsoft YaHei" panose="020B0503020204020204" pitchFamily="34" charset="-122"/>
            </a:endParaRPr>
          </a:p>
          <a:p>
            <a:endParaRPr lang="en-US" altLang="zh-CN" dirty="0" smtClean="0">
              <a:latin typeface="Microsoft YaHei" panose="020B0503020204020204" pitchFamily="34" charset="-122"/>
              <a:ea typeface="Microsoft YaHei" panose="020B0503020204020204" pitchFamily="34" charset="-122"/>
            </a:endParaRPr>
          </a:p>
          <a:p>
            <a:endParaRPr lang="en-US" altLang="zh-CN" dirty="0" smtClean="0">
              <a:latin typeface="Microsoft YaHei" panose="020B0503020204020204" pitchFamily="34" charset="-122"/>
              <a:ea typeface="Microsoft YaHei" panose="020B0503020204020204" pitchFamily="34" charset="-122"/>
            </a:endParaRPr>
          </a:p>
          <a:p>
            <a:endParaRPr lang="en-US" altLang="zh-CN" dirty="0" smtClean="0">
              <a:latin typeface="Microsoft YaHei" panose="020B0503020204020204" pitchFamily="34" charset="-122"/>
              <a:ea typeface="Microsoft YaHei" panose="020B0503020204020204" pitchFamily="34" charset="-122"/>
            </a:endParaRPr>
          </a:p>
          <a:p>
            <a:endParaRPr lang="en-US" altLang="zh-CN" dirty="0" smtClean="0">
              <a:latin typeface="Microsoft YaHei" panose="020B0503020204020204" pitchFamily="34" charset="-122"/>
              <a:ea typeface="Microsoft YaHei" panose="020B0503020204020204" pitchFamily="34" charset="-122"/>
            </a:endParaRPr>
          </a:p>
          <a:p>
            <a:endParaRPr lang="en-US" altLang="zh-CN" dirty="0" smtClean="0">
              <a:latin typeface="Microsoft YaHei" panose="020B0503020204020204" pitchFamily="34" charset="-122"/>
              <a:ea typeface="Microsoft YaHei" panose="020B0503020204020204" pitchFamily="34" charset="-122"/>
            </a:endParaRPr>
          </a:p>
          <a:p>
            <a:endParaRPr lang="en-US" altLang="zh-CN" dirty="0" smtClean="0">
              <a:latin typeface="Microsoft YaHei" panose="020B0503020204020204" pitchFamily="34" charset="-122"/>
              <a:ea typeface="Microsoft YaHei" panose="020B0503020204020204" pitchFamily="34" charset="-122"/>
            </a:endParaRPr>
          </a:p>
          <a:p>
            <a:endParaRPr lang="en-US" altLang="zh-CN" dirty="0" smtClean="0">
              <a:latin typeface="Microsoft YaHei" panose="020B0503020204020204" pitchFamily="34" charset="-122"/>
              <a:ea typeface="Microsoft YaHei" panose="020B0503020204020204" pitchFamily="34" charset="-122"/>
            </a:endParaRPr>
          </a:p>
          <a:p>
            <a:endParaRPr lang="en-US" altLang="zh-CN" dirty="0" smtClean="0">
              <a:latin typeface="Microsoft YaHei" panose="020B0503020204020204" pitchFamily="34" charset="-122"/>
              <a:ea typeface="Microsoft YaHei" panose="020B0503020204020204" pitchFamily="34" charset="-122"/>
            </a:endParaRPr>
          </a:p>
          <a:p>
            <a:endParaRPr lang="en-US" altLang="zh-CN" dirty="0" smtClean="0">
              <a:latin typeface="Microsoft YaHei" panose="020B0503020204020204" pitchFamily="34" charset="-122"/>
              <a:ea typeface="Microsoft YaHei" panose="020B0503020204020204" pitchFamily="34" charset="-122"/>
            </a:endParaRPr>
          </a:p>
          <a:p>
            <a:endParaRPr lang="en-US" altLang="zh-CN" dirty="0" smtClean="0">
              <a:latin typeface="Microsoft YaHei" panose="020B0503020204020204" pitchFamily="34" charset="-122"/>
              <a:ea typeface="Microsoft YaHei" panose="020B0503020204020204" pitchFamily="34" charset="-122"/>
            </a:endParaRPr>
          </a:p>
          <a:p>
            <a:endParaRPr lang="en-US" altLang="zh-CN" dirty="0" smtClean="0">
              <a:latin typeface="Microsoft YaHei" panose="020B0503020204020204" pitchFamily="34" charset="-122"/>
              <a:ea typeface="Microsoft YaHei" panose="020B0503020204020204" pitchFamily="34" charset="-122"/>
            </a:endParaRPr>
          </a:p>
          <a:p>
            <a:endParaRPr lang="en-US" altLang="zh-CN" dirty="0" smtClean="0">
              <a:latin typeface="Microsoft YaHei" panose="020B0503020204020204" pitchFamily="34" charset="-122"/>
              <a:ea typeface="Microsoft YaHei" panose="020B0503020204020204" pitchFamily="34" charset="-122"/>
            </a:endParaRPr>
          </a:p>
          <a:p>
            <a:endParaRPr lang="en-US" altLang="zh-CN" dirty="0" smtClean="0">
              <a:latin typeface="Microsoft YaHei" panose="020B0503020204020204" pitchFamily="34" charset="-122"/>
              <a:ea typeface="Microsoft YaHei" panose="020B0503020204020204" pitchFamily="34" charset="-122"/>
            </a:endParaRPr>
          </a:p>
        </p:txBody>
      </p:sp>
      <p:pic>
        <p:nvPicPr>
          <p:cNvPr id="9" name="圖片 8"/>
          <p:cNvPicPr>
            <a:picLocks noChangeAspect="1"/>
          </p:cNvPicPr>
          <p:nvPr/>
        </p:nvPicPr>
        <p:blipFill>
          <a:blip r:embed="rId1"/>
          <a:stretch>
            <a:fillRect/>
          </a:stretch>
        </p:blipFill>
        <p:spPr>
          <a:xfrm>
            <a:off x="240919" y="3740890"/>
            <a:ext cx="9077325" cy="800100"/>
          </a:xfrm>
          <a:prstGeom prst="rect">
            <a:avLst/>
          </a:prstGeom>
        </p:spPr>
      </p:pic>
      <p:pic>
        <p:nvPicPr>
          <p:cNvPr id="5" name="圖片 4"/>
          <p:cNvPicPr>
            <a:picLocks noChangeAspect="1"/>
          </p:cNvPicPr>
          <p:nvPr/>
        </p:nvPicPr>
        <p:blipFill>
          <a:blip r:embed="rId2"/>
          <a:stretch>
            <a:fillRect/>
          </a:stretch>
        </p:blipFill>
        <p:spPr>
          <a:xfrm>
            <a:off x="240919" y="1390373"/>
            <a:ext cx="6219825" cy="381000"/>
          </a:xfrm>
          <a:prstGeom prst="rect">
            <a:avLst/>
          </a:prstGeom>
        </p:spPr>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方塊 2"/>
          <p:cNvSpPr txBox="1"/>
          <p:nvPr/>
        </p:nvSpPr>
        <p:spPr>
          <a:xfrm>
            <a:off x="304939" y="164188"/>
            <a:ext cx="10297671" cy="460375"/>
          </a:xfrm>
          <a:prstGeom prst="rect">
            <a:avLst/>
          </a:prstGeom>
          <a:noFill/>
        </p:spPr>
        <p:txBody>
          <a:bodyPr wrap="square" rtlCol="0">
            <a:spAutoFit/>
          </a:bodyPr>
          <a:lstStyle/>
          <a:p>
            <a:r>
              <a:rPr lang="en-GB" sz="2400" dirty="0">
                <a:latin typeface="Microsoft YaHei" panose="020B0503020204020204" pitchFamily="34" charset="-122"/>
                <a:ea typeface="Microsoft YaHei" panose="020B0503020204020204" pitchFamily="34" charset="-122"/>
              </a:rPr>
              <a:t>HSG-INSTALL VOL BTN&amp;E-CLIP TO HSG </a:t>
            </a:r>
            <a:r>
              <a:rPr lang="en-GB" sz="2400" dirty="0">
                <a:latin typeface="Microsoft YaHei" panose="020B0503020204020204" pitchFamily="34" charset="-122"/>
                <a:ea typeface="Microsoft YaHei" panose="020B0503020204020204" pitchFamily="34" charset="-122"/>
                <a:sym typeface="+mn-ea"/>
              </a:rPr>
              <a:t>-Hand </a:t>
            </a:r>
            <a:r>
              <a:rPr lang="en-GB" altLang="en-US" sz="2400" dirty="0">
                <a:latin typeface="Microsoft YaHei" panose="020B0503020204020204" pitchFamily="34" charset="-122"/>
                <a:ea typeface="Microsoft YaHei" panose="020B0503020204020204" pitchFamily="34" charset="-122"/>
                <a:sym typeface="+mn-ea"/>
              </a:rPr>
              <a:t>Brush Station</a:t>
            </a:r>
            <a:endParaRPr lang="en-US" sz="2400" dirty="0">
              <a:latin typeface="Microsoft YaHei" panose="020B0503020204020204" pitchFamily="34" charset="-122"/>
              <a:ea typeface="Microsoft YaHei" panose="020B0503020204020204" pitchFamily="34" charset="-122"/>
            </a:endParaRPr>
          </a:p>
        </p:txBody>
      </p:sp>
      <p:sp>
        <p:nvSpPr>
          <p:cNvPr id="6" name="文字方塊 5"/>
          <p:cNvSpPr txBox="1"/>
          <p:nvPr/>
        </p:nvSpPr>
        <p:spPr>
          <a:xfrm>
            <a:off x="304800" y="893389"/>
            <a:ext cx="11350488" cy="3139321"/>
          </a:xfrm>
          <a:prstGeom prst="rect">
            <a:avLst/>
          </a:prstGeom>
          <a:noFill/>
        </p:spPr>
        <p:txBody>
          <a:bodyPr wrap="square" rtlCol="0">
            <a:spAutoFit/>
          </a:bodyPr>
          <a:lstStyle/>
          <a:p>
            <a:r>
              <a:rPr lang="en-GB" altLang="en-US" b="1" dirty="0" smtClean="0">
                <a:latin typeface="Microsoft YaHei" panose="020B0503020204020204" pitchFamily="34" charset="-122"/>
                <a:ea typeface="Microsoft YaHei" panose="020B0503020204020204" pitchFamily="34" charset="-122"/>
                <a:sym typeface="+mn-ea"/>
              </a:rPr>
              <a:t>Station name </a:t>
            </a:r>
            <a:r>
              <a:rPr lang="en-GB" altLang="en-US" dirty="0" smtClean="0">
                <a:latin typeface="Microsoft YaHei" panose="020B0503020204020204" pitchFamily="34" charset="-122"/>
                <a:ea typeface="Microsoft YaHei" panose="020B0503020204020204" pitchFamily="34" charset="-122"/>
                <a:sym typeface="+mn-ea"/>
              </a:rPr>
              <a:t>: </a:t>
            </a:r>
            <a:r>
              <a:rPr lang="en-GB" dirty="0">
                <a:latin typeface="Microsoft YaHei" panose="020B0503020204020204" pitchFamily="34" charset="-122"/>
                <a:ea typeface="Microsoft YaHei" panose="020B0503020204020204" pitchFamily="34" charset="-122"/>
                <a:sym typeface="+mn-ea"/>
              </a:rPr>
              <a:t>INSTALL HOLD BTN&amp;E-CLIP TO HSG</a:t>
            </a:r>
            <a:endParaRPr lang="en-US" dirty="0">
              <a:latin typeface="Microsoft YaHei" panose="020B0503020204020204" pitchFamily="34" charset="-122"/>
              <a:ea typeface="Microsoft YaHei" panose="020B0503020204020204" pitchFamily="34" charset="-122"/>
            </a:endParaRPr>
          </a:p>
          <a:p>
            <a:r>
              <a:rPr lang="en-GB" altLang="en-US" b="1" dirty="0" smtClean="0">
                <a:latin typeface="Microsoft YaHei" panose="020B0503020204020204" pitchFamily="34" charset="-122"/>
                <a:ea typeface="Microsoft YaHei" panose="020B0503020204020204" pitchFamily="34" charset="-122"/>
                <a:sym typeface="+mn-ea"/>
              </a:rPr>
              <a:t>Station function </a:t>
            </a:r>
            <a:r>
              <a:rPr lang="en-GB" altLang="en-US" dirty="0" smtClean="0">
                <a:latin typeface="Microsoft YaHei" panose="020B0503020204020204" pitchFamily="34" charset="-122"/>
                <a:ea typeface="Microsoft YaHei" panose="020B0503020204020204" pitchFamily="34" charset="-122"/>
                <a:sym typeface="+mn-ea"/>
              </a:rPr>
              <a:t>:</a:t>
            </a:r>
            <a:endParaRPr lang="en-US" altLang="zh-CN" dirty="0">
              <a:latin typeface="Microsoft YaHei" panose="020B0503020204020204" pitchFamily="34" charset="-122"/>
              <a:ea typeface="Microsoft YaHei" panose="020B0503020204020204" pitchFamily="34" charset="-122"/>
              <a:sym typeface="+mn-ea"/>
            </a:endParaRPr>
          </a:p>
          <a:p>
            <a:pPr marL="285750" indent="-285750">
              <a:buFont typeface="Arial" panose="020B0604020202020204" pitchFamily="34" charset="0"/>
              <a:buChar char="•"/>
            </a:pPr>
            <a:r>
              <a:rPr lang="en-GB" altLang="en-US" dirty="0" smtClean="0">
                <a:latin typeface="Microsoft YaHei" panose="020B0503020204020204" pitchFamily="34" charset="-122"/>
                <a:ea typeface="Microsoft YaHei" panose="020B0503020204020204" pitchFamily="34" charset="-122"/>
                <a:sym typeface="+mn-ea"/>
              </a:rPr>
              <a:t>Sound prompt</a:t>
            </a:r>
            <a:endParaRPr lang="en-US" altLang="zh-CN" dirty="0" smtClean="0">
              <a:latin typeface="Microsoft YaHei" panose="020B0503020204020204" pitchFamily="34" charset="-122"/>
              <a:ea typeface="Microsoft YaHei" panose="020B0503020204020204" pitchFamily="34" charset="-122"/>
              <a:sym typeface="+mn-ea"/>
            </a:endParaRPr>
          </a:p>
          <a:p>
            <a:pPr marL="285750" indent="-285750">
              <a:buFont typeface="Arial" panose="020B0604020202020204" pitchFamily="34" charset="0"/>
              <a:buChar char="•"/>
            </a:pPr>
            <a:r>
              <a:rPr lang="en-GB" altLang="zh-CN" dirty="0" smtClean="0">
                <a:latin typeface="Microsoft YaHei" panose="020B0503020204020204" pitchFamily="34" charset="-122"/>
                <a:ea typeface="Microsoft YaHei" panose="020B0503020204020204" pitchFamily="34" charset="-122"/>
                <a:sym typeface="+mn-ea"/>
              </a:rPr>
              <a:t>ROUTING CONTROL </a:t>
            </a:r>
            <a:r>
              <a:rPr lang="en-GB" altLang="en-US" dirty="0" smtClean="0">
                <a:latin typeface="Microsoft YaHei" panose="020B0503020204020204" pitchFamily="34" charset="-122"/>
                <a:ea typeface="Microsoft YaHei" panose="020B0503020204020204" pitchFamily="34" charset="-122"/>
                <a:sym typeface="+mn-ea"/>
              </a:rPr>
              <a:t>stuck</a:t>
            </a:r>
            <a:endParaRPr lang="en-US" altLang="zh-CN" dirty="0" smtClean="0">
              <a:latin typeface="Microsoft YaHei" panose="020B0503020204020204" pitchFamily="34" charset="-122"/>
              <a:ea typeface="Microsoft YaHei" panose="020B0503020204020204" pitchFamily="34" charset="-122"/>
              <a:sym typeface="+mn-ea"/>
            </a:endParaRPr>
          </a:p>
          <a:p>
            <a:pPr marL="285750" indent="-285750">
              <a:buFont typeface="Arial" panose="020B0604020202020204" pitchFamily="34" charset="0"/>
              <a:buChar char="•"/>
            </a:pPr>
            <a:r>
              <a:rPr lang="en-GB" altLang="zh-CN" dirty="0" smtClean="0">
                <a:latin typeface="Microsoft YaHei" panose="020B0503020204020204" pitchFamily="34" charset="-122"/>
                <a:ea typeface="Microsoft YaHei" panose="020B0503020204020204" pitchFamily="34" charset="-122"/>
                <a:sym typeface="+mn-ea"/>
              </a:rPr>
              <a:t>CHK ROUTE </a:t>
            </a:r>
            <a:r>
              <a:rPr lang="en-GB" altLang="en-US" dirty="0" smtClean="0">
                <a:latin typeface="Microsoft YaHei" panose="020B0503020204020204" pitchFamily="34" charset="-122"/>
                <a:ea typeface="Microsoft YaHei" panose="020B0503020204020204" pitchFamily="34" charset="-122"/>
                <a:sym typeface="+mn-ea"/>
              </a:rPr>
              <a:t>passing station</a:t>
            </a:r>
            <a:endParaRPr lang="en-GB" altLang="en-US" dirty="0" smtClean="0">
              <a:latin typeface="Microsoft YaHei" panose="020B0503020204020204" pitchFamily="34" charset="-122"/>
              <a:ea typeface="Microsoft YaHei" panose="020B0503020204020204" pitchFamily="34" charset="-122"/>
              <a:sym typeface="+mn-ea"/>
            </a:endParaRPr>
          </a:p>
          <a:p>
            <a:endParaRPr lang="en-US" altLang="zh-CN" dirty="0" smtClean="0">
              <a:latin typeface="Microsoft YaHei" panose="020B0503020204020204" pitchFamily="34" charset="-122"/>
              <a:ea typeface="Microsoft YaHei" panose="020B0503020204020204" pitchFamily="34" charset="-122"/>
              <a:sym typeface="+mn-ea"/>
            </a:endParaRPr>
          </a:p>
          <a:p>
            <a:endParaRPr lang="zh-CN" altLang="en-US" b="1" dirty="0">
              <a:latin typeface="Microsoft YaHei" panose="020B0503020204020204" pitchFamily="34" charset="-122"/>
              <a:ea typeface="Microsoft YaHei" panose="020B0503020204020204" pitchFamily="34" charset="-122"/>
            </a:endParaRPr>
          </a:p>
          <a:p>
            <a:r>
              <a:rPr lang="en-GB" altLang="en-US" b="1" dirty="0">
                <a:latin typeface="Microsoft YaHei" panose="020B0503020204020204" pitchFamily="34" charset="-122"/>
                <a:ea typeface="Microsoft YaHei" panose="020B0503020204020204" pitchFamily="34" charset="-122"/>
              </a:rPr>
              <a:t>Station </a:t>
            </a:r>
            <a:r>
              <a:rPr lang="en-GB" altLang="en-US" dirty="0">
                <a:latin typeface="Microsoft YaHei" panose="020B0503020204020204" pitchFamily="34" charset="-122"/>
                <a:ea typeface="Microsoft YaHei" panose="020B0503020204020204" pitchFamily="34" charset="-122"/>
              </a:rPr>
              <a:t>: </a:t>
            </a:r>
            <a:r>
              <a:rPr lang="en-GB" altLang="zh-CN" dirty="0">
                <a:latin typeface="Microsoft YaHei" panose="020B0503020204020204" pitchFamily="34" charset="-122"/>
                <a:ea typeface="Microsoft YaHei" panose="020B0503020204020204" pitchFamily="34" charset="-122"/>
              </a:rPr>
              <a:t>AI6 </a:t>
            </a:r>
            <a:r>
              <a:rPr lang="en-GB" altLang="en-US" dirty="0">
                <a:latin typeface="Microsoft YaHei" panose="020B0503020204020204" pitchFamily="34" charset="-122"/>
                <a:ea typeface="Microsoft YaHei" panose="020B0503020204020204" pitchFamily="34" charset="-122"/>
              </a:rPr>
              <a:t>;</a:t>
            </a:r>
            <a:endParaRPr lang="en-GB" altLang="en-US" dirty="0">
              <a:latin typeface="Microsoft YaHei" panose="020B0503020204020204" pitchFamily="34" charset="-122"/>
              <a:ea typeface="Microsoft YaHei" panose="020B0503020204020204" pitchFamily="34" charset="-122"/>
            </a:endParaRPr>
          </a:p>
          <a:p>
            <a:r>
              <a:rPr lang="en-GB" altLang="en-US" b="1" dirty="0">
                <a:latin typeface="Microsoft YaHei" panose="020B0503020204020204" pitchFamily="34" charset="-122"/>
                <a:ea typeface="Microsoft YaHei" panose="020B0503020204020204" pitchFamily="34" charset="-122"/>
              </a:rPr>
              <a:t>Brushing method </a:t>
            </a:r>
            <a:r>
              <a:rPr lang="en-GB" altLang="en-US" dirty="0">
                <a:latin typeface="Microsoft YaHei" panose="020B0503020204020204" pitchFamily="34" charset="-122"/>
                <a:ea typeface="Microsoft YaHei" panose="020B0503020204020204" pitchFamily="34" charset="-122"/>
              </a:rPr>
              <a:t>: </a:t>
            </a:r>
            <a:r>
              <a:rPr lang="en-GB" altLang="en-US" dirty="0" smtClean="0">
                <a:latin typeface="Microsoft YaHei" panose="020B0503020204020204" pitchFamily="34" charset="-122"/>
                <a:ea typeface="Microsoft YaHei" panose="020B0503020204020204" pitchFamily="34" charset="-122"/>
                <a:cs typeface="Microsoft YaHei" panose="020B0503020204020204" pitchFamily="34" charset="-122"/>
                <a:sym typeface="+mn-ea"/>
              </a:rPr>
              <a:t>Scan </a:t>
            </a:r>
            <a:r>
              <a:rPr lang="en-GB" altLang="en-US" dirty="0">
                <a:latin typeface="Microsoft YaHei" panose="020B0503020204020204" pitchFamily="34" charset="-122"/>
                <a:ea typeface="Microsoft YaHei" panose="020B0503020204020204" pitchFamily="34" charset="-122"/>
                <a:cs typeface="Microsoft YaHei" panose="020B0503020204020204" pitchFamily="34" charset="-122"/>
                <a:sym typeface="+mn-ea"/>
              </a:rPr>
              <a:t>70ISN;</a:t>
            </a:r>
            <a:endParaRPr lang="en-GB" altLang="en-US" dirty="0">
              <a:latin typeface="Microsoft YaHei" panose="020B0503020204020204" pitchFamily="34" charset="-122"/>
              <a:ea typeface="Microsoft YaHei" panose="020B0503020204020204" pitchFamily="34" charset="-122"/>
              <a:cs typeface="Microsoft YaHei" panose="020B0503020204020204" pitchFamily="34" charset="-122"/>
              <a:sym typeface="+mn-ea"/>
            </a:endParaRPr>
          </a:p>
          <a:p>
            <a:r>
              <a:rPr lang="en-GB" altLang="en-US" b="1" dirty="0">
                <a:latin typeface="Microsoft YaHei" panose="020B0503020204020204" pitchFamily="34" charset="-122"/>
                <a:ea typeface="Microsoft YaHei" panose="020B0503020204020204" pitchFamily="34" charset="-122"/>
                <a:cs typeface="Microsoft YaHei" panose="020B0503020204020204" pitchFamily="34" charset="-122"/>
                <a:sym typeface="+mn-ea"/>
              </a:rPr>
              <a:t>Program name </a:t>
            </a:r>
            <a:r>
              <a:rPr lang="en-GB" altLang="en-US" dirty="0">
                <a:latin typeface="Microsoft YaHei" panose="020B0503020204020204" pitchFamily="34" charset="-122"/>
                <a:ea typeface="Microsoft YaHei" panose="020B0503020204020204" pitchFamily="34" charset="-122"/>
                <a:cs typeface="Microsoft YaHei" panose="020B0503020204020204" pitchFamily="34" charset="-122"/>
                <a:sym typeface="+mn-ea"/>
              </a:rPr>
              <a:t>: CT.HSG_SHOW</a:t>
            </a:r>
            <a:endParaRPr lang="en-GB" altLang="en-US" dirty="0">
              <a:latin typeface="Microsoft YaHei" panose="020B0503020204020204" pitchFamily="34" charset="-122"/>
              <a:ea typeface="Microsoft YaHei" panose="020B0503020204020204" pitchFamily="34" charset="-122"/>
              <a:cs typeface="Microsoft YaHei" panose="020B0503020204020204" pitchFamily="34" charset="-122"/>
              <a:sym typeface="+mn-ea"/>
            </a:endParaRPr>
          </a:p>
          <a:p>
            <a:r>
              <a:rPr lang="en-GB" altLang="zh-CN" b="1" dirty="0">
                <a:latin typeface="Microsoft YaHei" panose="020B0503020204020204" pitchFamily="34" charset="-122"/>
                <a:ea typeface="Microsoft YaHei" panose="020B0503020204020204" pitchFamily="34" charset="-122"/>
                <a:cs typeface="Microsoft YaHei" panose="020B0503020204020204" pitchFamily="34" charset="-122"/>
                <a:sym typeface="+mn-ea"/>
              </a:rPr>
              <a:t>WKTYPE </a:t>
            </a:r>
            <a:r>
              <a:rPr lang="en-GB" altLang="zh-CN" dirty="0" smtClean="0">
                <a:latin typeface="Microsoft YaHei" panose="020B0503020204020204" pitchFamily="34" charset="-122"/>
                <a:ea typeface="Microsoft YaHei" panose="020B0503020204020204" pitchFamily="34" charset="-122"/>
                <a:cs typeface="Microsoft YaHei" panose="020B0503020204020204" pitchFamily="34" charset="-122"/>
                <a:sym typeface="+mn-ea"/>
              </a:rPr>
              <a:t>: WKS07_PSTEP6</a:t>
            </a:r>
            <a:endParaRPr lang="en-US" altLang="zh-CN" dirty="0">
              <a:latin typeface="Microsoft YaHei" panose="020B0503020204020204" pitchFamily="34" charset="-122"/>
              <a:ea typeface="Microsoft YaHei" panose="020B0503020204020204" pitchFamily="34" charset="-122"/>
              <a:cs typeface="Microsoft YaHei" panose="020B0503020204020204" pitchFamily="34" charset="-122"/>
              <a:sym typeface="+mn-ea"/>
            </a:endParaRPr>
          </a:p>
        </p:txBody>
      </p:sp>
      <p:pic>
        <p:nvPicPr>
          <p:cNvPr id="2" name="圖片 1" descr="D:\Users\Yixin_Zhang\Desktop\2023-10-19_154027.png2023-10-19_154027"/>
          <p:cNvPicPr>
            <a:picLocks noChangeAspect="1"/>
          </p:cNvPicPr>
          <p:nvPr/>
        </p:nvPicPr>
        <p:blipFill>
          <a:blip r:embed="rId1"/>
          <a:srcRect/>
          <a:stretch>
            <a:fillRect/>
          </a:stretch>
        </p:blipFill>
        <p:spPr>
          <a:xfrm>
            <a:off x="5908675" y="2721610"/>
            <a:ext cx="5985510" cy="3370580"/>
          </a:xfrm>
          <a:prstGeom prst="rect">
            <a:avLst/>
          </a:prstGeom>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方塊 2"/>
          <p:cNvSpPr txBox="1"/>
          <p:nvPr/>
        </p:nvSpPr>
        <p:spPr>
          <a:xfrm>
            <a:off x="285889" y="191493"/>
            <a:ext cx="10297671" cy="460375"/>
          </a:xfrm>
          <a:prstGeom prst="rect">
            <a:avLst/>
          </a:prstGeom>
          <a:noFill/>
        </p:spPr>
        <p:txBody>
          <a:bodyPr wrap="square" rtlCol="0">
            <a:spAutoFit/>
          </a:bodyPr>
          <a:lstStyle/>
          <a:p>
            <a:r>
              <a:rPr lang="en-GB" sz="2400" dirty="0">
                <a:latin typeface="Microsoft YaHei" panose="020B0503020204020204" pitchFamily="34" charset="-122"/>
                <a:ea typeface="Microsoft YaHei" panose="020B0503020204020204" pitchFamily="34" charset="-122"/>
                <a:sym typeface="+mn-ea"/>
              </a:rPr>
              <a:t>HSG-INSTALL VOL BTN&amp;E-CLIP TO HSG </a:t>
            </a:r>
            <a:r>
              <a:rPr lang="en-GB" altLang="en-US" sz="2400" dirty="0">
                <a:latin typeface="Microsoft YaHei" panose="020B0503020204020204" pitchFamily="34" charset="-122"/>
                <a:ea typeface="Microsoft YaHei" panose="020B0503020204020204" pitchFamily="34" charset="-122"/>
                <a:sym typeface="+mn-ea"/>
              </a:rPr>
              <a:t>-Hand Brush Station</a:t>
            </a:r>
            <a:endParaRPr lang="en-US" altLang="zh-CN" sz="2400" dirty="0">
              <a:latin typeface="Microsoft YaHei" panose="020B0503020204020204" pitchFamily="34" charset="-122"/>
              <a:ea typeface="Microsoft YaHei" panose="020B0503020204020204" pitchFamily="34" charset="-122"/>
            </a:endParaRPr>
          </a:p>
        </p:txBody>
      </p:sp>
      <p:sp>
        <p:nvSpPr>
          <p:cNvPr id="6" name="文字方塊 5"/>
          <p:cNvSpPr txBox="1"/>
          <p:nvPr/>
        </p:nvSpPr>
        <p:spPr>
          <a:xfrm>
            <a:off x="162560" y="811530"/>
            <a:ext cx="11473815" cy="6740307"/>
          </a:xfrm>
          <a:prstGeom prst="rect">
            <a:avLst/>
          </a:prstGeom>
          <a:noFill/>
        </p:spPr>
        <p:txBody>
          <a:bodyPr wrap="square" rtlCol="0">
            <a:spAutoFit/>
          </a:bodyPr>
          <a:lstStyle/>
          <a:p>
            <a:r>
              <a:rPr lang="en-GB" altLang="zh-CN" b="1" dirty="0" smtClean="0">
                <a:latin typeface="Microsoft YaHei" panose="020B0503020204020204" pitchFamily="34" charset="-122"/>
                <a:ea typeface="Microsoft YaHei" panose="020B0503020204020204" pitchFamily="34" charset="-122"/>
                <a:sym typeface="+mn-ea"/>
              </a:rPr>
              <a:t>DEVICE </a:t>
            </a:r>
            <a:r>
              <a:rPr lang="en-GB" altLang="en-US" b="1" dirty="0" smtClean="0">
                <a:latin typeface="Microsoft YaHei" panose="020B0503020204020204" pitchFamily="34" charset="-122"/>
                <a:ea typeface="Microsoft YaHei" panose="020B0503020204020204" pitchFamily="34" charset="-122"/>
                <a:sym typeface="+mn-ea"/>
              </a:rPr>
              <a:t>related settings</a:t>
            </a:r>
            <a:endParaRPr lang="zh-CN" altLang="en-US" dirty="0" smtClean="0">
              <a:latin typeface="Microsoft YaHei" panose="020B0503020204020204" pitchFamily="34" charset="-122"/>
              <a:ea typeface="Microsoft YaHei" panose="020B0503020204020204" pitchFamily="34" charset="-122"/>
              <a:sym typeface="+mn-ea"/>
            </a:endParaRPr>
          </a:p>
          <a:p>
            <a:r>
              <a:rPr lang="en-GB" altLang="zh-CN" sz="1400" dirty="0" smtClean="0">
                <a:solidFill>
                  <a:schemeClr val="accent2">
                    <a:lumMod val="75000"/>
                  </a:schemeClr>
                </a:solidFill>
                <a:latin typeface="Microsoft YaHei" panose="020B0503020204020204" pitchFamily="34" charset="-122"/>
                <a:ea typeface="Microsoft YaHei" panose="020B0503020204020204" pitchFamily="34" charset="-122"/>
                <a:cs typeface="Microsoft YaHei" panose="020B0503020204020204" pitchFamily="34" charset="-122"/>
                <a:sym typeface="+mn-ea"/>
              </a:rPr>
              <a:t>DEVICE__CFG:SELECT * FROM DEVICE_CFG WHERE DEVICE='343884'</a:t>
            </a:r>
            <a:endParaRPr lang="en-GB" altLang="zh-CN" sz="1400" dirty="0" smtClean="0">
              <a:solidFill>
                <a:schemeClr val="accent2">
                  <a:lumMod val="75000"/>
                </a:schemeClr>
              </a:solidFill>
              <a:latin typeface="Microsoft YaHei" panose="020B0503020204020204" pitchFamily="34" charset="-122"/>
              <a:ea typeface="Microsoft YaHei" panose="020B0503020204020204" pitchFamily="34" charset="-122"/>
              <a:cs typeface="Microsoft YaHei" panose="020B0503020204020204" pitchFamily="34" charset="-122"/>
              <a:sym typeface="+mn-ea"/>
            </a:endParaRPr>
          </a:p>
          <a:p>
            <a:endParaRPr lang="en-US" altLang="zh-CN" sz="1400" dirty="0" smtClean="0">
              <a:solidFill>
                <a:schemeClr val="accent2">
                  <a:lumMod val="75000"/>
                </a:schemeClr>
              </a:solidFill>
              <a:latin typeface="Microsoft YaHei" panose="020B0503020204020204" pitchFamily="34" charset="-122"/>
              <a:ea typeface="Microsoft YaHei" panose="020B0503020204020204" pitchFamily="34" charset="-122"/>
              <a:cs typeface="Microsoft YaHei" panose="020B0503020204020204" pitchFamily="34" charset="-122"/>
              <a:sym typeface="+mn-ea"/>
            </a:endParaRPr>
          </a:p>
          <a:p>
            <a:endParaRPr lang="en-US" altLang="zh-CN" sz="1400" dirty="0" smtClean="0">
              <a:solidFill>
                <a:schemeClr val="accent2">
                  <a:lumMod val="75000"/>
                </a:schemeClr>
              </a:solidFill>
              <a:latin typeface="Microsoft YaHei" panose="020B0503020204020204" pitchFamily="34" charset="-122"/>
              <a:ea typeface="Microsoft YaHei" panose="020B0503020204020204" pitchFamily="34" charset="-122"/>
              <a:cs typeface="Microsoft YaHei" panose="020B0503020204020204" pitchFamily="34" charset="-122"/>
              <a:sym typeface="+mn-ea"/>
            </a:endParaRPr>
          </a:p>
          <a:p>
            <a:endParaRPr lang="en-US" altLang="zh-CN" sz="1400" dirty="0" smtClean="0">
              <a:solidFill>
                <a:schemeClr val="accent2">
                  <a:lumMod val="75000"/>
                </a:schemeClr>
              </a:solidFill>
              <a:latin typeface="Microsoft YaHei" panose="020B0503020204020204" pitchFamily="34" charset="-122"/>
              <a:ea typeface="Microsoft YaHei" panose="020B0503020204020204" pitchFamily="34" charset="-122"/>
              <a:cs typeface="Microsoft YaHei" panose="020B0503020204020204" pitchFamily="34" charset="-122"/>
              <a:sym typeface="+mn-ea"/>
            </a:endParaRPr>
          </a:p>
          <a:p>
            <a:r>
              <a:rPr lang="en-GB" altLang="zh-CN" sz="1400" dirty="0" smtClean="0">
                <a:solidFill>
                  <a:schemeClr val="accent2">
                    <a:lumMod val="75000"/>
                  </a:schemeClr>
                </a:solidFill>
                <a:latin typeface="Microsoft YaHei" panose="020B0503020204020204" pitchFamily="34" charset="-122"/>
                <a:ea typeface="Microsoft YaHei" panose="020B0503020204020204" pitchFamily="34" charset="-122"/>
                <a:cs typeface="Microsoft YaHei" panose="020B0503020204020204" pitchFamily="34" charset="-122"/>
                <a:sym typeface="+mn-ea"/>
              </a:rPr>
              <a:t>DEVICE: SELECT * FROM DEVICE WHERE device='343884'</a:t>
            </a:r>
            <a:endParaRPr lang="en-GB" altLang="zh-CN" sz="1400" dirty="0" smtClean="0">
              <a:solidFill>
                <a:schemeClr val="accent2">
                  <a:lumMod val="75000"/>
                </a:schemeClr>
              </a:solidFill>
              <a:latin typeface="Microsoft YaHei" panose="020B0503020204020204" pitchFamily="34" charset="-122"/>
              <a:ea typeface="Microsoft YaHei" panose="020B0503020204020204" pitchFamily="34" charset="-122"/>
              <a:cs typeface="Microsoft YaHei" panose="020B0503020204020204" pitchFamily="34" charset="-122"/>
              <a:sym typeface="+mn-ea"/>
            </a:endParaRPr>
          </a:p>
          <a:p>
            <a:r>
              <a:rPr lang="en-GB" altLang="zh-CN" sz="1400" dirty="0" smtClean="0">
                <a:solidFill>
                  <a:schemeClr val="accent2">
                    <a:lumMod val="75000"/>
                  </a:schemeClr>
                </a:solidFill>
                <a:latin typeface="Microsoft YaHei" panose="020B0503020204020204" pitchFamily="34" charset="-122"/>
                <a:ea typeface="Microsoft YaHei" panose="020B0503020204020204" pitchFamily="34" charset="-122"/>
                <a:cs typeface="Microsoft YaHei" panose="020B0503020204020204" pitchFamily="34" charset="-122"/>
                <a:sym typeface="+mn-ea"/>
              </a:rPr>
              <a:t>  </a:t>
            </a:r>
            <a:endParaRPr lang="en-GB" altLang="zh-CN" sz="1400" dirty="0" smtClean="0">
              <a:solidFill>
                <a:schemeClr val="accent2">
                  <a:lumMod val="75000"/>
                </a:schemeClr>
              </a:solidFill>
              <a:latin typeface="Microsoft YaHei" panose="020B0503020204020204" pitchFamily="34" charset="-122"/>
              <a:ea typeface="Microsoft YaHei" panose="020B0503020204020204" pitchFamily="34" charset="-122"/>
              <a:cs typeface="Microsoft YaHei" panose="020B0503020204020204" pitchFamily="34" charset="-122"/>
              <a:sym typeface="+mn-ea"/>
            </a:endParaRPr>
          </a:p>
          <a:p>
            <a:r>
              <a:rPr lang="en-GB" altLang="zh-CN" sz="1400" dirty="0" smtClean="0">
                <a:solidFill>
                  <a:schemeClr val="accent2">
                    <a:lumMod val="75000"/>
                  </a:schemeClr>
                </a:solidFill>
                <a:latin typeface="Microsoft YaHei" panose="020B0503020204020204" pitchFamily="34" charset="-122"/>
                <a:ea typeface="Microsoft YaHei" panose="020B0503020204020204" pitchFamily="34" charset="-122"/>
                <a:cs typeface="Microsoft YaHei" panose="020B0503020204020204" pitchFamily="34" charset="-122"/>
                <a:sym typeface="+mn-ea"/>
              </a:rPr>
              <a:t> </a:t>
            </a:r>
            <a:endParaRPr lang="en-GB" altLang="zh-CN" sz="1400" dirty="0" smtClean="0">
              <a:solidFill>
                <a:schemeClr val="accent2">
                  <a:lumMod val="75000"/>
                </a:schemeClr>
              </a:solidFill>
              <a:latin typeface="Microsoft YaHei" panose="020B0503020204020204" pitchFamily="34" charset="-122"/>
              <a:ea typeface="Microsoft YaHei" panose="020B0503020204020204" pitchFamily="34" charset="-122"/>
              <a:cs typeface="Microsoft YaHei" panose="020B0503020204020204" pitchFamily="34" charset="-122"/>
              <a:sym typeface="+mn-ea"/>
            </a:endParaRPr>
          </a:p>
          <a:p>
            <a:endParaRPr lang="en-US" altLang="zh-CN" sz="1400" dirty="0" smtClean="0">
              <a:solidFill>
                <a:schemeClr val="accent2">
                  <a:lumMod val="75000"/>
                </a:schemeClr>
              </a:solidFill>
              <a:latin typeface="Microsoft YaHei" panose="020B0503020204020204" pitchFamily="34" charset="-122"/>
              <a:ea typeface="Microsoft YaHei" panose="020B0503020204020204" pitchFamily="34" charset="-122"/>
              <a:cs typeface="Microsoft YaHei" panose="020B0503020204020204" pitchFamily="34" charset="-122"/>
              <a:sym typeface="+mn-ea"/>
            </a:endParaRPr>
          </a:p>
          <a:p>
            <a:r>
              <a:rPr lang="en-GB" altLang="zh-CN" sz="1400" dirty="0" smtClean="0">
                <a:solidFill>
                  <a:schemeClr val="accent2">
                    <a:lumMod val="75000"/>
                  </a:schemeClr>
                </a:solidFill>
                <a:latin typeface="Microsoft YaHei" panose="020B0503020204020204" pitchFamily="34" charset="-122"/>
                <a:ea typeface="Microsoft YaHei" panose="020B0503020204020204" pitchFamily="34" charset="-122"/>
                <a:cs typeface="Microsoft YaHei" panose="020B0503020204020204" pitchFamily="34" charset="-122"/>
                <a:sym typeface="+mn-ea"/>
              </a:rPr>
              <a:t>Device_Collect:SELECT * FROM DEVICE_Collect WHERE device='343884'</a:t>
            </a:r>
            <a:endParaRPr lang="en-GB" altLang="zh-CN" sz="1400" dirty="0" smtClean="0">
              <a:solidFill>
                <a:schemeClr val="accent2">
                  <a:lumMod val="75000"/>
                </a:schemeClr>
              </a:solidFill>
              <a:latin typeface="Microsoft YaHei" panose="020B0503020204020204" pitchFamily="34" charset="-122"/>
              <a:ea typeface="Microsoft YaHei" panose="020B0503020204020204" pitchFamily="34" charset="-122"/>
              <a:cs typeface="Microsoft YaHei" panose="020B0503020204020204" pitchFamily="34" charset="-122"/>
              <a:sym typeface="+mn-ea"/>
            </a:endParaRPr>
          </a:p>
          <a:p>
            <a:endParaRPr lang="en-US" altLang="zh-CN" dirty="0" smtClean="0">
              <a:latin typeface="Microsoft YaHei" panose="020B0503020204020204" pitchFamily="34" charset="-122"/>
              <a:ea typeface="Microsoft YaHei" panose="020B0503020204020204" pitchFamily="34" charset="-122"/>
              <a:sym typeface="+mn-ea"/>
            </a:endParaRPr>
          </a:p>
          <a:p>
            <a:r>
              <a:rPr lang="en-GB" altLang="zh-CN" dirty="0" smtClean="0">
                <a:latin typeface="Microsoft YaHei" panose="020B0503020204020204" pitchFamily="34" charset="-122"/>
                <a:ea typeface="Microsoft YaHei" panose="020B0503020204020204" pitchFamily="34" charset="-122"/>
              </a:rPr>
              <a:t>    </a:t>
            </a:r>
            <a:endParaRPr lang="en-GB" altLang="zh-CN" dirty="0" smtClean="0">
              <a:latin typeface="Microsoft YaHei" panose="020B0503020204020204" pitchFamily="34" charset="-122"/>
              <a:ea typeface="Microsoft YaHei" panose="020B0503020204020204" pitchFamily="34" charset="-122"/>
            </a:endParaRPr>
          </a:p>
          <a:p>
            <a:endParaRPr lang="en-US" altLang="zh-CN" dirty="0" smtClean="0">
              <a:latin typeface="Microsoft YaHei" panose="020B0503020204020204" pitchFamily="34" charset="-122"/>
              <a:ea typeface="Microsoft YaHei" panose="020B0503020204020204" pitchFamily="34" charset="-122"/>
              <a:cs typeface="Microsoft YaHei" panose="020B0503020204020204" pitchFamily="34" charset="-122"/>
              <a:sym typeface="+mn-ea"/>
            </a:endParaRPr>
          </a:p>
          <a:p>
            <a:endParaRPr lang="en-US" altLang="zh-CN" dirty="0" smtClean="0">
              <a:latin typeface="Microsoft YaHei" panose="020B0503020204020204" pitchFamily="34" charset="-122"/>
              <a:ea typeface="Microsoft YaHei" panose="020B0503020204020204" pitchFamily="34" charset="-122"/>
              <a:cs typeface="Microsoft YaHei" panose="020B0503020204020204" pitchFamily="34" charset="-122"/>
              <a:sym typeface="+mn-ea"/>
            </a:endParaRPr>
          </a:p>
          <a:p>
            <a:endParaRPr lang="en-US" altLang="zh-CN" dirty="0" smtClean="0">
              <a:latin typeface="Microsoft YaHei" panose="020B0503020204020204" pitchFamily="34" charset="-122"/>
              <a:ea typeface="Microsoft YaHei" panose="020B0503020204020204" pitchFamily="34" charset="-122"/>
              <a:cs typeface="Microsoft YaHei" panose="020B0503020204020204" pitchFamily="34" charset="-122"/>
              <a:sym typeface="+mn-ea"/>
            </a:endParaRPr>
          </a:p>
          <a:p>
            <a:endParaRPr lang="en-US" altLang="zh-CN" dirty="0" smtClean="0">
              <a:latin typeface="Microsoft YaHei" panose="020B0503020204020204" pitchFamily="34" charset="-122"/>
              <a:ea typeface="Microsoft YaHei" panose="020B0503020204020204" pitchFamily="34" charset="-122"/>
              <a:cs typeface="Microsoft YaHei" panose="020B0503020204020204" pitchFamily="34" charset="-122"/>
              <a:sym typeface="+mn-ea"/>
            </a:endParaRPr>
          </a:p>
          <a:p>
            <a:r>
              <a:rPr lang="en-GB" altLang="en-US" b="1" dirty="0" smtClean="0">
                <a:latin typeface="Microsoft YaHei" panose="020B0503020204020204" pitchFamily="34" charset="-122"/>
                <a:ea typeface="Microsoft YaHei" panose="020B0503020204020204" pitchFamily="34" charset="-122"/>
                <a:cs typeface="Microsoft YaHei" panose="020B0503020204020204" pitchFamily="34" charset="-122"/>
                <a:sym typeface="+mn-ea"/>
              </a:rPr>
              <a:t>flag function</a:t>
            </a:r>
            <a:endParaRPr lang="en-US" altLang="zh-CN" dirty="0" smtClean="0">
              <a:latin typeface="Microsoft YaHei" panose="020B0503020204020204" pitchFamily="34" charset="-122"/>
              <a:ea typeface="Microsoft YaHei" panose="020B0503020204020204" pitchFamily="34" charset="-122"/>
              <a:cs typeface="Microsoft YaHei" panose="020B0503020204020204" pitchFamily="34" charset="-122"/>
              <a:sym typeface="+mn-ea"/>
            </a:endParaRPr>
          </a:p>
          <a:p>
            <a:r>
              <a:rPr lang="en-GB" altLang="zh-CN" dirty="0" smtClean="0">
                <a:latin typeface="Microsoft YaHei" panose="020B0503020204020204" pitchFamily="34" charset="-122"/>
                <a:ea typeface="Microsoft YaHei" panose="020B0503020204020204" pitchFamily="34" charset="-122"/>
                <a:cs typeface="Microsoft YaHei" panose="020B0503020204020204" pitchFamily="34" charset="-122"/>
                <a:sym typeface="+mn-ea"/>
              </a:rPr>
              <a:t>I: </a:t>
            </a:r>
            <a:r>
              <a:rPr lang="en-GB" altLang="zh-CN" dirty="0" err="1" smtClean="0">
                <a:latin typeface="Microsoft YaHei" panose="020B0503020204020204" pitchFamily="34" charset="-122"/>
                <a:ea typeface="Microsoft YaHei" panose="020B0503020204020204" pitchFamily="34" charset="-122"/>
                <a:cs typeface="Microsoft YaHei" panose="020B0503020204020204" pitchFamily="34" charset="-122"/>
                <a:sym typeface="+mn-ea"/>
              </a:rPr>
              <a:t>ISN </a:t>
            </a:r>
            <a:r>
              <a:rPr lang="en-GB" altLang="zh-CN" dirty="0" err="1">
                <a:latin typeface="Microsoft YaHei" panose="020B0503020204020204" pitchFamily="34" charset="-122"/>
                <a:ea typeface="Microsoft YaHei" panose="020B0503020204020204" pitchFamily="34" charset="-122"/>
                <a:cs typeface="Microsoft YaHei" panose="020B0503020204020204" pitchFamily="34" charset="-122"/>
                <a:sym typeface="+mn-ea"/>
              </a:rPr>
              <a:t>first search for DB </a:t>
            </a:r>
            <a:r>
              <a:rPr lang="en-GB" altLang="zh-CN" dirty="0">
                <a:latin typeface="Microsoft YaHei" panose="020B0503020204020204" pitchFamily="34" charset="-122"/>
                <a:ea typeface="Microsoft YaHei" panose="020B0503020204020204" pitchFamily="34" charset="-122"/>
                <a:cs typeface="Microsoft YaHei" panose="020B0503020204020204" pitchFamily="34" charset="-122"/>
                <a:sym typeface="+mn-ea"/>
              </a:rPr>
              <a:t>, Multi </a:t>
            </a:r>
            <a:r>
              <a:rPr lang="en-GB" altLang="zh-CN" dirty="0" err="1">
                <a:latin typeface="Microsoft YaHei" panose="020B0503020204020204" pitchFamily="34" charset="-122"/>
                <a:ea typeface="Microsoft YaHei" panose="020B0503020204020204" pitchFamily="34" charset="-122"/>
                <a:cs typeface="Microsoft YaHei" panose="020B0503020204020204" pitchFamily="34" charset="-122"/>
                <a:sym typeface="+mn-ea"/>
              </a:rPr>
              <a:t>DB </a:t>
            </a:r>
            <a:r>
              <a:rPr lang="en-GB" altLang="zh-CN" dirty="0" err="1" smtClean="0">
                <a:latin typeface="Microsoft YaHei" panose="020B0503020204020204" pitchFamily="34" charset="-122"/>
                <a:ea typeface="Microsoft YaHei" panose="020B0503020204020204" pitchFamily="34" charset="-122"/>
                <a:cs typeface="Microsoft YaHei" panose="020B0503020204020204" pitchFamily="34" charset="-122"/>
                <a:sym typeface="+mn-ea"/>
              </a:rPr>
              <a:t>mode</a:t>
            </a:r>
            <a:endParaRPr lang="en-US" altLang="zh-CN" dirty="0" smtClean="0">
              <a:latin typeface="Microsoft YaHei" panose="020B0503020204020204" pitchFamily="34" charset="-122"/>
              <a:ea typeface="Microsoft YaHei" panose="020B0503020204020204" pitchFamily="34" charset="-122"/>
              <a:cs typeface="Microsoft YaHei" panose="020B0503020204020204" pitchFamily="34" charset="-122"/>
              <a:sym typeface="+mn-ea"/>
            </a:endParaRPr>
          </a:p>
          <a:p>
            <a:r>
              <a:rPr lang="en-GB" altLang="zh-CN" dirty="0" smtClean="0">
                <a:latin typeface="Microsoft YaHei" panose="020B0503020204020204" pitchFamily="34" charset="-122"/>
                <a:ea typeface="Microsoft YaHei" panose="020B0503020204020204" pitchFamily="34" charset="-122"/>
                <a:cs typeface="Microsoft YaHei" panose="020B0503020204020204" pitchFamily="34" charset="-122"/>
                <a:sym typeface="+mn-ea"/>
              </a:rPr>
              <a:t>R: </a:t>
            </a:r>
            <a:r>
              <a:rPr lang="en-GB" altLang="zh-CN" dirty="0" err="1" smtClean="0">
                <a:latin typeface="Microsoft YaHei" panose="020B0503020204020204" pitchFamily="34" charset="-122"/>
                <a:ea typeface="Microsoft YaHei" panose="020B0503020204020204" pitchFamily="34" charset="-122"/>
                <a:cs typeface="Microsoft YaHei" panose="020B0503020204020204" pitchFamily="34" charset="-122"/>
                <a:sym typeface="+mn-ea"/>
              </a:rPr>
              <a:t>Change </a:t>
            </a:r>
            <a:r>
              <a:rPr lang="en-GB" altLang="zh-CN" dirty="0" err="1">
                <a:latin typeface="Microsoft YaHei" panose="020B0503020204020204" pitchFamily="34" charset="-122"/>
                <a:ea typeface="Microsoft YaHei" panose="020B0503020204020204" pitchFamily="34" charset="-122"/>
                <a:cs typeface="Microsoft YaHei" panose="020B0503020204020204" pitchFamily="34" charset="-122"/>
                <a:sym typeface="+mn-ea"/>
              </a:rPr>
              <a:t>the DEVINFO of the SID where the ISN is located</a:t>
            </a:r>
            <a:r>
              <a:rPr lang="en-GB" altLang="zh-CN" dirty="0">
                <a:latin typeface="Microsoft YaHei" panose="020B0503020204020204" pitchFamily="34" charset="-122"/>
                <a:ea typeface="Microsoft YaHei" panose="020B0503020204020204" pitchFamily="34" charset="-122"/>
                <a:cs typeface="Microsoft YaHei" panose="020B0503020204020204" pitchFamily="34" charset="-122"/>
                <a:sym typeface="+mn-ea"/>
              </a:rPr>
              <a:t> COPY back to </a:t>
            </a:r>
            <a:r>
              <a:rPr lang="en-GB" altLang="zh-CN" dirty="0" err="1" smtClean="0">
                <a:latin typeface="Microsoft YaHei" panose="020B0503020204020204" pitchFamily="34" charset="-122"/>
                <a:ea typeface="Microsoft YaHei" panose="020B0503020204020204" pitchFamily="34" charset="-122"/>
                <a:cs typeface="Microsoft YaHei" panose="020B0503020204020204" pitchFamily="34" charset="-122"/>
                <a:sym typeface="+mn-ea"/>
              </a:rPr>
              <a:t>the SID </a:t>
            </a:r>
            <a:r>
              <a:rPr lang="en-GB" altLang="zh-CN" dirty="0" err="1">
                <a:latin typeface="Microsoft YaHei" panose="020B0503020204020204" pitchFamily="34" charset="-122"/>
                <a:ea typeface="Microsoft YaHei" panose="020B0503020204020204" pitchFamily="34" charset="-122"/>
                <a:cs typeface="Microsoft YaHei" panose="020B0503020204020204" pitchFamily="34" charset="-122"/>
                <a:sym typeface="+mn-ea"/>
              </a:rPr>
              <a:t>where DEVICE is located</a:t>
            </a:r>
            <a:endParaRPr lang="zh-CN" altLang="en-US" dirty="0" smtClean="0">
              <a:latin typeface="Microsoft YaHei" panose="020B0503020204020204" pitchFamily="34" charset="-122"/>
              <a:ea typeface="Microsoft YaHei" panose="020B0503020204020204" pitchFamily="34" charset="-122"/>
              <a:sym typeface="+mn-ea"/>
            </a:endParaRPr>
          </a:p>
          <a:p>
            <a:endParaRPr lang="en-US" altLang="zh-CN" dirty="0" smtClean="0">
              <a:latin typeface="Microsoft YaHei" panose="020B0503020204020204" pitchFamily="34" charset="-122"/>
              <a:ea typeface="Microsoft YaHei" panose="020B0503020204020204" pitchFamily="34" charset="-122"/>
            </a:endParaRPr>
          </a:p>
          <a:p>
            <a:endParaRPr lang="en-US" altLang="zh-CN" dirty="0" smtClean="0">
              <a:latin typeface="Microsoft YaHei" panose="020B0503020204020204" pitchFamily="34" charset="-122"/>
              <a:ea typeface="Microsoft YaHei" panose="020B0503020204020204" pitchFamily="34" charset="-122"/>
            </a:endParaRPr>
          </a:p>
          <a:p>
            <a:r>
              <a:rPr lang="en-GB" altLang="zh-CN" dirty="0" smtClean="0">
                <a:latin typeface="Microsoft YaHei" panose="020B0503020204020204" pitchFamily="34" charset="-122"/>
                <a:ea typeface="Microsoft YaHei" panose="020B0503020204020204" pitchFamily="34" charset="-122"/>
                <a:sym typeface="+mn-ea"/>
              </a:rPr>
              <a:t>   </a:t>
            </a:r>
            <a:endParaRPr lang="en-US" altLang="zh-CN" dirty="0" smtClean="0">
              <a:latin typeface="Microsoft YaHei" panose="020B0503020204020204" pitchFamily="34" charset="-122"/>
              <a:ea typeface="Microsoft YaHei" panose="020B0503020204020204" pitchFamily="34" charset="-122"/>
            </a:endParaRPr>
          </a:p>
          <a:p>
            <a:endParaRPr lang="en-US" altLang="zh-CN" dirty="0" smtClean="0">
              <a:latin typeface="Microsoft YaHei" panose="020B0503020204020204" pitchFamily="34" charset="-122"/>
              <a:ea typeface="Microsoft YaHei" panose="020B0503020204020204" pitchFamily="34" charset="-122"/>
            </a:endParaRPr>
          </a:p>
          <a:p>
            <a:endParaRPr lang="en-US" altLang="zh-CN" dirty="0" smtClean="0">
              <a:latin typeface="Microsoft YaHei" panose="020B0503020204020204" pitchFamily="34" charset="-122"/>
              <a:ea typeface="Microsoft YaHei" panose="020B0503020204020204" pitchFamily="34" charset="-122"/>
            </a:endParaRPr>
          </a:p>
          <a:p>
            <a:endParaRPr lang="en-US" altLang="zh-CN" dirty="0" smtClean="0">
              <a:latin typeface="Microsoft YaHei" panose="020B0503020204020204" pitchFamily="34" charset="-122"/>
              <a:ea typeface="Microsoft YaHei" panose="020B0503020204020204" pitchFamily="34" charset="-122"/>
            </a:endParaRPr>
          </a:p>
          <a:p>
            <a:r>
              <a:rPr lang="en-GB" altLang="zh-CN" dirty="0" smtClean="0">
                <a:latin typeface="Microsoft YaHei" panose="020B0503020204020204" pitchFamily="34" charset="-122"/>
                <a:ea typeface="Microsoft YaHei" panose="020B0503020204020204" pitchFamily="34" charset="-122"/>
              </a:rPr>
              <a:t>                                                             </a:t>
            </a:r>
            <a:endParaRPr lang="en-GB" altLang="zh-CN" dirty="0" smtClean="0">
              <a:latin typeface="Microsoft YaHei" panose="020B0503020204020204" pitchFamily="34" charset="-122"/>
              <a:ea typeface="Microsoft YaHei" panose="020B0503020204020204" pitchFamily="34" charset="-122"/>
            </a:endParaRPr>
          </a:p>
        </p:txBody>
      </p:sp>
      <p:pic>
        <p:nvPicPr>
          <p:cNvPr id="2" name="圖片 1"/>
          <p:cNvPicPr>
            <a:picLocks noChangeAspect="1"/>
          </p:cNvPicPr>
          <p:nvPr/>
        </p:nvPicPr>
        <p:blipFill>
          <a:blip r:embed="rId1"/>
          <a:stretch>
            <a:fillRect/>
          </a:stretch>
        </p:blipFill>
        <p:spPr>
          <a:xfrm>
            <a:off x="285750" y="3183255"/>
            <a:ext cx="2628900" cy="520065"/>
          </a:xfrm>
          <a:prstGeom prst="rect">
            <a:avLst/>
          </a:prstGeom>
        </p:spPr>
      </p:pic>
      <p:pic>
        <p:nvPicPr>
          <p:cNvPr id="8" name="圖片 7"/>
          <p:cNvPicPr>
            <a:picLocks noChangeAspect="1"/>
          </p:cNvPicPr>
          <p:nvPr/>
        </p:nvPicPr>
        <p:blipFill>
          <a:blip r:embed="rId2"/>
          <a:stretch>
            <a:fillRect/>
          </a:stretch>
        </p:blipFill>
        <p:spPr>
          <a:xfrm>
            <a:off x="285750" y="1432560"/>
            <a:ext cx="7696200" cy="443865"/>
          </a:xfrm>
          <a:prstGeom prst="rect">
            <a:avLst/>
          </a:prstGeom>
        </p:spPr>
      </p:pic>
      <p:pic>
        <p:nvPicPr>
          <p:cNvPr id="9" name="圖片 8"/>
          <p:cNvPicPr>
            <a:picLocks noChangeAspect="1"/>
          </p:cNvPicPr>
          <p:nvPr/>
        </p:nvPicPr>
        <p:blipFill>
          <a:blip r:embed="rId3"/>
          <a:stretch>
            <a:fillRect/>
          </a:stretch>
        </p:blipFill>
        <p:spPr>
          <a:xfrm>
            <a:off x="285750" y="2286000"/>
            <a:ext cx="6572250" cy="405765"/>
          </a:xfrm>
          <a:prstGeom prst="rect">
            <a:avLst/>
          </a:prstGeom>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方塊 2"/>
          <p:cNvSpPr txBox="1"/>
          <p:nvPr/>
        </p:nvSpPr>
        <p:spPr>
          <a:xfrm>
            <a:off x="285889" y="191493"/>
            <a:ext cx="10297671" cy="1198880"/>
          </a:xfrm>
          <a:prstGeom prst="rect">
            <a:avLst/>
          </a:prstGeom>
          <a:noFill/>
        </p:spPr>
        <p:txBody>
          <a:bodyPr wrap="square" rtlCol="0">
            <a:spAutoFit/>
          </a:bodyPr>
          <a:lstStyle/>
          <a:p>
            <a:r>
              <a:rPr lang="en-GB" sz="2400" dirty="0">
                <a:latin typeface="Microsoft YaHei" panose="020B0503020204020204" pitchFamily="34" charset="-122"/>
                <a:ea typeface="Microsoft YaHei" panose="020B0503020204020204" pitchFamily="34" charset="-122"/>
                <a:sym typeface="+mn-ea"/>
              </a:rPr>
              <a:t>HSG-INSTALL HOLD BTN&amp;E-CLIP TO HSG- </a:t>
            </a:r>
            <a:r>
              <a:rPr lang="en-GB" altLang="en-US" sz="2400" dirty="0">
                <a:latin typeface="Microsoft YaHei" panose="020B0503020204020204" pitchFamily="34" charset="-122"/>
                <a:ea typeface="Microsoft YaHei" panose="020B0503020204020204" pitchFamily="34" charset="-122"/>
                <a:sym typeface="+mn-ea"/>
              </a:rPr>
              <a:t>Hand Brush Station</a:t>
            </a:r>
            <a:endParaRPr lang="en-US" sz="2400" dirty="0">
              <a:latin typeface="Microsoft YaHei" panose="020B0503020204020204" pitchFamily="34" charset="-122"/>
              <a:ea typeface="Microsoft YaHei" panose="020B0503020204020204" pitchFamily="34" charset="-122"/>
            </a:endParaRPr>
          </a:p>
          <a:p>
            <a:endParaRPr lang="en-US" altLang="zh-CN" sz="2400" dirty="0">
              <a:latin typeface="Microsoft YaHei" panose="020B0503020204020204" pitchFamily="34" charset="-122"/>
              <a:ea typeface="Microsoft YaHei" panose="020B0503020204020204" pitchFamily="34" charset="-122"/>
            </a:endParaRPr>
          </a:p>
          <a:p>
            <a:r>
              <a:rPr sz="2400" dirty="0">
                <a:latin typeface="Microsoft YaHei" panose="020B0503020204020204" pitchFamily="34" charset="-122"/>
                <a:ea typeface="Microsoft YaHei" panose="020B0503020204020204" pitchFamily="34" charset="-122"/>
              </a:rPr>
              <a:t>      </a:t>
            </a:r>
            <a:endParaRPr sz="2400" dirty="0">
              <a:latin typeface="Microsoft YaHei" panose="020B0503020204020204" pitchFamily="34" charset="-122"/>
              <a:ea typeface="Microsoft YaHei" panose="020B0503020204020204" pitchFamily="34" charset="-122"/>
            </a:endParaRPr>
          </a:p>
        </p:txBody>
      </p:sp>
      <p:sp>
        <p:nvSpPr>
          <p:cNvPr id="6" name="文字方塊 5"/>
          <p:cNvSpPr txBox="1"/>
          <p:nvPr/>
        </p:nvSpPr>
        <p:spPr>
          <a:xfrm>
            <a:off x="161925" y="757555"/>
            <a:ext cx="11406505" cy="7662545"/>
          </a:xfrm>
          <a:prstGeom prst="rect">
            <a:avLst/>
          </a:prstGeom>
          <a:noFill/>
        </p:spPr>
        <p:txBody>
          <a:bodyPr wrap="square" rtlCol="0">
            <a:spAutoFit/>
          </a:bodyPr>
          <a:lstStyle/>
          <a:p>
            <a:r>
              <a:rPr lang="en-GB" altLang="zh-CN" b="1" dirty="0" smtClean="0">
                <a:latin typeface="Microsoft YaHei" panose="020B0503020204020204" pitchFamily="34" charset="-122"/>
                <a:ea typeface="Microsoft YaHei" panose="020B0503020204020204" pitchFamily="34" charset="-122"/>
                <a:sym typeface="+mn-ea"/>
              </a:rPr>
              <a:t>SHOW </a:t>
            </a:r>
            <a:r>
              <a:rPr lang="en-GB" altLang="en-US" b="1" dirty="0" smtClean="0">
                <a:latin typeface="Microsoft YaHei" panose="020B0503020204020204" pitchFamily="34" charset="-122"/>
                <a:ea typeface="Microsoft YaHei" panose="020B0503020204020204" pitchFamily="34" charset="-122"/>
                <a:sym typeface="+mn-ea"/>
              </a:rPr>
              <a:t>sound settings </a:t>
            </a:r>
            <a:r>
              <a:rPr lang="en-GB" altLang="zh-CN" b="1" dirty="0" smtClean="0">
                <a:latin typeface="Microsoft YaHei" panose="020B0503020204020204" pitchFamily="34" charset="-122"/>
                <a:ea typeface="Microsoft YaHei" panose="020B0503020204020204" pitchFamily="34" charset="-122"/>
                <a:sym typeface="+mn-ea"/>
              </a:rPr>
              <a:t>:</a:t>
            </a:r>
            <a:endParaRPr lang="zh-CN" altLang="en-US" dirty="0" smtClean="0">
              <a:latin typeface="Microsoft YaHei" panose="020B0503020204020204" pitchFamily="34" charset="-122"/>
              <a:ea typeface="Microsoft YaHei" panose="020B0503020204020204" pitchFamily="34" charset="-122"/>
              <a:sym typeface="+mn-ea"/>
            </a:endParaRPr>
          </a:p>
          <a:p>
            <a:r>
              <a:rPr lang="en-GB" altLang="zh-CN" dirty="0" smtClean="0">
                <a:latin typeface="Microsoft YaHei" panose="020B0503020204020204" pitchFamily="34" charset="-122"/>
                <a:ea typeface="Microsoft YaHei" panose="020B0503020204020204" pitchFamily="34" charset="-122"/>
                <a:sym typeface="+mn-ea"/>
              </a:rPr>
              <a:t>By device </a:t>
            </a:r>
            <a:r>
              <a:rPr lang="en-GB" altLang="en-US" dirty="0" smtClean="0">
                <a:latin typeface="Microsoft YaHei" panose="020B0503020204020204" pitchFamily="34" charset="-122"/>
                <a:ea typeface="Microsoft YaHei" panose="020B0503020204020204" pitchFamily="34" charset="-122"/>
                <a:sym typeface="+mn-ea"/>
              </a:rPr>
              <a:t>maintains whether to turn on the sound prompt </a:t>
            </a:r>
            <a:r>
              <a:rPr lang="en-GB" altLang="zh-CN" dirty="0" smtClean="0">
                <a:latin typeface="Microsoft YaHei" panose="020B0503020204020204" pitchFamily="34" charset="-122"/>
                <a:ea typeface="Microsoft YaHei" panose="020B0503020204020204" pitchFamily="34" charset="-122"/>
                <a:sym typeface="+mn-ea"/>
              </a:rPr>
              <a:t>. </a:t>
            </a:r>
            <a:r>
              <a:rPr lang="en-GB" altLang="en-US" dirty="0" smtClean="0">
                <a:latin typeface="Microsoft YaHei" panose="020B0503020204020204" pitchFamily="34" charset="-122"/>
                <a:ea typeface="Microsoft YaHei" panose="020B0503020204020204" pitchFamily="34" charset="-122"/>
                <a:sym typeface="+mn-ea"/>
              </a:rPr>
              <a:t>The sound file exists on the server </a:t>
            </a:r>
            <a:r>
              <a:rPr lang="en-GB" altLang="zh-CN" dirty="0" smtClean="0">
                <a:latin typeface="Microsoft YaHei" panose="020B0503020204020204" pitchFamily="34" charset="-122"/>
                <a:ea typeface="Microsoft YaHei" panose="020B0503020204020204" pitchFamily="34" charset="-122"/>
                <a:sym typeface="+mn-ea"/>
              </a:rPr>
              <a:t>and </a:t>
            </a:r>
            <a:r>
              <a:rPr lang="en-GB" altLang="en-US" dirty="0" smtClean="0">
                <a:latin typeface="Microsoft YaHei" panose="020B0503020204020204" pitchFamily="34" charset="-122"/>
                <a:ea typeface="Microsoft YaHei" panose="020B0503020204020204" pitchFamily="34" charset="-122"/>
                <a:sym typeface="+mn-ea"/>
              </a:rPr>
              <a:t>needs to be added by the developer </a:t>
            </a:r>
            <a:r>
              <a:rPr lang="en-GB" altLang="zh-CN" dirty="0" smtClean="0">
                <a:latin typeface="Microsoft YaHei" panose="020B0503020204020204" pitchFamily="34" charset="-122"/>
                <a:ea typeface="Microsoft YaHei" panose="020B0503020204020204" pitchFamily="34" charset="-122"/>
                <a:sym typeface="+mn-ea"/>
              </a:rPr>
              <a:t>.</a:t>
            </a:r>
            <a:endParaRPr lang="zh-CN" altLang="en-US" dirty="0" smtClean="0">
              <a:latin typeface="Microsoft YaHei" panose="020B0503020204020204" pitchFamily="34" charset="-122"/>
              <a:ea typeface="Microsoft YaHei" panose="020B0503020204020204" pitchFamily="34" charset="-122"/>
              <a:sym typeface="+mn-ea"/>
            </a:endParaRPr>
          </a:p>
          <a:p>
            <a:r>
              <a:rPr lang="en-GB" altLang="zh-CN" sz="1400" dirty="0" smtClean="0">
                <a:solidFill>
                  <a:schemeClr val="accent2">
                    <a:lumMod val="75000"/>
                  </a:schemeClr>
                </a:solidFill>
                <a:latin typeface="Microsoft YaHei" panose="020B0503020204020204" pitchFamily="34" charset="-122"/>
                <a:ea typeface="Microsoft YaHei" panose="020B0503020204020204" pitchFamily="34" charset="-122"/>
                <a:cs typeface="Microsoft YaHei" panose="020B0503020204020204" pitchFamily="34" charset="-122"/>
                <a:sym typeface="+mn-ea"/>
              </a:rPr>
              <a:t>SELECT * FROM AP_INI WHERE apid='CT.HSG_SHOW' AND fname='PLAY_MUSIC'</a:t>
            </a:r>
            <a:endParaRPr lang="en-GB" altLang="zh-CN" sz="1400" dirty="0" smtClean="0">
              <a:solidFill>
                <a:schemeClr val="accent2">
                  <a:lumMod val="75000"/>
                </a:schemeClr>
              </a:solidFill>
              <a:latin typeface="Microsoft YaHei" panose="020B0503020204020204" pitchFamily="34" charset="-122"/>
              <a:ea typeface="Microsoft YaHei" panose="020B0503020204020204" pitchFamily="34" charset="-122"/>
              <a:cs typeface="Microsoft YaHei" panose="020B0503020204020204" pitchFamily="34" charset="-122"/>
              <a:sym typeface="+mn-ea"/>
            </a:endParaRPr>
          </a:p>
          <a:p>
            <a:endParaRPr lang="en-US" altLang="zh-CN" b="1" dirty="0" smtClean="0">
              <a:latin typeface="Microsoft YaHei" panose="020B0503020204020204" pitchFamily="34" charset="-122"/>
              <a:ea typeface="Microsoft YaHei" panose="020B0503020204020204" pitchFamily="34" charset="-122"/>
              <a:sym typeface="+mn-ea"/>
            </a:endParaRPr>
          </a:p>
          <a:p>
            <a:endParaRPr lang="en-US" altLang="zh-CN" b="1" dirty="0" smtClean="0">
              <a:latin typeface="Microsoft YaHei" panose="020B0503020204020204" pitchFamily="34" charset="-122"/>
              <a:ea typeface="Microsoft YaHei" panose="020B0503020204020204" pitchFamily="34" charset="-122"/>
              <a:sym typeface="+mn-ea"/>
            </a:endParaRPr>
          </a:p>
          <a:p>
            <a:endParaRPr lang="en-US" altLang="zh-CN" b="1" dirty="0" smtClean="0">
              <a:latin typeface="Microsoft YaHei" panose="020B0503020204020204" pitchFamily="34" charset="-122"/>
              <a:ea typeface="Microsoft YaHei" panose="020B0503020204020204" pitchFamily="34" charset="-122"/>
              <a:sym typeface="+mn-ea"/>
            </a:endParaRPr>
          </a:p>
          <a:p>
            <a:endParaRPr lang="en-US" altLang="zh-CN" b="1" dirty="0" smtClean="0">
              <a:latin typeface="Microsoft YaHei" panose="020B0503020204020204" pitchFamily="34" charset="-122"/>
              <a:ea typeface="Microsoft YaHei" panose="020B0503020204020204" pitchFamily="34" charset="-122"/>
              <a:sym typeface="+mn-ea"/>
            </a:endParaRPr>
          </a:p>
          <a:p>
            <a:endParaRPr lang="en-US" altLang="zh-CN" b="1" dirty="0" smtClean="0">
              <a:latin typeface="Microsoft YaHei" panose="020B0503020204020204" pitchFamily="34" charset="-122"/>
              <a:ea typeface="Microsoft YaHei" panose="020B0503020204020204" pitchFamily="34" charset="-122"/>
              <a:sym typeface="+mn-ea"/>
            </a:endParaRPr>
          </a:p>
          <a:p>
            <a:endParaRPr lang="en-US" altLang="zh-CN" b="1" dirty="0" smtClean="0">
              <a:latin typeface="Microsoft YaHei" panose="020B0503020204020204" pitchFamily="34" charset="-122"/>
              <a:ea typeface="Microsoft YaHei" panose="020B0503020204020204" pitchFamily="34" charset="-122"/>
              <a:sym typeface="+mn-ea"/>
            </a:endParaRPr>
          </a:p>
          <a:p>
            <a:r>
              <a:rPr lang="en-GB" altLang="zh-CN" b="1" dirty="0" smtClean="0">
                <a:latin typeface="Microsoft YaHei" panose="020B0503020204020204" pitchFamily="34" charset="-122"/>
                <a:ea typeface="Microsoft YaHei" panose="020B0503020204020204" pitchFamily="34" charset="-122"/>
                <a:sym typeface="+mn-ea"/>
              </a:rPr>
              <a:t>ROUTING CONTROL</a:t>
            </a:r>
            <a:r>
              <a:rPr lang="en-GB" altLang="zh-CN" dirty="0" smtClean="0">
                <a:latin typeface="Microsoft YaHei" panose="020B0503020204020204" pitchFamily="34" charset="-122"/>
                <a:ea typeface="Microsoft YaHei" panose="020B0503020204020204" pitchFamily="34" charset="-122"/>
                <a:sym typeface="+mn-ea"/>
              </a:rPr>
              <a:t> </a:t>
            </a:r>
            <a:r>
              <a:rPr lang="en-GB" altLang="zh-CN" sz="1400" dirty="0" smtClean="0">
                <a:solidFill>
                  <a:schemeClr val="accent2">
                    <a:lumMod val="75000"/>
                  </a:schemeClr>
                </a:solidFill>
                <a:latin typeface="Microsoft YaHei" panose="020B0503020204020204" pitchFamily="34" charset="-122"/>
                <a:ea typeface="Microsoft YaHei" panose="020B0503020204020204" pitchFamily="34" charset="-122"/>
                <a:cs typeface="Microsoft YaHei" panose="020B0503020204020204" pitchFamily="34" charset="-122"/>
                <a:sym typeface="+mn-ea"/>
              </a:rPr>
              <a:t>      </a:t>
            </a:r>
            <a:endParaRPr lang="en-US" altLang="zh-CN" dirty="0">
              <a:latin typeface="Microsoft YaHei" panose="020B0503020204020204" pitchFamily="34" charset="-122"/>
              <a:ea typeface="Microsoft YaHei" panose="020B0503020204020204" pitchFamily="34" charset="-122"/>
            </a:endParaRPr>
          </a:p>
          <a:p>
            <a:r>
              <a:rPr lang="en-GB" altLang="zh-CN" sz="1400" dirty="0" smtClean="0">
                <a:solidFill>
                  <a:schemeClr val="accent2">
                    <a:lumMod val="75000"/>
                  </a:schemeClr>
                </a:solidFill>
                <a:latin typeface="Microsoft YaHei" panose="020B0503020204020204" pitchFamily="34" charset="-122"/>
                <a:ea typeface="Microsoft YaHei" panose="020B0503020204020204" pitchFamily="34" charset="-122"/>
                <a:cs typeface="Microsoft YaHei" panose="020B0503020204020204" pitchFamily="34" charset="-122"/>
                <a:sym typeface="+mn-ea"/>
              </a:rPr>
              <a:t>SELECT * FROM ROUTE_STEP_CHECK@SHKGP1_RPT WHERE STEP = 'KAM1AAI6';</a:t>
            </a:r>
            <a:endParaRPr lang="en-US" altLang="zh-CN" sz="1400" dirty="0" smtClean="0">
              <a:solidFill>
                <a:schemeClr val="accent2">
                  <a:lumMod val="75000"/>
                </a:schemeClr>
              </a:solidFill>
              <a:latin typeface="Microsoft YaHei" panose="020B0503020204020204" pitchFamily="34" charset="-122"/>
              <a:ea typeface="Microsoft YaHei" panose="020B0503020204020204" pitchFamily="34" charset="-122"/>
              <a:cs typeface="Microsoft YaHei" panose="020B0503020204020204" pitchFamily="34" charset="-122"/>
            </a:endParaRPr>
          </a:p>
          <a:p>
            <a:endParaRPr lang="zh-TW" altLang="en-US" sz="1400" dirty="0"/>
          </a:p>
          <a:p>
            <a:endParaRPr lang="en-US" altLang="zh-CN" dirty="0" smtClean="0">
              <a:latin typeface="Microsoft YaHei" panose="020B0503020204020204" pitchFamily="34" charset="-122"/>
              <a:ea typeface="Microsoft YaHei" panose="020B0503020204020204" pitchFamily="34" charset="-122"/>
            </a:endParaRPr>
          </a:p>
          <a:p>
            <a:endParaRPr lang="en-US" altLang="zh-CN" dirty="0" smtClean="0">
              <a:latin typeface="Microsoft YaHei" panose="020B0503020204020204" pitchFamily="34" charset="-122"/>
              <a:ea typeface="Microsoft YaHei" panose="020B0503020204020204" pitchFamily="34" charset="-122"/>
            </a:endParaRPr>
          </a:p>
          <a:p>
            <a:r>
              <a:rPr lang="en-GB" altLang="en-US" dirty="0">
                <a:latin typeface="Microsoft YaHei" panose="020B0503020204020204" pitchFamily="34" charset="-122"/>
                <a:ea typeface="Microsoft YaHei" panose="020B0503020204020204" pitchFamily="34" charset="-122"/>
                <a:sym typeface="+mn-ea"/>
              </a:rPr>
              <a:t>Cooperate with </a:t>
            </a:r>
            <a:r>
              <a:rPr lang="en-GB" altLang="zh-CN" dirty="0">
                <a:latin typeface="Microsoft YaHei" panose="020B0503020204020204" pitchFamily="34" charset="-122"/>
                <a:ea typeface="Microsoft YaHei" panose="020B0503020204020204" pitchFamily="34" charset="-122"/>
                <a:sym typeface="+mn-ea"/>
              </a:rPr>
              <a:t>WKTYPE WKS07_PSTEP6 to check </a:t>
            </a:r>
            <a:r>
              <a:rPr lang="en-GB" altLang="en-US" dirty="0">
                <a:latin typeface="Microsoft YaHei" panose="020B0503020204020204" pitchFamily="34" charset="-122"/>
                <a:ea typeface="Microsoft YaHei" panose="020B0503020204020204" pitchFamily="34" charset="-122"/>
                <a:sym typeface="+mn-ea"/>
              </a:rPr>
              <a:t>whether the set </a:t>
            </a:r>
            <a:r>
              <a:rPr lang="en-GB" altLang="zh-CN" dirty="0">
                <a:latin typeface="Microsoft YaHei" panose="020B0503020204020204" pitchFamily="34" charset="-122"/>
                <a:ea typeface="Microsoft YaHei" panose="020B0503020204020204" pitchFamily="34" charset="-122"/>
                <a:sym typeface="+mn-ea"/>
              </a:rPr>
              <a:t>PDATA station passes in SEQ </a:t>
            </a:r>
            <a:r>
              <a:rPr lang="en-GB" altLang="en-US" dirty="0">
                <a:latin typeface="Microsoft YaHei" panose="020B0503020204020204" pitchFamily="34" charset="-122"/>
                <a:ea typeface="Microsoft YaHei" panose="020B0503020204020204" pitchFamily="34" charset="-122"/>
                <a:sym typeface="+mn-ea"/>
              </a:rPr>
              <a:t>order and </a:t>
            </a:r>
            <a:r>
              <a:rPr lang="en-GB" altLang="zh-CN" dirty="0">
                <a:latin typeface="Microsoft YaHei" panose="020B0503020204020204" pitchFamily="34" charset="-122"/>
                <a:ea typeface="Microsoft YaHei" panose="020B0503020204020204" pitchFamily="34" charset="-122"/>
                <a:sym typeface="+mn-ea"/>
              </a:rPr>
              <a:t>check error</a:t>
            </a:r>
            <a:endParaRPr lang="zh-CN" altLang="en-US" dirty="0" smtClean="0">
              <a:latin typeface="Microsoft YaHei" panose="020B0503020204020204" pitchFamily="34" charset="-122"/>
              <a:ea typeface="Microsoft YaHei" panose="020B0503020204020204" pitchFamily="34" charset="-122"/>
            </a:endParaRPr>
          </a:p>
          <a:p>
            <a:endParaRPr lang="en-US" altLang="zh-CN" dirty="0" smtClean="0">
              <a:latin typeface="Microsoft YaHei" panose="020B0503020204020204" pitchFamily="34" charset="-122"/>
              <a:ea typeface="Microsoft YaHei" panose="020B0503020204020204" pitchFamily="34" charset="-122"/>
            </a:endParaRPr>
          </a:p>
          <a:p>
            <a:endParaRPr lang="en-US" altLang="zh-CN" dirty="0" smtClean="0">
              <a:latin typeface="Microsoft YaHei" panose="020B0503020204020204" pitchFamily="34" charset="-122"/>
              <a:ea typeface="Microsoft YaHei" panose="020B0503020204020204" pitchFamily="34" charset="-122"/>
            </a:endParaRPr>
          </a:p>
          <a:p>
            <a:endParaRPr lang="en-US" altLang="zh-CN" dirty="0" smtClean="0">
              <a:latin typeface="Microsoft YaHei" panose="020B0503020204020204" pitchFamily="34" charset="-122"/>
              <a:ea typeface="Microsoft YaHei" panose="020B0503020204020204" pitchFamily="34" charset="-122"/>
            </a:endParaRPr>
          </a:p>
          <a:p>
            <a:endParaRPr lang="en-US" altLang="zh-CN" dirty="0" smtClean="0">
              <a:latin typeface="Microsoft YaHei" panose="020B0503020204020204" pitchFamily="34" charset="-122"/>
              <a:ea typeface="Microsoft YaHei" panose="020B0503020204020204" pitchFamily="34" charset="-122"/>
            </a:endParaRPr>
          </a:p>
          <a:p>
            <a:endParaRPr lang="en-US" altLang="zh-CN" dirty="0" smtClean="0">
              <a:latin typeface="Microsoft YaHei" panose="020B0503020204020204" pitchFamily="34" charset="-122"/>
              <a:ea typeface="Microsoft YaHei" panose="020B0503020204020204" pitchFamily="34" charset="-122"/>
            </a:endParaRPr>
          </a:p>
          <a:p>
            <a:endParaRPr lang="en-US" altLang="zh-CN" dirty="0" smtClean="0">
              <a:latin typeface="Microsoft YaHei" panose="020B0503020204020204" pitchFamily="34" charset="-122"/>
              <a:ea typeface="Microsoft YaHei" panose="020B0503020204020204" pitchFamily="34" charset="-122"/>
            </a:endParaRPr>
          </a:p>
          <a:p>
            <a:endParaRPr lang="en-US" altLang="zh-CN" dirty="0" smtClean="0">
              <a:latin typeface="Microsoft YaHei" panose="020B0503020204020204" pitchFamily="34" charset="-122"/>
              <a:ea typeface="Microsoft YaHei" panose="020B0503020204020204" pitchFamily="34" charset="-122"/>
            </a:endParaRPr>
          </a:p>
          <a:p>
            <a:endParaRPr lang="en-US" altLang="zh-CN" dirty="0" smtClean="0">
              <a:latin typeface="Microsoft YaHei" panose="020B0503020204020204" pitchFamily="34" charset="-122"/>
              <a:ea typeface="Microsoft YaHei" panose="020B0503020204020204" pitchFamily="34" charset="-122"/>
            </a:endParaRPr>
          </a:p>
          <a:p>
            <a:endParaRPr lang="en-US" altLang="zh-CN" dirty="0" smtClean="0">
              <a:latin typeface="Microsoft YaHei" panose="020B0503020204020204" pitchFamily="34" charset="-122"/>
              <a:ea typeface="Microsoft YaHei" panose="020B0503020204020204" pitchFamily="34" charset="-122"/>
            </a:endParaRPr>
          </a:p>
          <a:p>
            <a:endParaRPr lang="en-US" altLang="zh-CN" dirty="0" smtClean="0">
              <a:latin typeface="Microsoft YaHei" panose="020B0503020204020204" pitchFamily="34" charset="-122"/>
              <a:ea typeface="Microsoft YaHei" panose="020B0503020204020204" pitchFamily="34" charset="-122"/>
            </a:endParaRPr>
          </a:p>
          <a:p>
            <a:endParaRPr lang="en-US" altLang="zh-CN" dirty="0" smtClean="0">
              <a:latin typeface="Microsoft YaHei" panose="020B0503020204020204" pitchFamily="34" charset="-122"/>
              <a:ea typeface="Microsoft YaHei" panose="020B0503020204020204" pitchFamily="34" charset="-122"/>
            </a:endParaRPr>
          </a:p>
          <a:p>
            <a:endParaRPr lang="en-US" altLang="zh-CN" dirty="0" smtClean="0">
              <a:latin typeface="Microsoft YaHei" panose="020B0503020204020204" pitchFamily="34" charset="-122"/>
              <a:ea typeface="Microsoft YaHei" panose="020B0503020204020204" pitchFamily="34" charset="-122"/>
            </a:endParaRPr>
          </a:p>
          <a:p>
            <a:endParaRPr lang="en-US" altLang="zh-CN" dirty="0" smtClean="0">
              <a:latin typeface="Microsoft YaHei" panose="020B0503020204020204" pitchFamily="34" charset="-122"/>
              <a:ea typeface="Microsoft YaHei" panose="020B0503020204020204" pitchFamily="34" charset="-122"/>
            </a:endParaRPr>
          </a:p>
        </p:txBody>
      </p:sp>
      <p:pic>
        <p:nvPicPr>
          <p:cNvPr id="4" name="圖片 3"/>
          <p:cNvPicPr>
            <a:picLocks noChangeAspect="1"/>
          </p:cNvPicPr>
          <p:nvPr/>
        </p:nvPicPr>
        <p:blipFill>
          <a:blip r:embed="rId1"/>
          <a:stretch>
            <a:fillRect/>
          </a:stretch>
        </p:blipFill>
        <p:spPr>
          <a:xfrm>
            <a:off x="285750" y="3850005"/>
            <a:ext cx="9001125" cy="466725"/>
          </a:xfrm>
          <a:prstGeom prst="rect">
            <a:avLst/>
          </a:prstGeom>
        </p:spPr>
      </p:pic>
      <p:pic>
        <p:nvPicPr>
          <p:cNvPr id="2" name="圖片 1"/>
          <p:cNvPicPr>
            <a:picLocks noChangeAspect="1"/>
          </p:cNvPicPr>
          <p:nvPr/>
        </p:nvPicPr>
        <p:blipFill>
          <a:blip r:embed="rId2"/>
          <a:stretch>
            <a:fillRect/>
          </a:stretch>
        </p:blipFill>
        <p:spPr>
          <a:xfrm>
            <a:off x="285750" y="1656080"/>
            <a:ext cx="6709410" cy="516890"/>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方塊 2"/>
          <p:cNvSpPr txBox="1"/>
          <p:nvPr/>
        </p:nvSpPr>
        <p:spPr>
          <a:xfrm>
            <a:off x="285889" y="191493"/>
            <a:ext cx="10297671" cy="460375"/>
          </a:xfrm>
          <a:prstGeom prst="rect">
            <a:avLst/>
          </a:prstGeom>
          <a:noFill/>
        </p:spPr>
        <p:txBody>
          <a:bodyPr wrap="square" rtlCol="0">
            <a:spAutoFit/>
          </a:bodyPr>
          <a:lstStyle/>
          <a:p>
            <a:r>
              <a:rPr lang="en-GB" sz="2400" dirty="0">
                <a:latin typeface="Microsoft YaHei" panose="020B0503020204020204" pitchFamily="34" charset="-122"/>
                <a:ea typeface="Microsoft YaHei" panose="020B0503020204020204" pitchFamily="34" charset="-122"/>
              </a:rPr>
              <a:t>PASTE &amp; PRESS MIC3 SEAL- </a:t>
            </a:r>
            <a:r>
              <a:rPr lang="en-GB" altLang="en-US" sz="2400" dirty="0">
                <a:latin typeface="Microsoft YaHei" panose="020B0503020204020204" pitchFamily="34" charset="-122"/>
                <a:ea typeface="Microsoft YaHei" panose="020B0503020204020204" pitchFamily="34" charset="-122"/>
              </a:rPr>
              <a:t>hand brushing station</a:t>
            </a:r>
            <a:endParaRPr lang="en-GB" altLang="en-US" sz="2400" dirty="0">
              <a:latin typeface="Microsoft YaHei" panose="020B0503020204020204" pitchFamily="34" charset="-122"/>
              <a:ea typeface="Microsoft YaHei" panose="020B0503020204020204" pitchFamily="34" charset="-122"/>
            </a:endParaRPr>
          </a:p>
        </p:txBody>
      </p:sp>
      <p:sp>
        <p:nvSpPr>
          <p:cNvPr id="6" name="文字方塊 5"/>
          <p:cNvSpPr txBox="1"/>
          <p:nvPr/>
        </p:nvSpPr>
        <p:spPr>
          <a:xfrm>
            <a:off x="166255" y="779823"/>
            <a:ext cx="11457709" cy="368300"/>
          </a:xfrm>
          <a:prstGeom prst="rect">
            <a:avLst/>
          </a:prstGeom>
          <a:noFill/>
        </p:spPr>
        <p:txBody>
          <a:bodyPr wrap="square" rtlCol="0">
            <a:spAutoFit/>
          </a:bodyPr>
          <a:lstStyle/>
          <a:p>
            <a:r>
              <a:rPr lang="en-GB" altLang="en-US" b="1" dirty="0" smtClean="0">
                <a:latin typeface="Microsoft YaHei" panose="020B0503020204020204" pitchFamily="34" charset="-122"/>
                <a:ea typeface="Microsoft YaHei" panose="020B0503020204020204" pitchFamily="34" charset="-122"/>
              </a:rPr>
              <a:t>Station name </a:t>
            </a:r>
            <a:r>
              <a:rPr lang="en-GB" altLang="zh-CN" b="1" dirty="0" smtClean="0">
                <a:latin typeface="Microsoft YaHei" panose="020B0503020204020204" pitchFamily="34" charset="-122"/>
                <a:ea typeface="Microsoft YaHei" panose="020B0503020204020204" pitchFamily="34" charset="-122"/>
              </a:rPr>
              <a:t>: </a:t>
            </a:r>
            <a:r>
              <a:rPr lang="en-GB" altLang="en-US" dirty="0">
                <a:latin typeface="Microsoft YaHei" panose="020B0503020204020204" pitchFamily="34" charset="-122"/>
                <a:ea typeface="Microsoft YaHei" panose="020B0503020204020204" pitchFamily="34" charset="-122"/>
              </a:rPr>
              <a:t>PASTE &amp; PRESS MIC3 SEAL</a:t>
            </a:r>
            <a:endParaRPr lang="en-GB" altLang="en-US" dirty="0">
              <a:latin typeface="Microsoft YaHei" panose="020B0503020204020204" pitchFamily="34" charset="-122"/>
              <a:ea typeface="Microsoft YaHei" panose="020B0503020204020204" pitchFamily="34" charset="-122"/>
            </a:endParaRPr>
          </a:p>
        </p:txBody>
      </p:sp>
      <p:sp>
        <p:nvSpPr>
          <p:cNvPr id="8" name="文字方塊 7"/>
          <p:cNvSpPr txBox="1"/>
          <p:nvPr/>
        </p:nvSpPr>
        <p:spPr>
          <a:xfrm>
            <a:off x="166255" y="4275873"/>
            <a:ext cx="4608945" cy="1198880"/>
          </a:xfrm>
          <a:prstGeom prst="rect">
            <a:avLst/>
          </a:prstGeom>
          <a:noFill/>
        </p:spPr>
        <p:txBody>
          <a:bodyPr wrap="square" rtlCol="0">
            <a:spAutoFit/>
          </a:bodyPr>
          <a:lstStyle/>
          <a:p>
            <a:r>
              <a:rPr lang="en-GB" altLang="zh-TW" b="1" dirty="0">
                <a:latin typeface="Microsoft YaHei" panose="020B0503020204020204" pitchFamily="34" charset="-122"/>
                <a:ea typeface="Microsoft YaHei" panose="020B0503020204020204" pitchFamily="34" charset="-122"/>
                <a:cs typeface="Microsoft YaHei" panose="020B0503020204020204" pitchFamily="34" charset="-122"/>
              </a:rPr>
              <a:t>Station </a:t>
            </a:r>
            <a:r>
              <a:rPr lang="en-GB" altLang="zh-CN" b="1" dirty="0">
                <a:latin typeface="Microsoft YaHei" panose="020B0503020204020204" pitchFamily="34" charset="-122"/>
                <a:ea typeface="Microsoft YaHei" panose="020B0503020204020204" pitchFamily="34" charset="-122"/>
                <a:cs typeface="Microsoft YaHei" panose="020B0503020204020204" pitchFamily="34" charset="-122"/>
              </a:rPr>
              <a:t>GRP </a:t>
            </a:r>
            <a:r>
              <a:rPr lang="en-GB" altLang="zh-CN" b="1" dirty="0" smtClean="0">
                <a:latin typeface="Microsoft YaHei" panose="020B0503020204020204" pitchFamily="34" charset="-122"/>
                <a:ea typeface="Microsoft YaHei" panose="020B0503020204020204" pitchFamily="34" charset="-122"/>
                <a:cs typeface="Microsoft YaHei" panose="020B0503020204020204" pitchFamily="34" charset="-122"/>
              </a:rPr>
              <a:t>: </a:t>
            </a:r>
            <a:r>
              <a:rPr lang="en-GB" altLang="zh-CN" dirty="0" smtClean="0">
                <a:latin typeface="Microsoft YaHei" panose="020B0503020204020204" pitchFamily="34" charset="-122"/>
                <a:ea typeface="Microsoft YaHei" panose="020B0503020204020204" pitchFamily="34" charset="-122"/>
                <a:cs typeface="Microsoft YaHei" panose="020B0503020204020204" pitchFamily="34" charset="-122"/>
              </a:rPr>
              <a:t>AI9</a:t>
            </a:r>
            <a:endParaRPr lang="en-GB" altLang="zh-CN" dirty="0" smtClean="0">
              <a:latin typeface="Microsoft YaHei" panose="020B0503020204020204" pitchFamily="34" charset="-122"/>
              <a:ea typeface="Microsoft YaHei" panose="020B0503020204020204" pitchFamily="34" charset="-122"/>
              <a:cs typeface="Microsoft YaHei" panose="020B0503020204020204" pitchFamily="34" charset="-122"/>
            </a:endParaRPr>
          </a:p>
          <a:p>
            <a:r>
              <a:rPr lang="en-GB" altLang="en-US" b="1" dirty="0">
                <a:latin typeface="Microsoft YaHei" panose="020B0503020204020204" pitchFamily="34" charset="-122"/>
                <a:ea typeface="Microsoft YaHei" panose="020B0503020204020204" pitchFamily="34" charset="-122"/>
                <a:cs typeface="Microsoft YaHei" panose="020B0503020204020204" pitchFamily="34" charset="-122"/>
              </a:rPr>
              <a:t>Brushing </a:t>
            </a:r>
            <a:r>
              <a:rPr lang="en-GB" altLang="en-US" b="1" dirty="0" smtClean="0">
                <a:latin typeface="Microsoft YaHei" panose="020B0503020204020204" pitchFamily="34" charset="-122"/>
                <a:ea typeface="Microsoft YaHei" panose="020B0503020204020204" pitchFamily="34" charset="-122"/>
                <a:cs typeface="Microsoft YaHei" panose="020B0503020204020204" pitchFamily="34" charset="-122"/>
              </a:rPr>
              <a:t>method </a:t>
            </a:r>
            <a:r>
              <a:rPr lang="en-GB" altLang="zh-CN" b="1" dirty="0" smtClean="0">
                <a:latin typeface="Microsoft YaHei" panose="020B0503020204020204" pitchFamily="34" charset="-122"/>
                <a:ea typeface="Microsoft YaHei" panose="020B0503020204020204" pitchFamily="34" charset="-122"/>
                <a:cs typeface="Microsoft YaHei" panose="020B0503020204020204" pitchFamily="34" charset="-122"/>
              </a:rPr>
              <a:t>: </a:t>
            </a:r>
            <a:r>
              <a:rPr lang="en-GB" dirty="0" smtClean="0">
                <a:latin typeface="Microsoft YaHei" panose="020B0503020204020204" pitchFamily="34" charset="-122"/>
                <a:ea typeface="Microsoft YaHei" panose="020B0503020204020204" pitchFamily="34" charset="-122"/>
                <a:cs typeface="Microsoft YaHei" panose="020B0503020204020204" pitchFamily="34" charset="-122"/>
              </a:rPr>
              <a:t>HSG 70ISN</a:t>
            </a:r>
            <a:endParaRPr lang="en-US" altLang="zh-CN" dirty="0" smtClean="0">
              <a:latin typeface="Microsoft YaHei" panose="020B0503020204020204" pitchFamily="34" charset="-122"/>
              <a:ea typeface="Microsoft YaHei" panose="020B0503020204020204" pitchFamily="34" charset="-122"/>
              <a:cs typeface="Microsoft YaHei" panose="020B0503020204020204" pitchFamily="34" charset="-122"/>
            </a:endParaRPr>
          </a:p>
          <a:p>
            <a:r>
              <a:rPr lang="en-GB" altLang="zh-CN" b="1" dirty="0">
                <a:latin typeface="Microsoft YaHei" panose="020B0503020204020204" pitchFamily="34" charset="-122"/>
                <a:ea typeface="Microsoft YaHei" panose="020B0503020204020204" pitchFamily="34" charset="-122"/>
                <a:cs typeface="Microsoft YaHei" panose="020B0503020204020204" pitchFamily="34" charset="-122"/>
              </a:rPr>
              <a:t>WKTYPE </a:t>
            </a:r>
            <a:r>
              <a:rPr lang="en-GB" altLang="zh-CN" b="1" dirty="0" smtClean="0">
                <a:latin typeface="Microsoft YaHei" panose="020B0503020204020204" pitchFamily="34" charset="-122"/>
                <a:ea typeface="Microsoft YaHei" panose="020B0503020204020204" pitchFamily="34" charset="-122"/>
                <a:cs typeface="Microsoft YaHei" panose="020B0503020204020204" pitchFamily="34" charset="-122"/>
              </a:rPr>
              <a:t>: </a:t>
            </a:r>
            <a:r>
              <a:rPr lang="en-GB" altLang="en-US" dirty="0" smtClean="0">
                <a:latin typeface="Microsoft YaHei" panose="020B0503020204020204" pitchFamily="34" charset="-122"/>
                <a:ea typeface="Microsoft YaHei" panose="020B0503020204020204" pitchFamily="34" charset="-122"/>
                <a:cs typeface="Microsoft YaHei" panose="020B0503020204020204" pitchFamily="34" charset="-122"/>
              </a:rPr>
              <a:t>WKS07_PSTEP6</a:t>
            </a:r>
            <a:endParaRPr lang="en-GB" altLang="en-US" dirty="0" smtClean="0">
              <a:latin typeface="Microsoft YaHei" panose="020B0503020204020204" pitchFamily="34" charset="-122"/>
              <a:ea typeface="Microsoft YaHei" panose="020B0503020204020204" pitchFamily="34" charset="-122"/>
              <a:cs typeface="Microsoft YaHei" panose="020B0503020204020204" pitchFamily="34" charset="-122"/>
            </a:endParaRPr>
          </a:p>
          <a:p>
            <a:r>
              <a:rPr lang="en-GB" altLang="en-US" b="1" dirty="0">
                <a:latin typeface="Microsoft YaHei" panose="020B0503020204020204" pitchFamily="34" charset="-122"/>
                <a:ea typeface="Microsoft YaHei" panose="020B0503020204020204" pitchFamily="34" charset="-122"/>
                <a:cs typeface="Microsoft YaHei" panose="020B0503020204020204" pitchFamily="34" charset="-122"/>
              </a:rPr>
              <a:t>Program name </a:t>
            </a:r>
            <a:r>
              <a:rPr lang="en-GB" altLang="zh-CN" b="1" dirty="0" smtClean="0">
                <a:latin typeface="Microsoft YaHei" panose="020B0503020204020204" pitchFamily="34" charset="-122"/>
                <a:ea typeface="Microsoft YaHei" panose="020B0503020204020204" pitchFamily="34" charset="-122"/>
                <a:cs typeface="Microsoft YaHei" panose="020B0503020204020204" pitchFamily="34" charset="-122"/>
                <a:sym typeface="+mn-ea"/>
              </a:rPr>
              <a:t>: </a:t>
            </a:r>
            <a:r>
              <a:rPr lang="en-GB" altLang="zh-CN" dirty="0" err="1" smtClean="0">
                <a:latin typeface="Microsoft YaHei" panose="020B0503020204020204" pitchFamily="34" charset="-122"/>
                <a:ea typeface="Microsoft YaHei" panose="020B0503020204020204" pitchFamily="34" charset="-122"/>
                <a:cs typeface="Microsoft YaHei" panose="020B0503020204020204" pitchFamily="34" charset="-122"/>
              </a:rPr>
              <a:t>CT.UsbData</a:t>
            </a:r>
            <a:endParaRPr lang="en-US" altLang="zh-CN" dirty="0" smtClean="0">
              <a:latin typeface="Microsoft YaHei" panose="020B0503020204020204" pitchFamily="34" charset="-122"/>
              <a:ea typeface="Microsoft YaHei" panose="020B0503020204020204" pitchFamily="34" charset="-122"/>
              <a:cs typeface="Microsoft YaHei" panose="020B0503020204020204" pitchFamily="34" charset="-122"/>
            </a:endParaRPr>
          </a:p>
        </p:txBody>
      </p:sp>
      <p:sp>
        <p:nvSpPr>
          <p:cNvPr id="9" name="文字方塊 8"/>
          <p:cNvSpPr txBox="1"/>
          <p:nvPr/>
        </p:nvSpPr>
        <p:spPr>
          <a:xfrm>
            <a:off x="166255" y="1147963"/>
            <a:ext cx="11070590" cy="1477328"/>
          </a:xfrm>
          <a:prstGeom prst="rect">
            <a:avLst/>
          </a:prstGeom>
          <a:noFill/>
        </p:spPr>
        <p:txBody>
          <a:bodyPr wrap="square" rtlCol="0">
            <a:spAutoFit/>
          </a:bodyPr>
          <a:lstStyle/>
          <a:p>
            <a:pPr algn="l">
              <a:buClrTx/>
              <a:buSzTx/>
              <a:buFontTx/>
            </a:pPr>
            <a:r>
              <a:rPr lang="en-GB" altLang="zh-TW" b="1" dirty="0">
                <a:latin typeface="+mn-ea"/>
              </a:rPr>
              <a:t>Current site functions </a:t>
            </a:r>
            <a:r>
              <a:rPr lang="en-GB" altLang="zh-CN" b="1" dirty="0" smtClean="0">
                <a:latin typeface="+mn-ea"/>
              </a:rPr>
              <a:t>:</a:t>
            </a:r>
            <a:endParaRPr lang="en-GB" altLang="zh-CN" b="1" dirty="0" smtClean="0">
              <a:latin typeface="+mn-ea"/>
            </a:endParaRPr>
          </a:p>
          <a:p>
            <a:pPr marL="285750" indent="-285750" algn="l">
              <a:buClrTx/>
              <a:buSzTx/>
              <a:buFont typeface="Arial" panose="020B0604020202020204" pitchFamily="34" charset="0"/>
              <a:buChar char="•"/>
            </a:pPr>
            <a:r>
              <a:rPr lang="en-GB" altLang="zh-CN" dirty="0" smtClean="0">
                <a:latin typeface="Microsoft YaHei" panose="020B0503020204020204" pitchFamily="34" charset="-122"/>
                <a:ea typeface="Microsoft YaHei" panose="020B0503020204020204" pitchFamily="34" charset="-122"/>
              </a:rPr>
              <a:t>PLC </a:t>
            </a:r>
            <a:r>
              <a:rPr lang="en-GB" altLang="en-US" dirty="0" smtClean="0">
                <a:latin typeface="Microsoft YaHei" panose="020B0503020204020204" pitchFamily="34" charset="-122"/>
                <a:ea typeface="Microsoft YaHei" panose="020B0503020204020204" pitchFamily="34" charset="-122"/>
              </a:rPr>
              <a:t>communication station</a:t>
            </a:r>
            <a:endParaRPr lang="en-US" altLang="zh-CN" dirty="0" smtClean="0">
              <a:latin typeface="Microsoft YaHei" panose="020B0503020204020204" pitchFamily="34" charset="-122"/>
              <a:ea typeface="Microsoft YaHei" panose="020B0503020204020204" pitchFamily="34" charset="-122"/>
            </a:endParaRPr>
          </a:p>
          <a:p>
            <a:pPr marL="285750" indent="-285750" algn="l">
              <a:buClrTx/>
              <a:buSzTx/>
              <a:buFont typeface="Arial" panose="020B0604020202020204" pitchFamily="34" charset="0"/>
              <a:buChar char="•"/>
            </a:pPr>
            <a:r>
              <a:rPr lang="en-GB" altLang="en-US" dirty="0" smtClean="0">
                <a:latin typeface="Microsoft YaHei" panose="020B0503020204020204" pitchFamily="34" charset="-122"/>
                <a:ea typeface="Microsoft YaHei" panose="020B0503020204020204" pitchFamily="34" charset="-122"/>
              </a:rPr>
              <a:t>Upload </a:t>
            </a:r>
            <a:r>
              <a:rPr lang="en-GB" altLang="zh-CN" dirty="0" smtClean="0">
                <a:latin typeface="Microsoft YaHei" panose="020B0503020204020204" pitchFamily="34" charset="-122"/>
                <a:ea typeface="Microsoft YaHei" panose="020B0503020204020204" pitchFamily="34" charset="-122"/>
              </a:rPr>
              <a:t>FIXTURE ID, COMDATA </a:t>
            </a:r>
            <a:r>
              <a:rPr lang="en-GB" altLang="en-US" dirty="0" smtClean="0">
                <a:latin typeface="Microsoft YaHei" panose="020B0503020204020204" pitchFamily="34" charset="-122"/>
                <a:ea typeface="Microsoft YaHei" panose="020B0503020204020204" pitchFamily="34" charset="-122"/>
              </a:rPr>
              <a:t>table</a:t>
            </a:r>
            <a:endParaRPr lang="en-US" altLang="zh-CN" dirty="0" smtClean="0">
              <a:latin typeface="Microsoft YaHei" panose="020B0503020204020204" pitchFamily="34" charset="-122"/>
              <a:ea typeface="Microsoft YaHei" panose="020B0503020204020204" pitchFamily="34" charset="-122"/>
            </a:endParaRPr>
          </a:p>
          <a:p>
            <a:pPr marL="285750" indent="-285750" algn="l">
              <a:buClrTx/>
              <a:buSzTx/>
              <a:buFont typeface="Arial" panose="020B0604020202020204" pitchFamily="34" charset="0"/>
              <a:buChar char="•"/>
            </a:pPr>
            <a:r>
              <a:rPr lang="en-GB" altLang="zh-CN" dirty="0" smtClean="0">
                <a:latin typeface="Microsoft YaHei" panose="020B0503020204020204" pitchFamily="34" charset="-122"/>
                <a:ea typeface="Microsoft YaHei" panose="020B0503020204020204" pitchFamily="34" charset="-122"/>
              </a:rPr>
              <a:t>ROUTING CONTROL </a:t>
            </a:r>
            <a:r>
              <a:rPr lang="en-GB" altLang="en-US" dirty="0" smtClean="0">
                <a:latin typeface="Microsoft YaHei" panose="020B0503020204020204" pitchFamily="34" charset="-122"/>
                <a:ea typeface="Microsoft YaHei" panose="020B0503020204020204" pitchFamily="34" charset="-122"/>
              </a:rPr>
              <a:t>stuck</a:t>
            </a:r>
            <a:endParaRPr lang="en-US" altLang="zh-CN" dirty="0" smtClean="0">
              <a:latin typeface="Microsoft YaHei" panose="020B0503020204020204" pitchFamily="34" charset="-122"/>
              <a:ea typeface="Microsoft YaHei" panose="020B0503020204020204" pitchFamily="34" charset="-122"/>
            </a:endParaRPr>
          </a:p>
          <a:p>
            <a:pPr marL="285750" indent="-285750" algn="l">
              <a:buClrTx/>
              <a:buSzTx/>
              <a:buFont typeface="Arial" panose="020B0604020202020204" pitchFamily="34" charset="0"/>
              <a:buChar char="•"/>
            </a:pPr>
            <a:r>
              <a:rPr lang="en-GB" altLang="zh-CN" dirty="0" smtClean="0">
                <a:latin typeface="Microsoft YaHei" panose="020B0503020204020204" pitchFamily="34" charset="-122"/>
                <a:ea typeface="Microsoft YaHei" panose="020B0503020204020204" pitchFamily="34" charset="-122"/>
              </a:rPr>
              <a:t>CHK ROUTE </a:t>
            </a:r>
            <a:r>
              <a:rPr lang="en-GB" altLang="en-US" dirty="0" smtClean="0">
                <a:latin typeface="Microsoft YaHei" panose="020B0503020204020204" pitchFamily="34" charset="-122"/>
                <a:ea typeface="Microsoft YaHei" panose="020B0503020204020204" pitchFamily="34" charset="-122"/>
              </a:rPr>
              <a:t>passing station</a:t>
            </a:r>
            <a:endParaRPr lang="en-US" altLang="zh-CN" dirty="0">
              <a:latin typeface="Microsoft YaHei" panose="020B0503020204020204" pitchFamily="34" charset="-122"/>
              <a:ea typeface="Microsoft YaHei" panose="020B0503020204020204" pitchFamily="34" charset="-122"/>
            </a:endParaRPr>
          </a:p>
        </p:txBody>
      </p:sp>
      <p:pic>
        <p:nvPicPr>
          <p:cNvPr id="2" name="圖片 1"/>
          <p:cNvPicPr>
            <a:picLocks noChangeAspect="1"/>
          </p:cNvPicPr>
          <p:nvPr/>
        </p:nvPicPr>
        <p:blipFill>
          <a:blip r:embed="rId1"/>
          <a:stretch>
            <a:fillRect/>
          </a:stretch>
        </p:blipFill>
        <p:spPr>
          <a:xfrm>
            <a:off x="4418340" y="1793123"/>
            <a:ext cx="7482840" cy="4559935"/>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方塊 2"/>
          <p:cNvSpPr txBox="1"/>
          <p:nvPr/>
        </p:nvSpPr>
        <p:spPr>
          <a:xfrm>
            <a:off x="285889" y="191493"/>
            <a:ext cx="10297671" cy="460375"/>
          </a:xfrm>
          <a:prstGeom prst="rect">
            <a:avLst/>
          </a:prstGeom>
          <a:noFill/>
        </p:spPr>
        <p:txBody>
          <a:bodyPr wrap="square" rtlCol="0">
            <a:spAutoFit/>
          </a:bodyPr>
          <a:lstStyle/>
          <a:p>
            <a:r>
              <a:rPr lang="en-GB" sz="2400" dirty="0">
                <a:latin typeface="Microsoft YaHei" panose="020B0503020204020204" pitchFamily="34" charset="-122"/>
                <a:ea typeface="Microsoft YaHei" panose="020B0503020204020204" pitchFamily="34" charset="-122"/>
                <a:sym typeface="+mn-ea"/>
              </a:rPr>
              <a:t>PASTE &amp; PRESS MIC3 SEAL- </a:t>
            </a:r>
            <a:r>
              <a:rPr lang="en-GB" altLang="en-US" sz="2400" dirty="0">
                <a:latin typeface="Microsoft YaHei" panose="020B0503020204020204" pitchFamily="34" charset="-122"/>
                <a:ea typeface="Microsoft YaHei" panose="020B0503020204020204" pitchFamily="34" charset="-122"/>
                <a:sym typeface="+mn-ea"/>
              </a:rPr>
              <a:t>hand brushing station</a:t>
            </a:r>
            <a:endParaRPr lang="en-US" altLang="zh-CN" sz="2400" dirty="0">
              <a:latin typeface="Microsoft YaHei" panose="020B0503020204020204" pitchFamily="34" charset="-122"/>
              <a:ea typeface="Microsoft YaHei" panose="020B0503020204020204" pitchFamily="34" charset="-122"/>
            </a:endParaRPr>
          </a:p>
        </p:txBody>
      </p:sp>
      <p:sp>
        <p:nvSpPr>
          <p:cNvPr id="6" name="文字方塊 5"/>
          <p:cNvSpPr txBox="1"/>
          <p:nvPr/>
        </p:nvSpPr>
        <p:spPr>
          <a:xfrm>
            <a:off x="285889" y="766762"/>
            <a:ext cx="11350488" cy="5447645"/>
          </a:xfrm>
          <a:prstGeom prst="rect">
            <a:avLst/>
          </a:prstGeom>
          <a:noFill/>
        </p:spPr>
        <p:txBody>
          <a:bodyPr wrap="square" rtlCol="0">
            <a:spAutoFit/>
          </a:bodyPr>
          <a:lstStyle/>
          <a:p>
            <a:r>
              <a:rPr lang="en-GB" altLang="zh-CN" b="1" dirty="0" smtClean="0">
                <a:latin typeface="Microsoft YaHei" panose="020B0503020204020204" pitchFamily="34" charset="-122"/>
                <a:ea typeface="Microsoft YaHei" panose="020B0503020204020204" pitchFamily="34" charset="-122"/>
              </a:rPr>
              <a:t>DEVICE </a:t>
            </a:r>
            <a:r>
              <a:rPr lang="en-GB" altLang="en-US" b="1" dirty="0" smtClean="0">
                <a:latin typeface="Microsoft YaHei" panose="020B0503020204020204" pitchFamily="34" charset="-122"/>
                <a:ea typeface="Microsoft YaHei" panose="020B0503020204020204" pitchFamily="34" charset="-122"/>
              </a:rPr>
              <a:t>configuration information:</a:t>
            </a:r>
            <a:endParaRPr lang="en-GB" altLang="en-US" b="1" dirty="0" smtClean="0">
              <a:latin typeface="Microsoft YaHei" panose="020B0503020204020204" pitchFamily="34" charset="-122"/>
              <a:ea typeface="Microsoft YaHei" panose="020B0503020204020204" pitchFamily="34" charset="-122"/>
            </a:endParaRPr>
          </a:p>
          <a:p>
            <a:endParaRPr lang="en-US" altLang="zh-CN" b="1" dirty="0" smtClean="0">
              <a:latin typeface="Microsoft YaHei" panose="020B0503020204020204" pitchFamily="34" charset="-122"/>
              <a:ea typeface="Microsoft YaHei" panose="020B0503020204020204" pitchFamily="34" charset="-122"/>
            </a:endParaRPr>
          </a:p>
          <a:p>
            <a:r>
              <a:rPr lang="en-GB" altLang="zh-CN" sz="1400" dirty="0" smtClean="0">
                <a:solidFill>
                  <a:schemeClr val="accent2">
                    <a:lumMod val="75000"/>
                  </a:schemeClr>
                </a:solidFill>
                <a:latin typeface="Microsoft YaHei" panose="020B0503020204020204" pitchFamily="34" charset="-122"/>
                <a:ea typeface="Microsoft YaHei" panose="020B0503020204020204" pitchFamily="34" charset="-122"/>
              </a:rPr>
              <a:t>SELECT * FROM DEVICE@SHKGP1_RPT WHERE GRP='AI9' AND LINE='3M02C'</a:t>
            </a:r>
            <a:endParaRPr lang="zh-CN" altLang="en-US" sz="1400" dirty="0" smtClean="0">
              <a:solidFill>
                <a:schemeClr val="accent2">
                  <a:lumMod val="75000"/>
                </a:schemeClr>
              </a:solidFill>
              <a:latin typeface="Microsoft YaHei" panose="020B0503020204020204" pitchFamily="34" charset="-122"/>
              <a:ea typeface="Microsoft YaHei" panose="020B0503020204020204" pitchFamily="34" charset="-122"/>
            </a:endParaRPr>
          </a:p>
          <a:p>
            <a:endParaRPr lang="zh-CN" altLang="en-US" dirty="0" smtClean="0">
              <a:latin typeface="Microsoft YaHei" panose="020B0503020204020204" pitchFamily="34" charset="-122"/>
              <a:ea typeface="Microsoft YaHei" panose="020B0503020204020204" pitchFamily="34" charset="-122"/>
            </a:endParaRPr>
          </a:p>
          <a:p>
            <a:endParaRPr lang="zh-CN" altLang="en-US" dirty="0" smtClean="0">
              <a:latin typeface="Microsoft YaHei" panose="020B0503020204020204" pitchFamily="34" charset="-122"/>
              <a:ea typeface="Microsoft YaHei" panose="020B0503020204020204" pitchFamily="34" charset="-122"/>
            </a:endParaRPr>
          </a:p>
          <a:p>
            <a:endParaRPr lang="zh-CN" altLang="en-US" dirty="0" smtClean="0">
              <a:latin typeface="Microsoft YaHei" panose="020B0503020204020204" pitchFamily="34" charset="-122"/>
              <a:ea typeface="Microsoft YaHei" panose="020B0503020204020204" pitchFamily="34" charset="-122"/>
            </a:endParaRPr>
          </a:p>
          <a:p>
            <a:endParaRPr lang="en-US" altLang="zh-CN" dirty="0" smtClean="0">
              <a:latin typeface="Microsoft YaHei" panose="020B0503020204020204" pitchFamily="34" charset="-122"/>
              <a:ea typeface="Microsoft YaHei" panose="020B0503020204020204" pitchFamily="34" charset="-122"/>
            </a:endParaRPr>
          </a:p>
          <a:p>
            <a:r>
              <a:rPr lang="en-GB" altLang="zh-CN" sz="1400" dirty="0" smtClean="0">
                <a:solidFill>
                  <a:schemeClr val="accent2">
                    <a:lumMod val="75000"/>
                  </a:schemeClr>
                </a:solidFill>
                <a:latin typeface="Microsoft YaHei" panose="020B0503020204020204" pitchFamily="34" charset="-122"/>
                <a:ea typeface="Microsoft YaHei" panose="020B0503020204020204" pitchFamily="34" charset="-122"/>
              </a:rPr>
              <a:t>DEVICE_CFG:SELECT * FROM DEVICE_CFG@SHKGP1_RPT WHERE DEVICE IN ('344039')</a:t>
            </a:r>
            <a:endParaRPr lang="en-GB" altLang="zh-CN" sz="1400" dirty="0" smtClean="0">
              <a:solidFill>
                <a:schemeClr val="accent2">
                  <a:lumMod val="75000"/>
                </a:schemeClr>
              </a:solidFill>
              <a:latin typeface="Microsoft YaHei" panose="020B0503020204020204" pitchFamily="34" charset="-122"/>
              <a:ea typeface="Microsoft YaHei" panose="020B0503020204020204" pitchFamily="34" charset="-122"/>
            </a:endParaRPr>
          </a:p>
          <a:p>
            <a:endParaRPr lang="zh-CN" altLang="en-US" dirty="0" smtClean="0">
              <a:latin typeface="Microsoft YaHei" panose="020B0503020204020204" pitchFamily="34" charset="-122"/>
              <a:ea typeface="Microsoft YaHei" panose="020B0503020204020204" pitchFamily="34" charset="-122"/>
            </a:endParaRPr>
          </a:p>
          <a:p>
            <a:endParaRPr lang="en-US" altLang="zh-CN" dirty="0" smtClean="0">
              <a:latin typeface="Microsoft YaHei" panose="020B0503020204020204" pitchFamily="34" charset="-122"/>
              <a:ea typeface="Microsoft YaHei" panose="020B0503020204020204" pitchFamily="34" charset="-122"/>
            </a:endParaRPr>
          </a:p>
          <a:p>
            <a:endParaRPr lang="en-US" altLang="zh-CN" dirty="0" smtClean="0">
              <a:latin typeface="Microsoft YaHei" panose="020B0503020204020204" pitchFamily="34" charset="-122"/>
              <a:ea typeface="Microsoft YaHei" panose="020B0503020204020204" pitchFamily="34" charset="-122"/>
            </a:endParaRPr>
          </a:p>
          <a:p>
            <a:endParaRPr lang="en-US" altLang="zh-CN" dirty="0" smtClean="0">
              <a:latin typeface="Microsoft YaHei" panose="020B0503020204020204" pitchFamily="34" charset="-122"/>
              <a:ea typeface="Microsoft YaHei" panose="020B0503020204020204" pitchFamily="34" charset="-122"/>
            </a:endParaRPr>
          </a:p>
          <a:p>
            <a:r>
              <a:rPr lang="en-GB" altLang="zh-CN" sz="1400" dirty="0" smtClean="0">
                <a:solidFill>
                  <a:schemeClr val="accent2">
                    <a:lumMod val="75000"/>
                  </a:schemeClr>
                </a:solidFill>
                <a:latin typeface="Microsoft YaHei" panose="020B0503020204020204" pitchFamily="34" charset="-122"/>
                <a:ea typeface="Microsoft YaHei" panose="020B0503020204020204" pitchFamily="34" charset="-122"/>
              </a:rPr>
              <a:t>DEVICE_COLLECT:SELECT * FROM DEVICE_COLLECT </a:t>
            </a:r>
            <a:r>
              <a:rPr lang="en-GB" altLang="zh-CN" sz="1400" dirty="0" smtClean="0">
                <a:solidFill>
                  <a:schemeClr val="accent2">
                    <a:lumMod val="75000"/>
                  </a:schemeClr>
                </a:solidFill>
                <a:latin typeface="Microsoft YaHei" panose="020B0503020204020204" pitchFamily="34" charset="-122"/>
                <a:ea typeface="Microsoft YaHei" panose="020B0503020204020204" pitchFamily="34" charset="-122"/>
                <a:sym typeface="+mn-ea"/>
              </a:rPr>
              <a:t>WHERE DEVICE='344039'</a:t>
            </a:r>
            <a:endParaRPr lang="en-US" altLang="zh-CN" sz="1400" dirty="0" smtClean="0">
              <a:solidFill>
                <a:schemeClr val="accent2">
                  <a:lumMod val="75000"/>
                </a:schemeClr>
              </a:solidFill>
              <a:latin typeface="Microsoft YaHei" panose="020B0503020204020204" pitchFamily="34" charset="-122"/>
              <a:ea typeface="Microsoft YaHei" panose="020B0503020204020204" pitchFamily="34" charset="-122"/>
            </a:endParaRPr>
          </a:p>
          <a:p>
            <a:endParaRPr lang="en-US" altLang="zh-CN" dirty="0" smtClean="0">
              <a:latin typeface="Microsoft YaHei" panose="020B0503020204020204" pitchFamily="34" charset="-122"/>
              <a:ea typeface="Microsoft YaHei" panose="020B0503020204020204" pitchFamily="34" charset="-122"/>
            </a:endParaRPr>
          </a:p>
          <a:p>
            <a:r>
              <a:rPr lang="en-GB" altLang="zh-CN" dirty="0" smtClean="0">
                <a:latin typeface="Microsoft YaHei" panose="020B0503020204020204" pitchFamily="34" charset="-122"/>
                <a:ea typeface="Microsoft YaHei" panose="020B0503020204020204" pitchFamily="34" charset="-122"/>
              </a:rPr>
              <a:t>                                                </a:t>
            </a:r>
            <a:endParaRPr lang="en-GB" altLang="zh-CN" dirty="0" smtClean="0">
              <a:latin typeface="Microsoft YaHei" panose="020B0503020204020204" pitchFamily="34" charset="-122"/>
              <a:ea typeface="Microsoft YaHei" panose="020B0503020204020204" pitchFamily="34" charset="-122"/>
            </a:endParaRPr>
          </a:p>
          <a:p>
            <a:endParaRPr lang="en-US" altLang="zh-CN" dirty="0" smtClean="0">
              <a:latin typeface="Microsoft YaHei" panose="020B0503020204020204" pitchFamily="34" charset="-122"/>
              <a:ea typeface="Microsoft YaHei" panose="020B0503020204020204" pitchFamily="34" charset="-122"/>
            </a:endParaRPr>
          </a:p>
          <a:p>
            <a:endParaRPr lang="en-US" altLang="zh-CN" dirty="0" smtClean="0">
              <a:latin typeface="Microsoft YaHei" panose="020B0503020204020204" pitchFamily="34" charset="-122"/>
              <a:ea typeface="Microsoft YaHei" panose="020B0503020204020204" pitchFamily="34" charset="-122"/>
            </a:endParaRPr>
          </a:p>
          <a:p>
            <a:r>
              <a:rPr lang="en-GB" altLang="zh-CN" dirty="0" smtClean="0">
                <a:latin typeface="Microsoft YaHei" panose="020B0503020204020204" pitchFamily="34" charset="-122"/>
                <a:ea typeface="Microsoft YaHei" panose="020B0503020204020204" pitchFamily="34" charset="-122"/>
              </a:rPr>
              <a:t>I: </a:t>
            </a:r>
            <a:r>
              <a:rPr lang="en-GB" altLang="en-US" dirty="0" smtClean="0">
                <a:latin typeface="Microsoft YaHei" panose="020B0503020204020204" pitchFamily="34" charset="-122"/>
                <a:ea typeface="Microsoft YaHei" panose="020B0503020204020204" pitchFamily="34" charset="-122"/>
              </a:rPr>
              <a:t>Find </a:t>
            </a:r>
            <a:r>
              <a:rPr lang="en-GB" altLang="zh-CN" dirty="0" smtClean="0">
                <a:latin typeface="Microsoft YaHei" panose="020B0503020204020204" pitchFamily="34" charset="-122"/>
                <a:ea typeface="Microsoft YaHei" panose="020B0503020204020204" pitchFamily="34" charset="-122"/>
              </a:rPr>
              <a:t>DB </a:t>
            </a:r>
            <a:r>
              <a:rPr lang="en-GB" altLang="en-US" dirty="0" smtClean="0">
                <a:latin typeface="Microsoft YaHei" panose="020B0503020204020204" pitchFamily="34" charset="-122"/>
                <a:ea typeface="Microsoft YaHei" panose="020B0503020204020204" pitchFamily="34" charset="-122"/>
              </a:rPr>
              <a:t>by flashing </a:t>
            </a:r>
            <a:r>
              <a:rPr lang="en-GB" altLang="zh-CN" dirty="0" smtClean="0">
                <a:latin typeface="Microsoft YaHei" panose="020B0503020204020204" pitchFamily="34" charset="-122"/>
                <a:ea typeface="Microsoft YaHei" panose="020B0503020204020204" pitchFamily="34" charset="-122"/>
              </a:rPr>
              <a:t>ISN </a:t>
            </a:r>
            <a:r>
              <a:rPr lang="en-GB" altLang="en-US" dirty="0" smtClean="0">
                <a:latin typeface="Microsoft YaHei" panose="020B0503020204020204" pitchFamily="34" charset="-122"/>
                <a:ea typeface="Microsoft YaHei" panose="020B0503020204020204" pitchFamily="34" charset="-122"/>
              </a:rPr>
              <a:t>, multi- </a:t>
            </a:r>
            <a:r>
              <a:rPr lang="en-GB" altLang="zh-CN" dirty="0" smtClean="0">
                <a:latin typeface="Microsoft YaHei" panose="020B0503020204020204" pitchFamily="34" charset="-122"/>
                <a:ea typeface="Microsoft YaHei" panose="020B0503020204020204" pitchFamily="34" charset="-122"/>
              </a:rPr>
              <a:t>DB </a:t>
            </a:r>
            <a:r>
              <a:rPr lang="en-GB" altLang="en-US" dirty="0" smtClean="0">
                <a:latin typeface="Microsoft YaHei" panose="020B0503020204020204" pitchFamily="34" charset="-122"/>
                <a:ea typeface="Microsoft YaHei" panose="020B0503020204020204" pitchFamily="34" charset="-122"/>
              </a:rPr>
              <a:t>mode</a:t>
            </a:r>
            <a:endParaRPr lang="en-US" altLang="zh-CN" dirty="0" smtClean="0">
              <a:latin typeface="Microsoft YaHei" panose="020B0503020204020204" pitchFamily="34" charset="-122"/>
              <a:ea typeface="Microsoft YaHei" panose="020B0503020204020204" pitchFamily="34" charset="-122"/>
            </a:endParaRPr>
          </a:p>
          <a:p>
            <a:r>
              <a:rPr lang="en-GB" altLang="zh-CN" dirty="0" smtClean="0">
                <a:latin typeface="Microsoft YaHei" panose="020B0503020204020204" pitchFamily="34" charset="-122"/>
                <a:ea typeface="Microsoft YaHei" panose="020B0503020204020204" pitchFamily="34" charset="-122"/>
              </a:rPr>
              <a:t>R: COPY </a:t>
            </a:r>
            <a:r>
              <a:rPr lang="en-GB" altLang="zh-CN" dirty="0" err="1" smtClean="0">
                <a:latin typeface="Microsoft YaHei" panose="020B0503020204020204" pitchFamily="34" charset="-122"/>
                <a:ea typeface="Microsoft YaHei" panose="020B0503020204020204" pitchFamily="34" charset="-122"/>
              </a:rPr>
              <a:t>the DEVINFO of the SID where the ISN is located </a:t>
            </a:r>
            <a:r>
              <a:rPr lang="en-GB" altLang="zh-CN" dirty="0" smtClean="0">
                <a:latin typeface="Microsoft YaHei" panose="020B0503020204020204" pitchFamily="34" charset="-122"/>
                <a:ea typeface="Microsoft YaHei" panose="020B0503020204020204" pitchFamily="34" charset="-122"/>
              </a:rPr>
              <a:t>back to the SID where the DEVICE is located</a:t>
            </a:r>
            <a:endParaRPr lang="en-GB" altLang="zh-CN" dirty="0" smtClean="0">
              <a:latin typeface="Microsoft YaHei" panose="020B0503020204020204" pitchFamily="34" charset="-122"/>
              <a:ea typeface="Microsoft YaHei" panose="020B0503020204020204" pitchFamily="34" charset="-122"/>
            </a:endParaRPr>
          </a:p>
          <a:p>
            <a:endParaRPr lang="en-US" altLang="zh-CN" dirty="0" smtClean="0">
              <a:latin typeface="Microsoft YaHei" panose="020B0503020204020204" pitchFamily="34" charset="-122"/>
              <a:ea typeface="Microsoft YaHei" panose="020B0503020204020204" pitchFamily="34" charset="-122"/>
            </a:endParaRPr>
          </a:p>
        </p:txBody>
      </p:sp>
      <p:pic>
        <p:nvPicPr>
          <p:cNvPr id="7" name="圖片 6"/>
          <p:cNvPicPr>
            <a:picLocks noChangeAspect="1"/>
          </p:cNvPicPr>
          <p:nvPr/>
        </p:nvPicPr>
        <p:blipFill>
          <a:blip r:embed="rId1"/>
          <a:stretch>
            <a:fillRect/>
          </a:stretch>
        </p:blipFill>
        <p:spPr>
          <a:xfrm>
            <a:off x="380365" y="1737995"/>
            <a:ext cx="9290050" cy="545465"/>
          </a:xfrm>
          <a:prstGeom prst="rect">
            <a:avLst/>
          </a:prstGeom>
        </p:spPr>
      </p:pic>
      <p:pic>
        <p:nvPicPr>
          <p:cNvPr id="8" name="圖片 7"/>
          <p:cNvPicPr>
            <a:picLocks noChangeAspect="1"/>
          </p:cNvPicPr>
          <p:nvPr/>
        </p:nvPicPr>
        <p:blipFill>
          <a:blip r:embed="rId2"/>
          <a:stretch>
            <a:fillRect/>
          </a:stretch>
        </p:blipFill>
        <p:spPr>
          <a:xfrm>
            <a:off x="380365" y="3148330"/>
            <a:ext cx="10202545" cy="727710"/>
          </a:xfrm>
          <a:prstGeom prst="rect">
            <a:avLst/>
          </a:prstGeom>
        </p:spPr>
      </p:pic>
      <p:pic>
        <p:nvPicPr>
          <p:cNvPr id="9" name="圖片 8"/>
          <p:cNvPicPr>
            <a:picLocks noChangeAspect="1"/>
          </p:cNvPicPr>
          <p:nvPr/>
        </p:nvPicPr>
        <p:blipFill>
          <a:blip r:embed="rId3"/>
          <a:stretch>
            <a:fillRect/>
          </a:stretch>
        </p:blipFill>
        <p:spPr>
          <a:xfrm>
            <a:off x="380365" y="4459605"/>
            <a:ext cx="2712720" cy="537845"/>
          </a:xfrm>
          <a:prstGeom prst="rect">
            <a:avLst/>
          </a:prstGeom>
        </p:spPr>
      </p:pic>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方塊 2"/>
          <p:cNvSpPr txBox="1"/>
          <p:nvPr/>
        </p:nvSpPr>
        <p:spPr>
          <a:xfrm>
            <a:off x="285889" y="191493"/>
            <a:ext cx="10297671" cy="460375"/>
          </a:xfrm>
          <a:prstGeom prst="rect">
            <a:avLst/>
          </a:prstGeom>
          <a:noFill/>
        </p:spPr>
        <p:txBody>
          <a:bodyPr wrap="square" rtlCol="0">
            <a:spAutoFit/>
          </a:bodyPr>
          <a:lstStyle/>
          <a:p>
            <a:r>
              <a:rPr lang="en-GB" sz="2400" dirty="0">
                <a:latin typeface="Microsoft YaHei" panose="020B0503020204020204" pitchFamily="34" charset="-122"/>
                <a:ea typeface="Microsoft YaHei" panose="020B0503020204020204" pitchFamily="34" charset="-122"/>
                <a:sym typeface="+mn-ea"/>
              </a:rPr>
              <a:t>PASTE &amp; PRESS MIC3 SEAL- </a:t>
            </a:r>
            <a:r>
              <a:rPr lang="en-GB" altLang="en-US" sz="2400" dirty="0">
                <a:latin typeface="Microsoft YaHei" panose="020B0503020204020204" pitchFamily="34" charset="-122"/>
                <a:ea typeface="Microsoft YaHei" panose="020B0503020204020204" pitchFamily="34" charset="-122"/>
                <a:sym typeface="+mn-ea"/>
              </a:rPr>
              <a:t>hand brushing station</a:t>
            </a:r>
            <a:endParaRPr lang="en-US" altLang="zh-CN" sz="2400" dirty="0">
              <a:latin typeface="Microsoft YaHei" panose="020B0503020204020204" pitchFamily="34" charset="-122"/>
              <a:ea typeface="Microsoft YaHei" panose="020B0503020204020204" pitchFamily="34" charset="-122"/>
            </a:endParaRPr>
          </a:p>
        </p:txBody>
      </p:sp>
      <p:sp>
        <p:nvSpPr>
          <p:cNvPr id="6" name="文字方塊 5"/>
          <p:cNvSpPr txBox="1"/>
          <p:nvPr/>
        </p:nvSpPr>
        <p:spPr>
          <a:xfrm>
            <a:off x="166255" y="757961"/>
            <a:ext cx="11350488" cy="4339650"/>
          </a:xfrm>
          <a:prstGeom prst="rect">
            <a:avLst/>
          </a:prstGeom>
          <a:noFill/>
        </p:spPr>
        <p:txBody>
          <a:bodyPr wrap="square" rtlCol="0">
            <a:spAutoFit/>
          </a:bodyPr>
          <a:lstStyle/>
          <a:p>
            <a:r>
              <a:rPr lang="en-GB" altLang="en-US" b="1" dirty="0" smtClean="0">
                <a:latin typeface="Microsoft YaHei" panose="020B0503020204020204" pitchFamily="34" charset="-122"/>
                <a:ea typeface="Microsoft YaHei" panose="020B0503020204020204" pitchFamily="34" charset="-122"/>
                <a:sym typeface="+mn-ea"/>
              </a:rPr>
              <a:t>Maintenance involved:</a:t>
            </a:r>
            <a:endParaRPr lang="en-US" altLang="zh-CN" b="1" dirty="0" smtClean="0">
              <a:latin typeface="Microsoft YaHei" panose="020B0503020204020204" pitchFamily="34" charset="-122"/>
              <a:ea typeface="Microsoft YaHei" panose="020B0503020204020204" pitchFamily="34" charset="-122"/>
              <a:sym typeface="+mn-ea"/>
            </a:endParaRPr>
          </a:p>
          <a:p>
            <a:endParaRPr lang="en-US" altLang="zh-CN" dirty="0" smtClean="0">
              <a:latin typeface="Microsoft YaHei" panose="020B0503020204020204" pitchFamily="34" charset="-122"/>
              <a:ea typeface="Microsoft YaHei" panose="020B0503020204020204" pitchFamily="34" charset="-122"/>
              <a:sym typeface="+mn-ea"/>
            </a:endParaRPr>
          </a:p>
          <a:p>
            <a:r>
              <a:rPr sz="1400" dirty="0" smtClean="0">
                <a:solidFill>
                  <a:schemeClr val="accent2">
                    <a:lumMod val="75000"/>
                  </a:schemeClr>
                </a:solidFill>
                <a:latin typeface="Microsoft YaHei" panose="020B0503020204020204" pitchFamily="34" charset="-122"/>
                <a:ea typeface="Microsoft YaHei" panose="020B0503020204020204" pitchFamily="34" charset="-122"/>
                <a:sym typeface="+mn-ea"/>
              </a:rPr>
              <a:t>select * FROM AP_INI@SHKGP1_RPT WHERE FVALUE LIKE'%344039%';</a:t>
            </a:r>
            <a:endParaRPr sz="1400" dirty="0" smtClean="0">
              <a:solidFill>
                <a:schemeClr val="accent2">
                  <a:lumMod val="75000"/>
                </a:schemeClr>
              </a:solidFill>
              <a:latin typeface="Microsoft YaHei" panose="020B0503020204020204" pitchFamily="34" charset="-122"/>
              <a:ea typeface="Microsoft YaHei" panose="020B0503020204020204" pitchFamily="34" charset="-122"/>
              <a:sym typeface="+mn-ea"/>
            </a:endParaRPr>
          </a:p>
          <a:p>
            <a:r>
              <a:rPr sz="1400" dirty="0" smtClean="0">
                <a:solidFill>
                  <a:schemeClr val="accent2">
                    <a:lumMod val="75000"/>
                  </a:schemeClr>
                </a:solidFill>
                <a:latin typeface="Microsoft YaHei" panose="020B0503020204020204" pitchFamily="34" charset="-122"/>
                <a:ea typeface="Microsoft YaHei" panose="020B0503020204020204" pitchFamily="34" charset="-122"/>
                <a:sym typeface="+mn-ea"/>
              </a:rPr>
              <a:t>select * FROM AP_INI@SHKGP1_RPT WHERE FDEFAULT='GROUP_1 </a:t>
            </a:r>
            <a:r>
              <a:rPr lang="en-GB" sz="1400" dirty="0" smtClean="0">
                <a:solidFill>
                  <a:schemeClr val="accent2">
                    <a:lumMod val="75000"/>
                  </a:schemeClr>
                </a:solidFill>
                <a:latin typeface="Microsoft YaHei" panose="020B0503020204020204" pitchFamily="34" charset="-122"/>
                <a:ea typeface="Microsoft YaHei" panose="020B0503020204020204" pitchFamily="34" charset="-122"/>
                <a:sym typeface="+mn-ea"/>
              </a:rPr>
              <a:t>3 </a:t>
            </a:r>
            <a:r>
              <a:rPr sz="1400" dirty="0" smtClean="0">
                <a:solidFill>
                  <a:schemeClr val="accent2">
                    <a:lumMod val="75000"/>
                  </a:schemeClr>
                </a:solidFill>
                <a:latin typeface="Microsoft YaHei" panose="020B0503020204020204" pitchFamily="34" charset="-122"/>
                <a:ea typeface="Microsoft YaHei" panose="020B0503020204020204" pitchFamily="34" charset="-122"/>
                <a:sym typeface="+mn-ea"/>
              </a:rPr>
              <a:t>';</a:t>
            </a:r>
            <a:endParaRPr sz="1400" dirty="0" smtClean="0">
              <a:solidFill>
                <a:schemeClr val="accent2">
                  <a:lumMod val="75000"/>
                </a:schemeClr>
              </a:solidFill>
              <a:latin typeface="Microsoft YaHei" panose="020B0503020204020204" pitchFamily="34" charset="-122"/>
              <a:ea typeface="Microsoft YaHei" panose="020B0503020204020204" pitchFamily="34" charset="-122"/>
              <a:sym typeface="+mn-ea"/>
            </a:endParaRPr>
          </a:p>
          <a:p>
            <a:endParaRPr dirty="0" smtClean="0">
              <a:latin typeface="Microsoft YaHei" panose="020B0503020204020204" pitchFamily="34" charset="-122"/>
              <a:ea typeface="Microsoft YaHei" panose="020B0503020204020204" pitchFamily="34" charset="-122"/>
              <a:sym typeface="+mn-ea"/>
            </a:endParaRPr>
          </a:p>
          <a:p>
            <a:endParaRPr dirty="0" smtClean="0">
              <a:latin typeface="Microsoft YaHei" panose="020B0503020204020204" pitchFamily="34" charset="-122"/>
              <a:ea typeface="Microsoft YaHei" panose="020B0503020204020204" pitchFamily="34" charset="-122"/>
              <a:sym typeface="+mn-ea"/>
            </a:endParaRPr>
          </a:p>
          <a:p>
            <a:endParaRPr dirty="0" smtClean="0">
              <a:latin typeface="Microsoft YaHei" panose="020B0503020204020204" pitchFamily="34" charset="-122"/>
              <a:ea typeface="Microsoft YaHei" panose="020B0503020204020204" pitchFamily="34" charset="-122"/>
              <a:sym typeface="+mn-ea"/>
            </a:endParaRPr>
          </a:p>
          <a:p>
            <a:endParaRPr lang="en-US" altLang="zh-CN" dirty="0" smtClean="0">
              <a:latin typeface="Microsoft YaHei" panose="020B0503020204020204" pitchFamily="34" charset="-122"/>
              <a:ea typeface="Microsoft YaHei" panose="020B0503020204020204" pitchFamily="34" charset="-122"/>
              <a:sym typeface="+mn-ea"/>
            </a:endParaRPr>
          </a:p>
          <a:p>
            <a:r>
              <a:rPr lang="en-GB" altLang="en-US" sz="1400" dirty="0">
                <a:solidFill>
                  <a:schemeClr val="accent2">
                    <a:lumMod val="75000"/>
                  </a:schemeClr>
                </a:solidFill>
                <a:latin typeface="Microsoft YaHei" panose="020B0503020204020204" pitchFamily="34" charset="-122"/>
                <a:ea typeface="Microsoft YaHei" panose="020B0503020204020204" pitchFamily="34" charset="-122"/>
                <a:sym typeface="+mn-ea"/>
              </a:rPr>
              <a:t>select * FROM AP_INI@SHKGP1_RPT WHERE FVALUE='GROUP_ </a:t>
            </a:r>
            <a:r>
              <a:rPr lang="en-GB" altLang="en-US" sz="1400" dirty="0" smtClean="0">
                <a:solidFill>
                  <a:schemeClr val="accent2">
                    <a:lumMod val="75000"/>
                  </a:schemeClr>
                </a:solidFill>
                <a:latin typeface="Microsoft YaHei" panose="020B0503020204020204" pitchFamily="34" charset="-122"/>
                <a:ea typeface="Microsoft YaHei" panose="020B0503020204020204" pitchFamily="34" charset="-122"/>
                <a:sym typeface="+mn-ea"/>
              </a:rPr>
              <a:t>1 </a:t>
            </a:r>
            <a:r>
              <a:rPr lang="en-GB" altLang="zh-CN" sz="1400" dirty="0" smtClean="0">
                <a:solidFill>
                  <a:schemeClr val="accent2">
                    <a:lumMod val="75000"/>
                  </a:schemeClr>
                </a:solidFill>
                <a:latin typeface="Microsoft YaHei" panose="020B0503020204020204" pitchFamily="34" charset="-122"/>
                <a:ea typeface="Microsoft YaHei" panose="020B0503020204020204" pitchFamily="34" charset="-122"/>
                <a:sym typeface="+mn-ea"/>
              </a:rPr>
              <a:t>3 </a:t>
            </a:r>
            <a:r>
              <a:rPr lang="en-GB" altLang="en-US" sz="1400" dirty="0" smtClean="0">
                <a:solidFill>
                  <a:schemeClr val="accent2">
                    <a:lumMod val="75000"/>
                  </a:schemeClr>
                </a:solidFill>
                <a:latin typeface="Microsoft YaHei" panose="020B0503020204020204" pitchFamily="34" charset="-122"/>
                <a:ea typeface="Microsoft YaHei" panose="020B0503020204020204" pitchFamily="34" charset="-122"/>
                <a:sym typeface="+mn-ea"/>
              </a:rPr>
              <a:t>' </a:t>
            </a:r>
            <a:r>
              <a:rPr lang="en-GB" altLang="en-US" sz="1400" dirty="0">
                <a:solidFill>
                  <a:schemeClr val="accent2">
                    <a:lumMod val="75000"/>
                  </a:schemeClr>
                </a:solidFill>
                <a:latin typeface="Microsoft YaHei" panose="020B0503020204020204" pitchFamily="34" charset="-122"/>
                <a:ea typeface="Microsoft YaHei" panose="020B0503020204020204" pitchFamily="34" charset="-122"/>
                <a:sym typeface="+mn-ea"/>
              </a:rPr>
              <a:t>; </a:t>
            </a:r>
            <a:r>
              <a:rPr lang="en-GB" altLang="zh-CN" sz="1400" dirty="0">
                <a:solidFill>
                  <a:schemeClr val="accent2">
                    <a:lumMod val="75000"/>
                  </a:schemeClr>
                </a:solidFill>
                <a:latin typeface="Microsoft YaHei" panose="020B0503020204020204" pitchFamily="34" charset="-122"/>
                <a:ea typeface="Microsoft YaHei" panose="020B0503020204020204" pitchFamily="34" charset="-122"/>
                <a:sym typeface="+mn-ea"/>
              </a:rPr>
              <a:t>-The </a:t>
            </a:r>
            <a:r>
              <a:rPr lang="en-GB" altLang="en-US" sz="1400" dirty="0">
                <a:solidFill>
                  <a:schemeClr val="accent2">
                    <a:lumMod val="75000"/>
                  </a:schemeClr>
                </a:solidFill>
                <a:latin typeface="Microsoft YaHei" panose="020B0503020204020204" pitchFamily="34" charset="-122"/>
                <a:ea typeface="Microsoft YaHei" panose="020B0503020204020204" pitchFamily="34" charset="-122"/>
                <a:sym typeface="+mn-ea"/>
              </a:rPr>
              <a:t>waiting time is maintained separately by </a:t>
            </a:r>
            <a:r>
              <a:rPr lang="en-GB" altLang="zh-CN" sz="1400" dirty="0">
                <a:solidFill>
                  <a:schemeClr val="accent2">
                    <a:lumMod val="75000"/>
                  </a:schemeClr>
                </a:solidFill>
                <a:latin typeface="Microsoft YaHei" panose="020B0503020204020204" pitchFamily="34" charset="-122"/>
                <a:ea typeface="Microsoft YaHei" panose="020B0503020204020204" pitchFamily="34" charset="-122"/>
                <a:sym typeface="+mn-ea"/>
              </a:rPr>
              <a:t>the BY </a:t>
            </a:r>
            <a:r>
              <a:rPr lang="en-GB" altLang="en-US" sz="1400" dirty="0">
                <a:solidFill>
                  <a:schemeClr val="accent2">
                    <a:lumMod val="75000"/>
                  </a:schemeClr>
                </a:solidFill>
                <a:latin typeface="Microsoft YaHei" panose="020B0503020204020204" pitchFamily="34" charset="-122"/>
                <a:ea typeface="Microsoft YaHei" panose="020B0503020204020204" pitchFamily="34" charset="-122"/>
                <a:sym typeface="+mn-ea"/>
              </a:rPr>
              <a:t>group. If not maintained, the default is </a:t>
            </a:r>
            <a:r>
              <a:rPr lang="en-GB" altLang="zh-CN" sz="1400" dirty="0">
                <a:solidFill>
                  <a:schemeClr val="accent2">
                    <a:lumMod val="75000"/>
                  </a:schemeClr>
                </a:solidFill>
                <a:latin typeface="Microsoft YaHei" panose="020B0503020204020204" pitchFamily="34" charset="-122"/>
                <a:ea typeface="Microsoft YaHei" panose="020B0503020204020204" pitchFamily="34" charset="-122"/>
                <a:sym typeface="+mn-ea"/>
              </a:rPr>
              <a:t>120s</a:t>
            </a:r>
            <a:endParaRPr lang="zh-CN" altLang="en-US" sz="1400" dirty="0">
              <a:solidFill>
                <a:schemeClr val="accent2">
                  <a:lumMod val="75000"/>
                </a:schemeClr>
              </a:solidFill>
              <a:latin typeface="Microsoft YaHei" panose="020B0503020204020204" pitchFamily="34" charset="-122"/>
              <a:ea typeface="Microsoft YaHei" panose="020B0503020204020204" pitchFamily="34" charset="-122"/>
              <a:sym typeface="+mn-ea"/>
            </a:endParaRPr>
          </a:p>
          <a:p>
            <a:endParaRPr lang="zh-CN" altLang="en-US" dirty="0" smtClean="0">
              <a:latin typeface="Microsoft YaHei" panose="020B0503020204020204" pitchFamily="34" charset="-122"/>
              <a:ea typeface="Microsoft YaHei" panose="020B0503020204020204" pitchFamily="34" charset="-122"/>
              <a:sym typeface="+mn-ea"/>
            </a:endParaRPr>
          </a:p>
          <a:p>
            <a:endParaRPr lang="zh-CN" altLang="en-US" dirty="0" smtClean="0">
              <a:latin typeface="Microsoft YaHei" panose="020B0503020204020204" pitchFamily="34" charset="-122"/>
              <a:ea typeface="Microsoft YaHei" panose="020B0503020204020204" pitchFamily="34" charset="-122"/>
              <a:sym typeface="+mn-ea"/>
            </a:endParaRPr>
          </a:p>
          <a:p>
            <a:endParaRPr lang="zh-CN" altLang="en-US" dirty="0" smtClean="0">
              <a:latin typeface="Microsoft YaHei" panose="020B0503020204020204" pitchFamily="34" charset="-122"/>
              <a:ea typeface="Microsoft YaHei" panose="020B0503020204020204" pitchFamily="34" charset="-122"/>
              <a:sym typeface="+mn-ea"/>
            </a:endParaRPr>
          </a:p>
          <a:p>
            <a:endParaRPr lang="zh-CN" altLang="en-US" b="1" dirty="0" smtClean="0">
              <a:latin typeface="Microsoft YaHei" panose="020B0503020204020204" pitchFamily="34" charset="-122"/>
              <a:ea typeface="Microsoft YaHei" panose="020B0503020204020204" pitchFamily="34" charset="-122"/>
              <a:sym typeface="+mn-ea"/>
            </a:endParaRPr>
          </a:p>
          <a:p>
            <a:endParaRPr lang="zh-CN" altLang="en-US" dirty="0">
              <a:latin typeface="Microsoft YaHei" panose="020B0503020204020204" pitchFamily="34" charset="-122"/>
              <a:ea typeface="Microsoft YaHei" panose="020B0503020204020204" pitchFamily="34" charset="-122"/>
              <a:sym typeface="+mn-ea"/>
            </a:endParaRPr>
          </a:p>
          <a:p>
            <a:endParaRPr lang="zh-CN" altLang="en-US" dirty="0">
              <a:latin typeface="Microsoft YaHei" panose="020B0503020204020204" pitchFamily="34" charset="-122"/>
              <a:ea typeface="Microsoft YaHei" panose="020B0503020204020204" pitchFamily="34" charset="-122"/>
              <a:sym typeface="+mn-ea"/>
            </a:endParaRPr>
          </a:p>
          <a:p>
            <a:endParaRPr lang="en-US" altLang="zh-CN" dirty="0" smtClean="0">
              <a:latin typeface="Microsoft YaHei" panose="020B0503020204020204" pitchFamily="34" charset="-122"/>
              <a:ea typeface="Microsoft YaHei" panose="020B0503020204020204" pitchFamily="34" charset="-122"/>
            </a:endParaRPr>
          </a:p>
        </p:txBody>
      </p:sp>
      <p:pic>
        <p:nvPicPr>
          <p:cNvPr id="4" name="圖片 3"/>
          <p:cNvPicPr>
            <a:picLocks noChangeAspect="1"/>
          </p:cNvPicPr>
          <p:nvPr/>
        </p:nvPicPr>
        <p:blipFill>
          <a:blip r:embed="rId1"/>
          <a:stretch>
            <a:fillRect/>
          </a:stretch>
        </p:blipFill>
        <p:spPr>
          <a:xfrm>
            <a:off x="253365" y="1849932"/>
            <a:ext cx="10926445" cy="845185"/>
          </a:xfrm>
          <a:prstGeom prst="rect">
            <a:avLst/>
          </a:prstGeom>
        </p:spPr>
      </p:pic>
      <p:pic>
        <p:nvPicPr>
          <p:cNvPr id="9" name="圖片 8"/>
          <p:cNvPicPr>
            <a:picLocks noChangeAspect="1"/>
          </p:cNvPicPr>
          <p:nvPr/>
        </p:nvPicPr>
        <p:blipFill>
          <a:blip r:embed="rId2"/>
          <a:stretch>
            <a:fillRect/>
          </a:stretch>
        </p:blipFill>
        <p:spPr>
          <a:xfrm>
            <a:off x="253365" y="3178033"/>
            <a:ext cx="10927080" cy="483870"/>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方塊 2"/>
          <p:cNvSpPr txBox="1"/>
          <p:nvPr/>
        </p:nvSpPr>
        <p:spPr>
          <a:xfrm>
            <a:off x="285889" y="191493"/>
            <a:ext cx="10297671" cy="460375"/>
          </a:xfrm>
          <a:prstGeom prst="rect">
            <a:avLst/>
          </a:prstGeom>
          <a:noFill/>
        </p:spPr>
        <p:txBody>
          <a:bodyPr wrap="square" rtlCol="0">
            <a:spAutoFit/>
          </a:bodyPr>
          <a:lstStyle/>
          <a:p>
            <a:r>
              <a:rPr lang="en-GB" sz="2400" dirty="0">
                <a:latin typeface="Microsoft YaHei" panose="020B0503020204020204" pitchFamily="34" charset="-122"/>
                <a:ea typeface="Microsoft YaHei" panose="020B0503020204020204" pitchFamily="34" charset="-122"/>
                <a:sym typeface="+mn-ea"/>
              </a:rPr>
              <a:t>PASTE &amp; PRESS MIC3 SEAL- </a:t>
            </a:r>
            <a:r>
              <a:rPr lang="en-GB" altLang="en-US" sz="2400" dirty="0">
                <a:latin typeface="Microsoft YaHei" panose="020B0503020204020204" pitchFamily="34" charset="-122"/>
                <a:ea typeface="Microsoft YaHei" panose="020B0503020204020204" pitchFamily="34" charset="-122"/>
                <a:sym typeface="+mn-ea"/>
              </a:rPr>
              <a:t>hand brushing station</a:t>
            </a:r>
            <a:endParaRPr lang="en-US" altLang="zh-CN" sz="2400" dirty="0">
              <a:latin typeface="Microsoft YaHei" panose="020B0503020204020204" pitchFamily="34" charset="-122"/>
              <a:ea typeface="Microsoft YaHei" panose="020B0503020204020204" pitchFamily="34" charset="-122"/>
            </a:endParaRPr>
          </a:p>
        </p:txBody>
      </p:sp>
      <p:sp>
        <p:nvSpPr>
          <p:cNvPr id="6" name="文字方塊 5"/>
          <p:cNvSpPr txBox="1"/>
          <p:nvPr/>
        </p:nvSpPr>
        <p:spPr>
          <a:xfrm>
            <a:off x="166255" y="748436"/>
            <a:ext cx="11350488" cy="4493538"/>
          </a:xfrm>
          <a:prstGeom prst="rect">
            <a:avLst/>
          </a:prstGeom>
          <a:noFill/>
        </p:spPr>
        <p:txBody>
          <a:bodyPr wrap="square" rtlCol="0">
            <a:spAutoFit/>
          </a:bodyPr>
          <a:lstStyle/>
          <a:p>
            <a:r>
              <a:rPr lang="en-GB" altLang="en-US" b="1" dirty="0">
                <a:latin typeface="Microsoft YaHei" panose="020B0503020204020204" pitchFamily="34" charset="-122"/>
                <a:ea typeface="Microsoft YaHei" panose="020B0503020204020204" pitchFamily="34" charset="-122"/>
                <a:sym typeface="+mn-ea"/>
              </a:rPr>
              <a:t>This station involves four functions:</a:t>
            </a:r>
            <a:endParaRPr lang="zh-CN" altLang="en-US" dirty="0">
              <a:latin typeface="Microsoft YaHei" panose="020B0503020204020204" pitchFamily="34" charset="-122"/>
              <a:ea typeface="Microsoft YaHei" panose="020B0503020204020204" pitchFamily="34" charset="-122"/>
              <a:sym typeface="+mn-ea"/>
            </a:endParaRPr>
          </a:p>
          <a:p>
            <a:r>
              <a:rPr lang="en-GB" altLang="zh-CN" b="1" dirty="0" smtClean="0">
                <a:latin typeface="Microsoft YaHei" panose="020B0503020204020204" pitchFamily="34" charset="-122"/>
                <a:ea typeface="Microsoft YaHei" panose="020B0503020204020204" pitchFamily="34" charset="-122"/>
                <a:sym typeface="+mn-ea"/>
              </a:rPr>
              <a:t>1 </a:t>
            </a:r>
            <a:r>
              <a:rPr lang="en-GB" altLang="en-US" b="1" dirty="0">
                <a:latin typeface="Microsoft YaHei" panose="020B0503020204020204" pitchFamily="34" charset="-122"/>
                <a:ea typeface="Microsoft YaHei" panose="020B0503020204020204" pitchFamily="34" charset="-122"/>
                <a:sym typeface="+mn-ea"/>
              </a:rPr>
              <a:t>: </a:t>
            </a:r>
            <a:r>
              <a:rPr lang="en-GB" altLang="zh-CN" b="1" dirty="0">
                <a:latin typeface="Microsoft YaHei" panose="020B0503020204020204" pitchFamily="34" charset="-122"/>
                <a:ea typeface="Microsoft YaHei" panose="020B0503020204020204" pitchFamily="34" charset="-122"/>
                <a:sym typeface="+mn-ea"/>
              </a:rPr>
              <a:t>[GET_PLC_RATE:115200] </a:t>
            </a:r>
            <a:r>
              <a:rPr lang="en-GB" altLang="en-US" b="1" dirty="0" smtClean="0">
                <a:latin typeface="Microsoft YaHei" panose="020B0503020204020204" pitchFamily="34" charset="-122"/>
                <a:ea typeface="Microsoft YaHei" panose="020B0503020204020204" pitchFamily="34" charset="-122"/>
                <a:sym typeface="+mn-ea"/>
              </a:rPr>
              <a:t>: Corresponds to the </a:t>
            </a:r>
            <a:r>
              <a:rPr lang="en-GB" altLang="zh-CN" dirty="0" smtClean="0">
                <a:latin typeface="Microsoft YaHei" panose="020B0503020204020204" pitchFamily="34" charset="-122"/>
                <a:ea typeface="Microsoft YaHei" panose="020B0503020204020204" pitchFamily="34" charset="-122"/>
                <a:sym typeface="+mn-ea"/>
              </a:rPr>
              <a:t>BUAD </a:t>
            </a:r>
            <a:r>
              <a:rPr lang="en-GB" altLang="en-US" dirty="0">
                <a:latin typeface="Microsoft YaHei" panose="020B0503020204020204" pitchFamily="34" charset="-122"/>
                <a:ea typeface="Microsoft YaHei" panose="020B0503020204020204" pitchFamily="34" charset="-122"/>
                <a:sym typeface="+mn-ea"/>
              </a:rPr>
              <a:t>field </a:t>
            </a:r>
            <a:r>
              <a:rPr lang="en-GB" altLang="en-US" dirty="0" smtClean="0">
                <a:latin typeface="Microsoft YaHei" panose="020B0503020204020204" pitchFamily="34" charset="-122"/>
                <a:ea typeface="Microsoft YaHei" panose="020B0503020204020204" pitchFamily="34" charset="-122"/>
                <a:sym typeface="+mn-ea"/>
              </a:rPr>
              <a:t>of the program interface , the baud rate </a:t>
            </a:r>
            <a:r>
              <a:rPr lang="en-GB" altLang="zh-CN" dirty="0">
                <a:latin typeface="Microsoft YaHei" panose="020B0503020204020204" pitchFamily="34" charset="-122"/>
                <a:ea typeface="Microsoft YaHei" panose="020B0503020204020204" pitchFamily="34" charset="-122"/>
                <a:sym typeface="+mn-ea"/>
              </a:rPr>
              <a:t>is 115200 </a:t>
            </a:r>
            <a:r>
              <a:rPr lang="en-GB" altLang="en-US" dirty="0">
                <a:latin typeface="Microsoft YaHei" panose="020B0503020204020204" pitchFamily="34" charset="-122"/>
                <a:ea typeface="Microsoft YaHei" panose="020B0503020204020204" pitchFamily="34" charset="-122"/>
                <a:sym typeface="+mn-ea"/>
              </a:rPr>
              <a:t>.</a:t>
            </a:r>
            <a:endParaRPr lang="en-GB" altLang="en-US" dirty="0">
              <a:latin typeface="Microsoft YaHei" panose="020B0503020204020204" pitchFamily="34" charset="-122"/>
              <a:ea typeface="Microsoft YaHei" panose="020B0503020204020204" pitchFamily="34" charset="-122"/>
              <a:sym typeface="+mn-ea"/>
            </a:endParaRPr>
          </a:p>
          <a:p>
            <a:endParaRPr lang="en-US" altLang="zh-CN" dirty="0" smtClean="0">
              <a:latin typeface="Microsoft YaHei" panose="020B0503020204020204" pitchFamily="34" charset="-122"/>
              <a:ea typeface="Microsoft YaHei" panose="020B0503020204020204" pitchFamily="34" charset="-122"/>
              <a:sym typeface="+mn-ea"/>
            </a:endParaRPr>
          </a:p>
          <a:p>
            <a:r>
              <a:rPr lang="en-GB" altLang="zh-CN" b="1" dirty="0" smtClean="0">
                <a:latin typeface="Microsoft YaHei" panose="020B0503020204020204" pitchFamily="34" charset="-122"/>
                <a:ea typeface="Microsoft YaHei" panose="020B0503020204020204" pitchFamily="34" charset="-122"/>
                <a:sym typeface="+mn-ea"/>
              </a:rPr>
              <a:t>2 </a:t>
            </a:r>
            <a:r>
              <a:rPr lang="en-GB" altLang="en-US" b="1" dirty="0">
                <a:latin typeface="Microsoft YaHei" panose="020B0503020204020204" pitchFamily="34" charset="-122"/>
                <a:ea typeface="Microsoft YaHei" panose="020B0503020204020204" pitchFamily="34" charset="-122"/>
                <a:sym typeface="+mn-ea"/>
              </a:rPr>
              <a:t>: </a:t>
            </a:r>
            <a:r>
              <a:rPr lang="en-GB" altLang="zh-CN" b="1" dirty="0">
                <a:latin typeface="Microsoft YaHei" panose="020B0503020204020204" pitchFamily="34" charset="-122"/>
                <a:ea typeface="Microsoft YaHei" panose="020B0503020204020204" pitchFamily="34" charset="-122"/>
                <a:sym typeface="+mn-ea"/>
              </a:rPr>
              <a:t>[PLC_GETCHECKROUTE:1] </a:t>
            </a:r>
            <a:r>
              <a:rPr lang="en-GB" altLang="en-US" b="1" dirty="0">
                <a:latin typeface="Microsoft YaHei" panose="020B0503020204020204" pitchFamily="34" charset="-122"/>
                <a:ea typeface="Microsoft YaHei" panose="020B0503020204020204" pitchFamily="34" charset="-122"/>
                <a:sym typeface="+mn-ea"/>
              </a:rPr>
              <a:t>:</a:t>
            </a:r>
            <a:r>
              <a:rPr lang="en-GB" altLang="zh-CN" b="1" dirty="0">
                <a:latin typeface="Microsoft YaHei" panose="020B0503020204020204" pitchFamily="34" charset="-122"/>
                <a:ea typeface="Microsoft YaHei" panose="020B0503020204020204" pitchFamily="34" charset="-122"/>
                <a:sym typeface="+mn-ea"/>
              </a:rPr>
              <a:t>   </a:t>
            </a:r>
            <a:r>
              <a:rPr lang="en-GB" altLang="zh-CN" dirty="0" err="1" smtClean="0">
                <a:latin typeface="Microsoft YaHei" panose="020B0503020204020204" pitchFamily="34" charset="-122"/>
                <a:ea typeface="Microsoft YaHei" panose="020B0503020204020204" pitchFamily="34" charset="-122"/>
                <a:sym typeface="+mn-ea"/>
              </a:rPr>
              <a:t>Interface display </a:t>
            </a:r>
            <a:r>
              <a:rPr lang="en-GB" altLang="zh-CN" dirty="0" smtClean="0">
                <a:latin typeface="Microsoft YaHei" panose="020B0503020204020204" pitchFamily="34" charset="-122"/>
                <a:ea typeface="Microsoft YaHei" panose="020B0503020204020204" pitchFamily="34" charset="-122"/>
                <a:sym typeface="+mn-ea"/>
              </a:rPr>
              <a:t>: </a:t>
            </a:r>
            <a:r>
              <a:rPr lang="en-GB" altLang="zh-CN" dirty="0" err="1" smtClean="0">
                <a:latin typeface="Microsoft YaHei" panose="020B0503020204020204" pitchFamily="34" charset="-122"/>
                <a:ea typeface="Microsoft YaHei" panose="020B0503020204020204" pitchFamily="34" charset="-122"/>
                <a:sym typeface="+mn-ea"/>
              </a:rPr>
              <a:t>PLC_CHK_ROUTE, first shot setting whether to send CHKROUTE</a:t>
            </a:r>
            <a:r>
              <a:rPr lang="en-GB" altLang="zh-CN" dirty="0" smtClean="0">
                <a:latin typeface="Microsoft YaHei" panose="020B0503020204020204" pitchFamily="34" charset="-122"/>
                <a:ea typeface="Microsoft YaHei" panose="020B0503020204020204" pitchFamily="34" charset="-122"/>
                <a:sym typeface="+mn-ea"/>
              </a:rPr>
              <a:t> </a:t>
            </a:r>
            <a:r>
              <a:rPr lang="en-GB" altLang="zh-CN" dirty="0">
                <a:latin typeface="Microsoft YaHei" panose="020B0503020204020204" pitchFamily="34" charset="-122"/>
                <a:ea typeface="Microsoft YaHei" panose="020B0503020204020204" pitchFamily="34" charset="-122"/>
                <a:sym typeface="+mn-ea"/>
              </a:rPr>
              <a:t>NG:3/OK:4</a:t>
            </a:r>
            <a:endParaRPr lang="en-GB" altLang="zh-CN" dirty="0">
              <a:latin typeface="Microsoft YaHei" panose="020B0503020204020204" pitchFamily="34" charset="-122"/>
              <a:ea typeface="Microsoft YaHei" panose="020B0503020204020204" pitchFamily="34" charset="-122"/>
              <a:sym typeface="+mn-ea"/>
            </a:endParaRPr>
          </a:p>
          <a:p>
            <a:r>
              <a:rPr lang="en-GB" altLang="zh-CN" sz="1400" dirty="0" smtClean="0">
                <a:solidFill>
                  <a:schemeClr val="accent2">
                    <a:lumMod val="75000"/>
                  </a:schemeClr>
                </a:solidFill>
                <a:latin typeface="Microsoft YaHei" panose="020B0503020204020204" pitchFamily="34" charset="-122"/>
                <a:ea typeface="Microsoft YaHei" panose="020B0503020204020204" pitchFamily="34" charset="-122"/>
                <a:sym typeface="+mn-ea"/>
              </a:rPr>
              <a:t>Log: INFO </a:t>
            </a:r>
            <a:r>
              <a:rPr lang="en-GB" altLang="zh-CN" sz="1400" dirty="0">
                <a:solidFill>
                  <a:schemeClr val="accent2">
                    <a:lumMod val="75000"/>
                  </a:schemeClr>
                </a:solidFill>
                <a:latin typeface="Microsoft YaHei" panose="020B0503020204020204" pitchFamily="34" charset="-122"/>
                <a:ea typeface="Microsoft YaHei" panose="020B0503020204020204" pitchFamily="34" charset="-122"/>
                <a:sym typeface="+mn-ea"/>
              </a:rPr>
              <a:t>: INPUT DATA:C7CGZV004FF00001M8</a:t>
            </a:r>
            <a:endParaRPr lang="en-GB" altLang="zh-CN" sz="1400" dirty="0">
              <a:solidFill>
                <a:schemeClr val="accent2">
                  <a:lumMod val="75000"/>
                </a:schemeClr>
              </a:solidFill>
              <a:latin typeface="Microsoft YaHei" panose="020B0503020204020204" pitchFamily="34" charset="-122"/>
              <a:ea typeface="Microsoft YaHei" panose="020B0503020204020204" pitchFamily="34" charset="-122"/>
              <a:sym typeface="+mn-ea"/>
            </a:endParaRPr>
          </a:p>
          <a:p>
            <a:r>
              <a:rPr lang="en-GB" altLang="zh-CN" sz="1400" dirty="0">
                <a:solidFill>
                  <a:schemeClr val="accent2">
                    <a:lumMod val="75000"/>
                  </a:schemeClr>
                </a:solidFill>
                <a:latin typeface="Microsoft YaHei" panose="020B0503020204020204" pitchFamily="34" charset="-122"/>
                <a:ea typeface="Microsoft YaHei" panose="020B0503020204020204" pitchFamily="34" charset="-122"/>
                <a:sym typeface="+mn-ea"/>
              </a:rPr>
              <a:t>Oct 19, 2023 8:03:47 PM pega.sfis.Form.UsbData sendRequest</a:t>
            </a:r>
            <a:endParaRPr lang="en-GB" altLang="zh-CN" sz="1400" dirty="0">
              <a:solidFill>
                <a:schemeClr val="accent2">
                  <a:lumMod val="75000"/>
                </a:schemeClr>
              </a:solidFill>
              <a:latin typeface="Microsoft YaHei" panose="020B0503020204020204" pitchFamily="34" charset="-122"/>
              <a:ea typeface="Microsoft YaHei" panose="020B0503020204020204" pitchFamily="34" charset="-122"/>
              <a:sym typeface="+mn-ea"/>
            </a:endParaRPr>
          </a:p>
          <a:p>
            <a:r>
              <a:rPr lang="en-GB" altLang="zh-CN" sz="1400" dirty="0">
                <a:solidFill>
                  <a:schemeClr val="accent2">
                    <a:lumMod val="75000"/>
                  </a:schemeClr>
                </a:solidFill>
                <a:latin typeface="Microsoft YaHei" panose="020B0503020204020204" pitchFamily="34" charset="-122"/>
                <a:ea typeface="Microsoft YaHei" panose="020B0503020204020204" pitchFamily="34" charset="-122"/>
                <a:sym typeface="+mn-ea"/>
              </a:rPr>
              <a:t>INFO: </a:t>
            </a:r>
            <a:r>
              <a:rPr lang="en-GB" altLang="zh-CN" sz="1400" dirty="0" smtClean="0">
                <a:solidFill>
                  <a:schemeClr val="accent2">
                    <a:lumMod val="75000"/>
                  </a:schemeClr>
                </a:solidFill>
                <a:latin typeface="Microsoft YaHei" panose="020B0503020204020204" pitchFamily="34" charset="-122"/>
                <a:ea typeface="Microsoft YaHei" panose="020B0503020204020204" pitchFamily="34" charset="-122"/>
                <a:sym typeface="+mn-ea"/>
              </a:rPr>
              <a:t>sendRequest:4</a:t>
            </a:r>
            <a:endParaRPr lang="en-GB" altLang="zh-CN" sz="1400" dirty="0" smtClean="0">
              <a:solidFill>
                <a:schemeClr val="accent2">
                  <a:lumMod val="75000"/>
                </a:schemeClr>
              </a:solidFill>
              <a:latin typeface="Microsoft YaHei" panose="020B0503020204020204" pitchFamily="34" charset="-122"/>
              <a:ea typeface="Microsoft YaHei" panose="020B0503020204020204" pitchFamily="34" charset="-122"/>
              <a:sym typeface="+mn-ea"/>
            </a:endParaRPr>
          </a:p>
          <a:p>
            <a:endParaRPr lang="en-US" altLang="zh-CN" dirty="0">
              <a:latin typeface="Microsoft YaHei" panose="020B0503020204020204" pitchFamily="34" charset="-122"/>
              <a:ea typeface="Microsoft YaHei" panose="020B0503020204020204" pitchFamily="34" charset="-122"/>
              <a:sym typeface="+mn-ea"/>
            </a:endParaRPr>
          </a:p>
          <a:p>
            <a:r>
              <a:rPr lang="en-GB" altLang="zh-CN" b="1" dirty="0">
                <a:latin typeface="Microsoft YaHei" panose="020B0503020204020204" pitchFamily="34" charset="-122"/>
                <a:ea typeface="Microsoft YaHei" panose="020B0503020204020204" pitchFamily="34" charset="-122"/>
                <a:sym typeface="+mn-ea"/>
              </a:rPr>
              <a:t>3 </a:t>
            </a:r>
            <a:r>
              <a:rPr lang="en-GB" altLang="en-US" b="1" dirty="0">
                <a:latin typeface="Microsoft YaHei" panose="020B0503020204020204" pitchFamily="34" charset="-122"/>
                <a:ea typeface="Microsoft YaHei" panose="020B0503020204020204" pitchFamily="34" charset="-122"/>
                <a:sym typeface="+mn-ea"/>
              </a:rPr>
              <a:t>: </a:t>
            </a:r>
            <a:r>
              <a:rPr lang="en-GB" altLang="zh-CN" b="1" dirty="0">
                <a:latin typeface="Microsoft YaHei" panose="020B0503020204020204" pitchFamily="34" charset="-122"/>
                <a:ea typeface="Microsoft YaHei" panose="020B0503020204020204" pitchFamily="34" charset="-122"/>
                <a:sym typeface="+mn-ea"/>
              </a:rPr>
              <a:t>[PLC_RECVTYPE:1] </a:t>
            </a:r>
            <a:r>
              <a:rPr lang="en-GB" altLang="en-US" b="1" dirty="0">
                <a:latin typeface="Microsoft YaHei" panose="020B0503020204020204" pitchFamily="34" charset="-122"/>
                <a:ea typeface="Microsoft YaHei" panose="020B0503020204020204" pitchFamily="34" charset="-122"/>
                <a:sym typeface="+mn-ea"/>
              </a:rPr>
              <a:t>:</a:t>
            </a:r>
            <a:r>
              <a:rPr lang="en-GB" altLang="zh-CN" b="1" dirty="0">
                <a:latin typeface="Microsoft YaHei" panose="020B0503020204020204" pitchFamily="34" charset="-122"/>
                <a:ea typeface="Microsoft YaHei" panose="020B0503020204020204" pitchFamily="34" charset="-122"/>
                <a:sym typeface="+mn-ea"/>
              </a:rPr>
              <a:t>   </a:t>
            </a:r>
            <a:r>
              <a:rPr lang="en-GB" altLang="zh-CN" dirty="0" err="1" smtClean="0">
                <a:latin typeface="Microsoft YaHei" panose="020B0503020204020204" pitchFamily="34" charset="-122"/>
                <a:ea typeface="Microsoft YaHei" panose="020B0503020204020204" pitchFamily="34" charset="-122"/>
                <a:sym typeface="+mn-ea"/>
              </a:rPr>
              <a:t>The interface displays </a:t>
            </a:r>
            <a:r>
              <a:rPr lang="en-GB" altLang="zh-CN" dirty="0" smtClean="0">
                <a:latin typeface="Microsoft YaHei" panose="020B0503020204020204" pitchFamily="34" charset="-122"/>
                <a:ea typeface="Microsoft YaHei" panose="020B0503020204020204" pitchFamily="34" charset="-122"/>
                <a:sym typeface="+mn-ea"/>
              </a:rPr>
              <a:t>: PLC_RECVTYPE </a:t>
            </a:r>
            <a:r>
              <a:rPr lang="en-GB" altLang="zh-CN" dirty="0">
                <a:latin typeface="Microsoft YaHei" panose="020B0503020204020204" pitchFamily="34" charset="-122"/>
                <a:ea typeface="Microsoft YaHei" panose="020B0503020204020204" pitchFamily="34" charset="-122"/>
                <a:sym typeface="+mn-ea"/>
              </a:rPr>
              <a:t>, </a:t>
            </a:r>
            <a:r>
              <a:rPr lang="en-GB" altLang="en-US" dirty="0">
                <a:latin typeface="Microsoft YaHei" panose="020B0503020204020204" pitchFamily="34" charset="-122"/>
                <a:ea typeface="Microsoft YaHei" panose="020B0503020204020204" pitchFamily="34" charset="-122"/>
                <a:sym typeface="+mn-ea"/>
              </a:rPr>
              <a:t>receiving </a:t>
            </a:r>
            <a:r>
              <a:rPr lang="en-GB" altLang="zh-CN" dirty="0">
                <a:latin typeface="Microsoft YaHei" panose="020B0503020204020204" pitchFamily="34" charset="-122"/>
                <a:ea typeface="Microsoft YaHei" panose="020B0503020204020204" pitchFamily="34" charset="-122"/>
                <a:sym typeface="+mn-ea"/>
              </a:rPr>
              <a:t>FIXTUREID </a:t>
            </a:r>
            <a:r>
              <a:rPr lang="en-GB" altLang="en-US" dirty="0">
                <a:latin typeface="Microsoft YaHei" panose="020B0503020204020204" pitchFamily="34" charset="-122"/>
                <a:ea typeface="Microsoft YaHei" panose="020B0503020204020204" pitchFamily="34" charset="-122"/>
                <a:sym typeface="+mn-ea"/>
              </a:rPr>
              <a:t>pressure value.</a:t>
            </a:r>
            <a:endParaRPr lang="en-GB" altLang="en-US" dirty="0">
              <a:latin typeface="Microsoft YaHei" panose="020B0503020204020204" pitchFamily="34" charset="-122"/>
              <a:ea typeface="Microsoft YaHei" panose="020B0503020204020204" pitchFamily="34" charset="-122"/>
              <a:sym typeface="+mn-ea"/>
            </a:endParaRPr>
          </a:p>
          <a:p>
            <a:r>
              <a:rPr lang="en-GB" altLang="en-US" sz="1400" b="1" dirty="0" smtClean="0">
                <a:solidFill>
                  <a:schemeClr val="accent2">
                    <a:lumMod val="75000"/>
                  </a:schemeClr>
                </a:solidFill>
                <a:latin typeface="Microsoft YaHei" panose="020B0503020204020204" pitchFamily="34" charset="-122"/>
                <a:ea typeface="Microsoft YaHei" panose="020B0503020204020204" pitchFamily="34" charset="-122"/>
                <a:sym typeface="+mn-ea"/>
              </a:rPr>
              <a:t>@ID </a:t>
            </a:r>
            <a:r>
              <a:rPr lang="en-GB" altLang="en-US" sz="1400" b="1" dirty="0">
                <a:solidFill>
                  <a:schemeClr val="accent2">
                    <a:lumMod val="75000"/>
                  </a:schemeClr>
                </a:solidFill>
                <a:latin typeface="Microsoft YaHei" panose="020B0503020204020204" pitchFamily="34" charset="-122"/>
                <a:ea typeface="Microsoft YaHei" panose="020B0503020204020204" pitchFamily="34" charset="-122"/>
                <a:sym typeface="+mn-ea"/>
              </a:rPr>
              <a:t>: </a:t>
            </a:r>
            <a:r>
              <a:rPr lang="en-GB" altLang="en-US" sz="1400" dirty="0">
                <a:solidFill>
                  <a:schemeClr val="accent2">
                    <a:lumMod val="75000"/>
                  </a:schemeClr>
                </a:solidFill>
                <a:latin typeface="Microsoft YaHei" panose="020B0503020204020204" pitchFamily="34" charset="-122"/>
                <a:ea typeface="Microsoft YaHei" panose="020B0503020204020204" pitchFamily="34" charset="-122"/>
                <a:sym typeface="+mn-ea"/>
              </a:rPr>
              <a:t>1005,T1:20231019203625,T2:20231019203639,V1:1, </a:t>
            </a:r>
            <a:r>
              <a:rPr lang="en-GB" altLang="en-US" sz="1400" b="1" dirty="0">
                <a:solidFill>
                  <a:schemeClr val="accent2">
                    <a:lumMod val="75000"/>
                  </a:schemeClr>
                </a:solidFill>
                <a:latin typeface="Microsoft YaHei" panose="020B0503020204020204" pitchFamily="34" charset="-122"/>
                <a:ea typeface="Microsoft YaHei" panose="020B0503020204020204" pitchFamily="34" charset="-122"/>
                <a:sym typeface="+mn-ea"/>
              </a:rPr>
              <a:t>RESULT: </a:t>
            </a:r>
            <a:r>
              <a:rPr lang="en-GB" altLang="en-US" sz="1400" dirty="0">
                <a:solidFill>
                  <a:schemeClr val="accent2">
                    <a:lumMod val="75000"/>
                  </a:schemeClr>
                </a:solidFill>
                <a:latin typeface="Microsoft YaHei" panose="020B0503020204020204" pitchFamily="34" charset="-122"/>
                <a:ea typeface="Microsoft YaHei" panose="020B0503020204020204" pitchFamily="34" charset="-122"/>
                <a:sym typeface="+mn-ea"/>
              </a:rPr>
              <a:t>PASS</a:t>
            </a:r>
            <a:endParaRPr lang="en-GB" altLang="en-US" sz="1400" dirty="0">
              <a:solidFill>
                <a:schemeClr val="accent2">
                  <a:lumMod val="75000"/>
                </a:schemeClr>
              </a:solidFill>
              <a:latin typeface="Microsoft YaHei" panose="020B0503020204020204" pitchFamily="34" charset="-122"/>
              <a:ea typeface="Microsoft YaHei" panose="020B0503020204020204" pitchFamily="34" charset="-122"/>
              <a:sym typeface="+mn-ea"/>
            </a:endParaRPr>
          </a:p>
          <a:p>
            <a:r>
              <a:rPr lang="en-GB" altLang="zh-CN" dirty="0">
                <a:latin typeface="Microsoft YaHei" panose="020B0503020204020204" pitchFamily="34" charset="-122"/>
                <a:ea typeface="Microsoft YaHei" panose="020B0503020204020204" pitchFamily="34" charset="-122"/>
                <a:sym typeface="+mn-ea"/>
              </a:rPr>
              <a:t> </a:t>
            </a:r>
            <a:endParaRPr lang="en-GB" altLang="zh-CN" dirty="0">
              <a:latin typeface="Microsoft YaHei" panose="020B0503020204020204" pitchFamily="34" charset="-122"/>
              <a:ea typeface="Microsoft YaHei" panose="020B0503020204020204" pitchFamily="34" charset="-122"/>
              <a:sym typeface="+mn-ea"/>
            </a:endParaRPr>
          </a:p>
          <a:p>
            <a:r>
              <a:rPr lang="en-GB" altLang="zh-CN" b="1" dirty="0" smtClean="0">
                <a:latin typeface="Microsoft YaHei" panose="020B0503020204020204" pitchFamily="34" charset="-122"/>
                <a:ea typeface="Microsoft YaHei" panose="020B0503020204020204" pitchFamily="34" charset="-122"/>
                <a:sym typeface="+mn-ea"/>
              </a:rPr>
              <a:t>4 </a:t>
            </a:r>
            <a:r>
              <a:rPr lang="en-GB" altLang="en-US" b="1" dirty="0">
                <a:latin typeface="Microsoft YaHei" panose="020B0503020204020204" pitchFamily="34" charset="-122"/>
                <a:ea typeface="Microsoft YaHei" panose="020B0503020204020204" pitchFamily="34" charset="-122"/>
                <a:sym typeface="+mn-ea"/>
              </a:rPr>
              <a:t>: </a:t>
            </a:r>
            <a:r>
              <a:rPr lang="en-GB" altLang="zh-CN" b="1" dirty="0">
                <a:latin typeface="Microsoft YaHei" panose="020B0503020204020204" pitchFamily="34" charset="-122"/>
                <a:ea typeface="Microsoft YaHei" panose="020B0503020204020204" pitchFamily="34" charset="-122"/>
                <a:sym typeface="+mn-ea"/>
              </a:rPr>
              <a:t>[GET_MACTYPE_TIME:10] </a:t>
            </a:r>
            <a:r>
              <a:rPr lang="en-GB" altLang="en-US" b="1" dirty="0">
                <a:latin typeface="Microsoft YaHei" panose="020B0503020204020204" pitchFamily="34" charset="-122"/>
                <a:ea typeface="Microsoft YaHei" panose="020B0503020204020204" pitchFamily="34" charset="-122"/>
                <a:sym typeface="+mn-ea"/>
              </a:rPr>
              <a:t>:</a:t>
            </a:r>
            <a:r>
              <a:rPr lang="en-GB" altLang="zh-CN" b="1" dirty="0">
                <a:latin typeface="Microsoft YaHei" panose="020B0503020204020204" pitchFamily="34" charset="-122"/>
                <a:ea typeface="Microsoft YaHei" panose="020B0503020204020204" pitchFamily="34" charset="-122"/>
                <a:sym typeface="+mn-ea"/>
              </a:rPr>
              <a:t> </a:t>
            </a:r>
            <a:r>
              <a:rPr lang="en-GB" altLang="en-US" dirty="0" smtClean="0">
                <a:latin typeface="Microsoft YaHei" panose="020B0503020204020204" pitchFamily="34" charset="-122"/>
                <a:ea typeface="Microsoft YaHei" panose="020B0503020204020204" pitchFamily="34" charset="-122"/>
                <a:sym typeface="+mn-ea"/>
              </a:rPr>
              <a:t>It represents </a:t>
            </a:r>
            <a:r>
              <a:rPr lang="en-GB" altLang="en-US" dirty="0">
                <a:latin typeface="Microsoft YaHei" panose="020B0503020204020204" pitchFamily="34" charset="-122"/>
                <a:ea typeface="Microsoft YaHei" panose="020B0503020204020204" pitchFamily="34" charset="-122"/>
                <a:sym typeface="+mn-ea"/>
              </a:rPr>
              <a:t>the waiting time </a:t>
            </a:r>
            <a:r>
              <a:rPr lang="en-GB" altLang="zh-CN" dirty="0" smtClean="0">
                <a:latin typeface="Microsoft YaHei" panose="020B0503020204020204" pitchFamily="34" charset="-122"/>
                <a:ea typeface="Microsoft YaHei" panose="020B0503020204020204" pitchFamily="34" charset="-122"/>
                <a:sym typeface="+mn-ea"/>
              </a:rPr>
              <a:t>of 10s </a:t>
            </a:r>
            <a:r>
              <a:rPr lang="en-GB" altLang="en-US" dirty="0" smtClean="0">
                <a:latin typeface="Microsoft YaHei" panose="020B0503020204020204" pitchFamily="34" charset="-122"/>
                <a:ea typeface="Microsoft YaHei" panose="020B0503020204020204" pitchFamily="34" charset="-122"/>
                <a:sym typeface="+mn-ea"/>
              </a:rPr>
              <a:t>. If this time is exceeded, the program will report an error.</a:t>
            </a:r>
            <a:endParaRPr lang="en-US" altLang="zh-CN" dirty="0" smtClean="0">
              <a:latin typeface="Microsoft YaHei" panose="020B0503020204020204" pitchFamily="34" charset="-122"/>
              <a:ea typeface="Microsoft YaHei" panose="020B0503020204020204" pitchFamily="34" charset="-122"/>
              <a:sym typeface="+mn-ea"/>
            </a:endParaRPr>
          </a:p>
          <a:p>
            <a:r>
              <a:rPr lang="en-GB" altLang="zh-CN" sz="1400" dirty="0" smtClean="0">
                <a:solidFill>
                  <a:srgbClr val="C00000"/>
                </a:solidFill>
                <a:latin typeface="Microsoft YaHei" panose="020B0503020204020204" pitchFamily="34" charset="-122"/>
                <a:ea typeface="Microsoft YaHei" panose="020B0503020204020204" pitchFamily="34" charset="-122"/>
                <a:sym typeface="+mn-ea"/>
              </a:rPr>
              <a:t>NO </a:t>
            </a:r>
            <a:r>
              <a:rPr lang="en-GB" altLang="zh-CN" sz="1400" dirty="0">
                <a:solidFill>
                  <a:srgbClr val="C00000"/>
                </a:solidFill>
                <a:latin typeface="Microsoft YaHei" panose="020B0503020204020204" pitchFamily="34" charset="-122"/>
                <a:ea typeface="Microsoft YaHei" panose="020B0503020204020204" pitchFamily="34" charset="-122"/>
                <a:sym typeface="+mn-ea"/>
              </a:rPr>
              <a:t>PLC-SIGNAL BE RETURNED!</a:t>
            </a:r>
            <a:endParaRPr lang="en-GB" altLang="zh-CN" sz="1400" dirty="0">
              <a:solidFill>
                <a:srgbClr val="C00000"/>
              </a:solidFill>
              <a:latin typeface="Microsoft YaHei" panose="020B0503020204020204" pitchFamily="34" charset="-122"/>
              <a:ea typeface="Microsoft YaHei" panose="020B0503020204020204" pitchFamily="34" charset="-122"/>
              <a:sym typeface="+mn-ea"/>
            </a:endParaRPr>
          </a:p>
          <a:p>
            <a:r>
              <a:rPr lang="en-GB" altLang="zh-CN" dirty="0" smtClean="0">
                <a:latin typeface="Microsoft YaHei" panose="020B0503020204020204" pitchFamily="34" charset="-122"/>
                <a:ea typeface="Microsoft YaHei" panose="020B0503020204020204" pitchFamily="34" charset="-122"/>
                <a:sym typeface="+mn-ea"/>
              </a:rPr>
              <a:t>      </a:t>
            </a:r>
            <a:endParaRPr lang="en-US" altLang="zh-CN" dirty="0">
              <a:latin typeface="Microsoft YaHei" panose="020B0503020204020204" pitchFamily="34" charset="-122"/>
              <a:ea typeface="Microsoft YaHei" panose="020B0503020204020204" pitchFamily="34" charset="-122"/>
              <a:sym typeface="+mn-ea"/>
            </a:endParaRPr>
          </a:p>
          <a:p>
            <a:r>
              <a:rPr lang="en-GB" altLang="zh-CN" b="1" dirty="0">
                <a:latin typeface="Microsoft YaHei" panose="020B0503020204020204" pitchFamily="34" charset="-122"/>
                <a:ea typeface="Microsoft YaHei" panose="020B0503020204020204" pitchFamily="34" charset="-122"/>
                <a:sym typeface="+mn-ea"/>
              </a:rPr>
              <a:t>COMDATA </a:t>
            </a:r>
            <a:r>
              <a:rPr lang="en-GB" altLang="en-US" b="1" dirty="0">
                <a:latin typeface="Microsoft YaHei" panose="020B0503020204020204" pitchFamily="34" charset="-122"/>
                <a:ea typeface="Microsoft YaHei" panose="020B0503020204020204" pitchFamily="34" charset="-122"/>
                <a:sym typeface="+mn-ea"/>
              </a:rPr>
              <a:t>data storage </a:t>
            </a:r>
            <a:r>
              <a:rPr lang="en-GB" altLang="en-US" dirty="0">
                <a:latin typeface="Microsoft YaHei" panose="020B0503020204020204" pitchFamily="34" charset="-122"/>
                <a:ea typeface="Microsoft YaHei" panose="020B0503020204020204" pitchFamily="34" charset="-122"/>
                <a:sym typeface="+mn-ea"/>
              </a:rPr>
              <a:t>: </a:t>
            </a:r>
            <a:r>
              <a:rPr lang="en-GB" altLang="zh-CN" dirty="0">
                <a:latin typeface="Microsoft YaHei" panose="020B0503020204020204" pitchFamily="34" charset="-122"/>
                <a:ea typeface="Microsoft YaHei" panose="020B0503020204020204" pitchFamily="34" charset="-122"/>
                <a:sym typeface="+mn-ea"/>
              </a:rPr>
              <a:t>DB where ISN </a:t>
            </a:r>
            <a:r>
              <a:rPr lang="en-GB" altLang="en-US" dirty="0">
                <a:latin typeface="Microsoft YaHei" panose="020B0503020204020204" pitchFamily="34" charset="-122"/>
                <a:ea typeface="Microsoft YaHei" panose="020B0503020204020204" pitchFamily="34" charset="-122"/>
                <a:sym typeface="+mn-ea"/>
              </a:rPr>
              <a:t>is located</a:t>
            </a:r>
            <a:endParaRPr lang="en-GB" altLang="en-US" dirty="0">
              <a:latin typeface="Microsoft YaHei" panose="020B0503020204020204" pitchFamily="34" charset="-122"/>
              <a:ea typeface="Microsoft YaHei" panose="020B0503020204020204" pitchFamily="34" charset="-122"/>
              <a:sym typeface="+mn-ea"/>
            </a:endParaRPr>
          </a:p>
          <a:p>
            <a:r>
              <a:rPr lang="en-GB" altLang="zh-CN" sz="1400" dirty="0">
                <a:solidFill>
                  <a:schemeClr val="accent2">
                    <a:lumMod val="75000"/>
                  </a:schemeClr>
                </a:solidFill>
                <a:latin typeface="Microsoft YaHei" panose="020B0503020204020204" pitchFamily="34" charset="-122"/>
                <a:ea typeface="Microsoft YaHei" panose="020B0503020204020204" pitchFamily="34" charset="-122"/>
                <a:sym typeface="+mn-ea"/>
              </a:rPr>
              <a:t>SELECT * FROM COMDATA WHERE SN='C7CGZW000F900001M1';</a:t>
            </a:r>
            <a:endParaRPr lang="en-GB" altLang="zh-CN" sz="1400" dirty="0">
              <a:solidFill>
                <a:schemeClr val="accent2">
                  <a:lumMod val="75000"/>
                </a:schemeClr>
              </a:solidFill>
              <a:latin typeface="Microsoft YaHei" panose="020B0503020204020204" pitchFamily="34" charset="-122"/>
              <a:ea typeface="Microsoft YaHei" panose="020B0503020204020204" pitchFamily="34" charset="-122"/>
              <a:sym typeface="+mn-ea"/>
            </a:endParaRPr>
          </a:p>
          <a:p>
            <a:endParaRPr lang="en-US" altLang="zh-CN" dirty="0" smtClean="0">
              <a:latin typeface="Microsoft YaHei" panose="020B0503020204020204" pitchFamily="34" charset="-122"/>
              <a:ea typeface="Microsoft YaHei" panose="020B0503020204020204" pitchFamily="34" charset="-122"/>
              <a:sym typeface="+mn-ea"/>
            </a:endParaRPr>
          </a:p>
        </p:txBody>
      </p:sp>
      <p:pic>
        <p:nvPicPr>
          <p:cNvPr id="4" name="圖片 3"/>
          <p:cNvPicPr>
            <a:picLocks noChangeAspect="1"/>
          </p:cNvPicPr>
          <p:nvPr/>
        </p:nvPicPr>
        <p:blipFill>
          <a:blip r:embed="rId1"/>
          <a:stretch>
            <a:fillRect/>
          </a:stretch>
        </p:blipFill>
        <p:spPr>
          <a:xfrm>
            <a:off x="285889" y="5001572"/>
            <a:ext cx="8106410" cy="914400"/>
          </a:xfrm>
          <a:prstGeom prst="rect">
            <a:avLst/>
          </a:prstGeom>
        </p:spPr>
      </p:pic>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方塊 2"/>
          <p:cNvSpPr txBox="1"/>
          <p:nvPr/>
        </p:nvSpPr>
        <p:spPr>
          <a:xfrm>
            <a:off x="285889" y="191493"/>
            <a:ext cx="10297671" cy="460375"/>
          </a:xfrm>
          <a:prstGeom prst="rect">
            <a:avLst/>
          </a:prstGeom>
          <a:noFill/>
        </p:spPr>
        <p:txBody>
          <a:bodyPr wrap="square" rtlCol="0">
            <a:spAutoFit/>
          </a:bodyPr>
          <a:lstStyle/>
          <a:p>
            <a:r>
              <a:rPr lang="en-GB" sz="2400" dirty="0">
                <a:latin typeface="Microsoft YaHei" panose="020B0503020204020204" pitchFamily="34" charset="-122"/>
                <a:ea typeface="Microsoft YaHei" panose="020B0503020204020204" pitchFamily="34" charset="-122"/>
                <a:sym typeface="+mn-ea"/>
              </a:rPr>
              <a:t>PASTE &amp; PRESS MIC3 SEAL- </a:t>
            </a:r>
            <a:r>
              <a:rPr lang="en-GB" altLang="en-US" sz="2400" dirty="0">
                <a:latin typeface="Microsoft YaHei" panose="020B0503020204020204" pitchFamily="34" charset="-122"/>
                <a:ea typeface="Microsoft YaHei" panose="020B0503020204020204" pitchFamily="34" charset="-122"/>
                <a:sym typeface="+mn-ea"/>
              </a:rPr>
              <a:t>hand brushing station</a:t>
            </a:r>
            <a:endParaRPr lang="en-US" altLang="zh-CN" sz="2400" dirty="0">
              <a:latin typeface="Microsoft YaHei" panose="020B0503020204020204" pitchFamily="34" charset="-122"/>
              <a:ea typeface="Microsoft YaHei" panose="020B0503020204020204" pitchFamily="34" charset="-122"/>
            </a:endParaRPr>
          </a:p>
        </p:txBody>
      </p:sp>
      <p:sp>
        <p:nvSpPr>
          <p:cNvPr id="6" name="文字方塊 5"/>
          <p:cNvSpPr txBox="1"/>
          <p:nvPr/>
        </p:nvSpPr>
        <p:spPr>
          <a:xfrm>
            <a:off x="166255" y="757961"/>
            <a:ext cx="11350488" cy="4523105"/>
          </a:xfrm>
          <a:prstGeom prst="rect">
            <a:avLst/>
          </a:prstGeom>
          <a:noFill/>
        </p:spPr>
        <p:txBody>
          <a:bodyPr wrap="square" rtlCol="0">
            <a:spAutoFit/>
          </a:bodyPr>
          <a:lstStyle/>
          <a:p>
            <a:r>
              <a:rPr lang="en-GB" altLang="zh-CN" b="1" dirty="0" smtClean="0">
                <a:latin typeface="Microsoft YaHei" panose="020B0503020204020204" pitchFamily="34" charset="-122"/>
                <a:ea typeface="Microsoft YaHei" panose="020B0503020204020204" pitchFamily="34" charset="-122"/>
                <a:sym typeface="+mn-ea"/>
              </a:rPr>
              <a:t>ROUTING </a:t>
            </a:r>
            <a:r>
              <a:rPr lang="en-GB" altLang="zh-CN" b="1" dirty="0">
                <a:latin typeface="Microsoft YaHei" panose="020B0503020204020204" pitchFamily="34" charset="-122"/>
                <a:ea typeface="Microsoft YaHei" panose="020B0503020204020204" pitchFamily="34" charset="-122"/>
                <a:sym typeface="+mn-ea"/>
              </a:rPr>
              <a:t>CONTROL:</a:t>
            </a:r>
            <a:endParaRPr lang="en-US" altLang="zh-CN" b="1" dirty="0">
              <a:latin typeface="Microsoft YaHei" panose="020B0503020204020204" pitchFamily="34" charset="-122"/>
              <a:ea typeface="Microsoft YaHei" panose="020B0503020204020204" pitchFamily="34" charset="-122"/>
            </a:endParaRPr>
          </a:p>
          <a:p>
            <a:r>
              <a:rPr lang="en-GB" altLang="zh-CN" sz="1400" dirty="0">
                <a:solidFill>
                  <a:schemeClr val="accent2">
                    <a:lumMod val="75000"/>
                  </a:schemeClr>
                </a:solidFill>
                <a:latin typeface="Microsoft YaHei" panose="020B0503020204020204" pitchFamily="34" charset="-122"/>
                <a:ea typeface="Microsoft YaHei" panose="020B0503020204020204" pitchFamily="34" charset="-122"/>
                <a:sym typeface="+mn-ea"/>
              </a:rPr>
              <a:t>SELECT * FROM ROUTE_STEP_CHECK@SHKGP1_RPT WHERE STEP='KAM1AAI9';</a:t>
            </a:r>
            <a:endParaRPr lang="en-GB" altLang="zh-CN" sz="1400" dirty="0">
              <a:solidFill>
                <a:schemeClr val="accent2">
                  <a:lumMod val="75000"/>
                </a:schemeClr>
              </a:solidFill>
              <a:latin typeface="Microsoft YaHei" panose="020B0503020204020204" pitchFamily="34" charset="-122"/>
              <a:ea typeface="Microsoft YaHei" panose="020B0503020204020204" pitchFamily="34" charset="-122"/>
              <a:sym typeface="+mn-ea"/>
            </a:endParaRPr>
          </a:p>
          <a:p>
            <a:endParaRPr lang="en-US" altLang="zh-CN" dirty="0">
              <a:latin typeface="Microsoft YaHei" panose="020B0503020204020204" pitchFamily="34" charset="-122"/>
              <a:ea typeface="Microsoft YaHei" panose="020B0503020204020204" pitchFamily="34" charset="-122"/>
              <a:sym typeface="+mn-ea"/>
            </a:endParaRPr>
          </a:p>
          <a:p>
            <a:endParaRPr lang="en-US" altLang="zh-CN" dirty="0">
              <a:latin typeface="Microsoft YaHei" panose="020B0503020204020204" pitchFamily="34" charset="-122"/>
              <a:ea typeface="Microsoft YaHei" panose="020B0503020204020204" pitchFamily="34" charset="-122"/>
              <a:sym typeface="+mn-ea"/>
            </a:endParaRPr>
          </a:p>
          <a:p>
            <a:endParaRPr lang="en-US" altLang="zh-CN" dirty="0">
              <a:latin typeface="Microsoft YaHei" panose="020B0503020204020204" pitchFamily="34" charset="-122"/>
              <a:ea typeface="Microsoft YaHei" panose="020B0503020204020204" pitchFamily="34" charset="-122"/>
              <a:sym typeface="+mn-ea"/>
            </a:endParaRPr>
          </a:p>
          <a:p>
            <a:r>
              <a:rPr lang="en-GB" altLang="en-US" dirty="0">
                <a:latin typeface="Microsoft YaHei" panose="020B0503020204020204" pitchFamily="34" charset="-122"/>
                <a:ea typeface="Microsoft YaHei" panose="020B0503020204020204" pitchFamily="34" charset="-122"/>
                <a:sym typeface="+mn-ea"/>
              </a:rPr>
              <a:t>Cooperate with </a:t>
            </a:r>
            <a:r>
              <a:rPr lang="en-GB" altLang="zh-CN" dirty="0">
                <a:latin typeface="Microsoft YaHei" panose="020B0503020204020204" pitchFamily="34" charset="-122"/>
                <a:ea typeface="Microsoft YaHei" panose="020B0503020204020204" pitchFamily="34" charset="-122"/>
                <a:sym typeface="+mn-ea"/>
              </a:rPr>
              <a:t>Wktype </a:t>
            </a:r>
            <a:r>
              <a:rPr lang="en-GB" altLang="en-US" dirty="0">
                <a:latin typeface="Microsoft YaHei" panose="020B0503020204020204" pitchFamily="34" charset="-122"/>
                <a:ea typeface="Microsoft YaHei" panose="020B0503020204020204" pitchFamily="34" charset="-122"/>
                <a:sym typeface="+mn-ea"/>
              </a:rPr>
              <a:t>: WKS07_PSTEP6 to check whether </a:t>
            </a:r>
            <a:r>
              <a:rPr lang="en-GB" altLang="zh-CN" dirty="0">
                <a:latin typeface="Microsoft YaHei" panose="020B0503020204020204" pitchFamily="34" charset="-122"/>
                <a:ea typeface="Microsoft YaHei" panose="020B0503020204020204" pitchFamily="34" charset="-122"/>
                <a:sym typeface="+mn-ea"/>
              </a:rPr>
              <a:t>the AI6 pass is passed, and whether there is an error </a:t>
            </a:r>
            <a:r>
              <a:rPr lang="en-GB" altLang="en-US" dirty="0">
                <a:latin typeface="Microsoft YaHei" panose="020B0503020204020204" pitchFamily="34" charset="-122"/>
                <a:ea typeface="Microsoft YaHei" panose="020B0503020204020204" pitchFamily="34" charset="-122"/>
                <a:sym typeface="+mn-ea"/>
              </a:rPr>
              <a:t>when the machine is stuck . The hand brush station will not be recalculated for the reflow machine </a:t>
            </a:r>
            <a:r>
              <a:rPr lang="en-GB" altLang="zh-CN" dirty="0">
                <a:latin typeface="Microsoft YaHei" panose="020B0503020204020204" pitchFamily="34" charset="-122"/>
                <a:ea typeface="Microsoft YaHei" panose="020B0503020204020204" pitchFamily="34" charset="-122"/>
                <a:sym typeface="+mn-ea"/>
              </a:rPr>
              <a:t>UOP .</a:t>
            </a:r>
            <a:endParaRPr lang="en-GB" altLang="zh-CN" dirty="0">
              <a:latin typeface="Microsoft YaHei" panose="020B0503020204020204" pitchFamily="34" charset="-122"/>
              <a:ea typeface="Microsoft YaHei" panose="020B0503020204020204" pitchFamily="34" charset="-122"/>
              <a:sym typeface="+mn-ea"/>
            </a:endParaRPr>
          </a:p>
          <a:p>
            <a:endParaRPr lang="zh-CN" altLang="en-US" dirty="0">
              <a:latin typeface="Microsoft YaHei" panose="020B0503020204020204" pitchFamily="34" charset="-122"/>
              <a:ea typeface="Microsoft YaHei" panose="020B0503020204020204" pitchFamily="34" charset="-122"/>
              <a:sym typeface="+mn-ea"/>
            </a:endParaRPr>
          </a:p>
          <a:p>
            <a:endParaRPr lang="zh-CN" altLang="en-US" dirty="0">
              <a:latin typeface="Microsoft YaHei" panose="020B0503020204020204" pitchFamily="34" charset="-122"/>
              <a:ea typeface="Microsoft YaHei" panose="020B0503020204020204" pitchFamily="34" charset="-122"/>
              <a:sym typeface="+mn-ea"/>
            </a:endParaRPr>
          </a:p>
          <a:p>
            <a:r>
              <a:rPr lang="en-GB" altLang="zh-CN" b="1" dirty="0">
                <a:latin typeface="Microsoft YaHei" panose="020B0503020204020204" pitchFamily="34" charset="-122"/>
                <a:ea typeface="Microsoft YaHei" panose="020B0503020204020204" pitchFamily="34" charset="-122"/>
                <a:sym typeface="+mn-ea"/>
              </a:rPr>
              <a:t>MO_D </a:t>
            </a:r>
            <a:r>
              <a:rPr lang="en-GB" altLang="en-US" b="1" dirty="0">
                <a:latin typeface="Microsoft YaHei" panose="020B0503020204020204" pitchFamily="34" charset="-122"/>
                <a:ea typeface="Microsoft YaHei" panose="020B0503020204020204" pitchFamily="34" charset="-122"/>
                <a:sym typeface="+mn-ea"/>
              </a:rPr>
              <a:t>stop information </a:t>
            </a:r>
            <a:r>
              <a:rPr lang="en-GB" altLang="en-US" dirty="0">
                <a:latin typeface="Microsoft YaHei" panose="020B0503020204020204" pitchFamily="34" charset="-122"/>
                <a:ea typeface="Microsoft YaHei" panose="020B0503020204020204" pitchFamily="34" charset="-122"/>
                <a:sym typeface="+mn-ea"/>
              </a:rPr>
              <a:t>:</a:t>
            </a:r>
            <a:endParaRPr lang="en-GB" altLang="en-US" dirty="0">
              <a:latin typeface="Microsoft YaHei" panose="020B0503020204020204" pitchFamily="34" charset="-122"/>
              <a:ea typeface="Microsoft YaHei" panose="020B0503020204020204" pitchFamily="34" charset="-122"/>
              <a:sym typeface="+mn-ea"/>
            </a:endParaRPr>
          </a:p>
          <a:p>
            <a:r>
              <a:rPr lang="en-GB" altLang="zh-CN" sz="1400" dirty="0">
                <a:solidFill>
                  <a:schemeClr val="accent2">
                    <a:lumMod val="75000"/>
                  </a:schemeClr>
                </a:solidFill>
                <a:latin typeface="Microsoft YaHei" panose="020B0503020204020204" pitchFamily="34" charset="-122"/>
                <a:ea typeface="Microsoft YaHei" panose="020B0503020204020204" pitchFamily="34" charset="-122"/>
                <a:sym typeface="+mn-ea"/>
              </a:rPr>
              <a:t>SELECT * FROM MO_D WHERE ISN='C7CGZW000F900001M1';</a:t>
            </a:r>
            <a:endParaRPr lang="zh-CN" altLang="en-US" sz="1400" dirty="0">
              <a:solidFill>
                <a:schemeClr val="accent2">
                  <a:lumMod val="75000"/>
                </a:schemeClr>
              </a:solidFill>
              <a:latin typeface="Microsoft YaHei" panose="020B0503020204020204" pitchFamily="34" charset="-122"/>
              <a:ea typeface="Microsoft YaHei" panose="020B0503020204020204" pitchFamily="34" charset="-122"/>
              <a:sym typeface="+mn-ea"/>
            </a:endParaRPr>
          </a:p>
          <a:p>
            <a:endParaRPr lang="zh-CN" altLang="en-US" dirty="0">
              <a:latin typeface="Microsoft YaHei" panose="020B0503020204020204" pitchFamily="34" charset="-122"/>
              <a:ea typeface="Microsoft YaHei" panose="020B0503020204020204" pitchFamily="34" charset="-122"/>
              <a:sym typeface="+mn-ea"/>
            </a:endParaRPr>
          </a:p>
          <a:p>
            <a:endParaRPr lang="zh-CN" altLang="en-US" dirty="0">
              <a:latin typeface="Microsoft YaHei" panose="020B0503020204020204" pitchFamily="34" charset="-122"/>
              <a:ea typeface="Microsoft YaHei" panose="020B0503020204020204" pitchFamily="34" charset="-122"/>
              <a:sym typeface="+mn-ea"/>
            </a:endParaRPr>
          </a:p>
          <a:p>
            <a:endParaRPr lang="en-US" altLang="zh-CN" dirty="0">
              <a:latin typeface="Microsoft YaHei" panose="020B0503020204020204" pitchFamily="34" charset="-122"/>
              <a:ea typeface="Microsoft YaHei" panose="020B0503020204020204" pitchFamily="34" charset="-122"/>
            </a:endParaRPr>
          </a:p>
          <a:p>
            <a:endParaRPr lang="en-US" altLang="zh-CN" dirty="0">
              <a:latin typeface="Microsoft YaHei" panose="020B0503020204020204" pitchFamily="34" charset="-122"/>
              <a:ea typeface="Microsoft YaHei" panose="020B0503020204020204" pitchFamily="34" charset="-122"/>
            </a:endParaRPr>
          </a:p>
          <a:p>
            <a:endParaRPr lang="en-US" altLang="zh-CN" dirty="0" smtClean="0">
              <a:latin typeface="Microsoft YaHei" panose="020B0503020204020204" pitchFamily="34" charset="-122"/>
              <a:ea typeface="Microsoft YaHei" panose="020B0503020204020204" pitchFamily="34" charset="-122"/>
            </a:endParaRPr>
          </a:p>
        </p:txBody>
      </p:sp>
      <p:pic>
        <p:nvPicPr>
          <p:cNvPr id="5" name="圖片 4"/>
          <p:cNvPicPr>
            <a:picLocks noChangeAspect="1"/>
          </p:cNvPicPr>
          <p:nvPr/>
        </p:nvPicPr>
        <p:blipFill>
          <a:blip r:embed="rId1"/>
          <a:stretch>
            <a:fillRect/>
          </a:stretch>
        </p:blipFill>
        <p:spPr>
          <a:xfrm>
            <a:off x="285750" y="1405890"/>
            <a:ext cx="10560685" cy="615315"/>
          </a:xfrm>
          <a:prstGeom prst="rect">
            <a:avLst/>
          </a:prstGeom>
        </p:spPr>
      </p:pic>
      <p:pic>
        <p:nvPicPr>
          <p:cNvPr id="7" name="圖片 6"/>
          <p:cNvPicPr>
            <a:picLocks noChangeAspect="1"/>
          </p:cNvPicPr>
          <p:nvPr/>
        </p:nvPicPr>
        <p:blipFill>
          <a:blip r:embed="rId2"/>
          <a:stretch>
            <a:fillRect/>
          </a:stretch>
        </p:blipFill>
        <p:spPr>
          <a:xfrm>
            <a:off x="285750" y="3933825"/>
            <a:ext cx="10560685" cy="998855"/>
          </a:xfrm>
          <a:prstGeom prst="rect">
            <a:avLst/>
          </a:prstGeom>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34645" y="854075"/>
            <a:ext cx="14286230" cy="3969385"/>
          </a:xfrm>
          <a:prstGeom prst="rect">
            <a:avLst/>
          </a:prstGeom>
        </p:spPr>
        <p:txBody>
          <a:bodyPr wrap="square">
            <a:spAutoFit/>
          </a:bodyPr>
          <a:lstStyle/>
          <a:p>
            <a:r>
              <a:rPr lang="en-GB" altLang="zh-TW" b="1" dirty="0">
                <a:latin typeface="Times New Roman" panose="02020603050405020304" charset="0"/>
                <a:ea typeface="Microsoft YaHei" panose="020B0503020204020204" pitchFamily="34" charset="-122"/>
                <a:cs typeface="Times New Roman" panose="02020603050405020304" charset="0"/>
              </a:rPr>
              <a:t>I </a:t>
            </a:r>
            <a:r>
              <a:rPr lang="en-GB" altLang="zh-TW" dirty="0" smtClean="0">
                <a:latin typeface="Times New Roman" panose="02020603050405020304" charset="0"/>
                <a:ea typeface="Microsoft YaHei" panose="020B0503020204020204" pitchFamily="34" charset="-122"/>
                <a:cs typeface="Times New Roman" panose="02020603050405020304" charset="0"/>
              </a:rPr>
              <a:t>: ISN </a:t>
            </a:r>
            <a:r>
              <a:rPr lang="en-GB" altLang="en-US" dirty="0">
                <a:latin typeface="Times New Roman" panose="02020603050405020304" charset="0"/>
                <a:ea typeface="Microsoft YaHei" panose="020B0503020204020204" pitchFamily="34" charset="-122"/>
                <a:cs typeface="Times New Roman" panose="02020603050405020304" charset="0"/>
              </a:rPr>
              <a:t>flashes </a:t>
            </a:r>
            <a:r>
              <a:rPr lang="en-GB" altLang="zh-TW" dirty="0">
                <a:latin typeface="Times New Roman" panose="02020603050405020304" charset="0"/>
                <a:ea typeface="Microsoft YaHei" panose="020B0503020204020204" pitchFamily="34" charset="-122"/>
                <a:cs typeface="Times New Roman" panose="02020603050405020304" charset="0"/>
              </a:rPr>
              <a:t>DB first, Multi DB </a:t>
            </a:r>
            <a:r>
              <a:rPr lang="en-GB" altLang="en-US" dirty="0">
                <a:latin typeface="Times New Roman" panose="02020603050405020304" charset="0"/>
                <a:ea typeface="Microsoft YaHei" panose="020B0503020204020204" pitchFamily="34" charset="-122"/>
                <a:cs typeface="Times New Roman" panose="02020603050405020304" charset="0"/>
              </a:rPr>
              <a:t>mode</a:t>
            </a:r>
            <a:endParaRPr lang="en-US" altLang="zh-TW" dirty="0" smtClean="0">
              <a:latin typeface="Times New Roman" panose="02020603050405020304" charset="0"/>
              <a:ea typeface="Microsoft YaHei" panose="020B0503020204020204" pitchFamily="34" charset="-122"/>
              <a:cs typeface="Times New Roman" panose="02020603050405020304" charset="0"/>
            </a:endParaRPr>
          </a:p>
          <a:p>
            <a:r>
              <a:rPr lang="en-GB" altLang="zh-TW" b="1" dirty="0" smtClean="0">
                <a:latin typeface="Times New Roman" panose="02020603050405020304" charset="0"/>
                <a:ea typeface="Microsoft YaHei" panose="020B0503020204020204" pitchFamily="34" charset="-122"/>
                <a:cs typeface="Times New Roman" panose="02020603050405020304" charset="0"/>
              </a:rPr>
              <a:t>R</a:t>
            </a:r>
            <a:r>
              <a:rPr lang="en-GB" altLang="zh-TW" dirty="0" smtClean="0">
                <a:latin typeface="Times New Roman" panose="02020603050405020304" charset="0"/>
                <a:ea typeface="Microsoft YaHei" panose="020B0503020204020204" pitchFamily="34" charset="-122"/>
                <a:cs typeface="Times New Roman" panose="02020603050405020304" charset="0"/>
              </a:rPr>
              <a:t>: </a:t>
            </a:r>
            <a:r>
              <a:rPr lang="en-GB" altLang="en-US" dirty="0" smtClean="0">
                <a:latin typeface="Times New Roman" panose="02020603050405020304" charset="0"/>
                <a:ea typeface="Microsoft YaHei" panose="020B0503020204020204" pitchFamily="34" charset="-122"/>
                <a:cs typeface="Times New Roman" panose="02020603050405020304" charset="0"/>
              </a:rPr>
              <a:t>COPY </a:t>
            </a:r>
            <a:r>
              <a:rPr lang="en-GB" altLang="zh-TW" dirty="0">
                <a:latin typeface="Times New Roman" panose="02020603050405020304" charset="0"/>
                <a:ea typeface="Microsoft YaHei" panose="020B0503020204020204" pitchFamily="34" charset="-122"/>
                <a:cs typeface="Times New Roman" panose="02020603050405020304" charset="0"/>
              </a:rPr>
              <a:t>the DEVINFO </a:t>
            </a:r>
            <a:r>
              <a:rPr lang="en-GB" altLang="en-US" dirty="0">
                <a:latin typeface="Times New Roman" panose="02020603050405020304" charset="0"/>
                <a:ea typeface="Microsoft YaHei" panose="020B0503020204020204" pitchFamily="34" charset="-122"/>
                <a:cs typeface="Times New Roman" panose="02020603050405020304" charset="0"/>
              </a:rPr>
              <a:t>of </a:t>
            </a:r>
            <a:r>
              <a:rPr lang="en-GB" altLang="zh-TW" dirty="0">
                <a:latin typeface="Times New Roman" panose="02020603050405020304" charset="0"/>
                <a:ea typeface="Microsoft YaHei" panose="020B0503020204020204" pitchFamily="34" charset="-122"/>
                <a:cs typeface="Times New Roman" panose="02020603050405020304" charset="0"/>
              </a:rPr>
              <a:t>the SID </a:t>
            </a:r>
            <a:r>
              <a:rPr lang="en-GB" altLang="en-US" dirty="0">
                <a:latin typeface="Times New Roman" panose="02020603050405020304" charset="0"/>
                <a:ea typeface="Microsoft YaHei" panose="020B0503020204020204" pitchFamily="34" charset="-122"/>
                <a:cs typeface="Times New Roman" panose="02020603050405020304" charset="0"/>
              </a:rPr>
              <a:t>where </a:t>
            </a:r>
            <a:r>
              <a:rPr lang="en-GB" altLang="zh-TW" dirty="0" smtClean="0">
                <a:latin typeface="Times New Roman" panose="02020603050405020304" charset="0"/>
                <a:ea typeface="Microsoft YaHei" panose="020B0503020204020204" pitchFamily="34" charset="-122"/>
                <a:cs typeface="Times New Roman" panose="02020603050405020304" charset="0"/>
              </a:rPr>
              <a:t>the ISN is located </a:t>
            </a:r>
            <a:r>
              <a:rPr lang="en-GB" altLang="en-US" dirty="0">
                <a:latin typeface="Times New Roman" panose="02020603050405020304" charset="0"/>
                <a:ea typeface="Microsoft YaHei" panose="020B0503020204020204" pitchFamily="34" charset="-122"/>
                <a:cs typeface="Times New Roman" panose="02020603050405020304" charset="0"/>
              </a:rPr>
              <a:t>back to </a:t>
            </a:r>
            <a:r>
              <a:rPr lang="en-GB" altLang="zh-TW" dirty="0">
                <a:latin typeface="Times New Roman" panose="02020603050405020304" charset="0"/>
                <a:ea typeface="Microsoft YaHei" panose="020B0503020204020204" pitchFamily="34" charset="-122"/>
                <a:cs typeface="Times New Roman" panose="02020603050405020304" charset="0"/>
              </a:rPr>
              <a:t>the SID where the DEVICE </a:t>
            </a:r>
            <a:r>
              <a:rPr lang="en-GB" altLang="en-US" dirty="0">
                <a:latin typeface="Times New Roman" panose="02020603050405020304" charset="0"/>
                <a:ea typeface="Microsoft YaHei" panose="020B0503020204020204" pitchFamily="34" charset="-122"/>
                <a:cs typeface="Times New Roman" panose="02020603050405020304" charset="0"/>
              </a:rPr>
              <a:t>is located</a:t>
            </a:r>
            <a:endParaRPr lang="en-GB" altLang="en-US" dirty="0">
              <a:latin typeface="Times New Roman" panose="02020603050405020304" charset="0"/>
              <a:ea typeface="Microsoft YaHei" panose="020B0503020204020204" pitchFamily="34" charset="-122"/>
              <a:cs typeface="Times New Roman" panose="02020603050405020304" charset="0"/>
            </a:endParaRPr>
          </a:p>
          <a:p>
            <a:r>
              <a:rPr lang="en-GB" altLang="zh-TW" b="1" dirty="0">
                <a:latin typeface="Times New Roman" panose="02020603050405020304" charset="0"/>
                <a:ea typeface="Microsoft YaHei" panose="020B0503020204020204" pitchFamily="34" charset="-122"/>
                <a:cs typeface="Times New Roman" panose="02020603050405020304" charset="0"/>
              </a:rPr>
              <a:t>K</a:t>
            </a:r>
            <a:r>
              <a:rPr lang="en-GB" altLang="zh-TW" dirty="0">
                <a:latin typeface="Times New Roman" panose="02020603050405020304" charset="0"/>
                <a:ea typeface="Microsoft YaHei" panose="020B0503020204020204" pitchFamily="34" charset="-122"/>
                <a:cs typeface="Times New Roman" panose="02020603050405020304" charset="0"/>
              </a:rPr>
              <a:t> </a:t>
            </a:r>
            <a:r>
              <a:rPr lang="en-GB" altLang="zh-TW" dirty="0" smtClean="0">
                <a:latin typeface="Times New Roman" panose="02020603050405020304" charset="0"/>
                <a:ea typeface="Microsoft YaHei" panose="020B0503020204020204" pitchFamily="34" charset="-122"/>
                <a:cs typeface="Times New Roman" panose="02020603050405020304" charset="0"/>
              </a:rPr>
              <a:t>: </a:t>
            </a:r>
            <a:r>
              <a:rPr lang="en-GB" altLang="en-US" dirty="0" smtClean="0">
                <a:latin typeface="Times New Roman" panose="02020603050405020304" charset="0"/>
                <a:ea typeface="Microsoft YaHei" panose="020B0503020204020204" pitchFamily="34" charset="-122"/>
                <a:cs typeface="Times New Roman" panose="02020603050405020304" charset="0"/>
              </a:rPr>
              <a:t>Indicates that the </a:t>
            </a:r>
            <a:r>
              <a:rPr lang="en-GB" altLang="zh-TW" dirty="0" smtClean="0">
                <a:latin typeface="Times New Roman" panose="02020603050405020304" charset="0"/>
                <a:ea typeface="Microsoft YaHei" panose="020B0503020204020204" pitchFamily="34" charset="-122"/>
                <a:cs typeface="Times New Roman" panose="02020603050405020304" charset="0"/>
              </a:rPr>
              <a:t>DEVICE </a:t>
            </a:r>
            <a:r>
              <a:rPr lang="en-GB" altLang="en-US" dirty="0" smtClean="0">
                <a:latin typeface="Times New Roman" panose="02020603050405020304" charset="0"/>
                <a:ea typeface="Microsoft YaHei" panose="020B0503020204020204" pitchFamily="34" charset="-122"/>
                <a:cs typeface="Times New Roman" panose="02020603050405020304" charset="0"/>
              </a:rPr>
              <a:t>is a </a:t>
            </a:r>
            <a:r>
              <a:rPr lang="en-GB" altLang="zh-TW" dirty="0" smtClean="0">
                <a:latin typeface="Times New Roman" panose="02020603050405020304" charset="0"/>
                <a:ea typeface="Microsoft YaHei" panose="020B0503020204020204" pitchFamily="34" charset="-122"/>
                <a:cs typeface="Times New Roman" panose="02020603050405020304" charset="0"/>
              </a:rPr>
              <a:t>KP </a:t>
            </a:r>
            <a:r>
              <a:rPr lang="en-GB" altLang="zh-TW" dirty="0">
                <a:latin typeface="Times New Roman" panose="02020603050405020304" charset="0"/>
                <a:ea typeface="Microsoft YaHei" panose="020B0503020204020204" pitchFamily="34" charset="-122"/>
                <a:cs typeface="Times New Roman" panose="02020603050405020304" charset="0"/>
              </a:rPr>
              <a:t>LINK </a:t>
            </a:r>
            <a:r>
              <a:rPr lang="en-GB" altLang="en-US" dirty="0">
                <a:latin typeface="Times New Roman" panose="02020603050405020304" charset="0"/>
                <a:ea typeface="Microsoft YaHei" panose="020B0503020204020204" pitchFamily="34" charset="-122"/>
                <a:cs typeface="Times New Roman" panose="02020603050405020304" charset="0"/>
              </a:rPr>
              <a:t>station</a:t>
            </a:r>
            <a:endParaRPr lang="en-GB" altLang="en-US" dirty="0">
              <a:latin typeface="Times New Roman" panose="02020603050405020304" charset="0"/>
              <a:ea typeface="Microsoft YaHei" panose="020B0503020204020204" pitchFamily="34" charset="-122"/>
              <a:cs typeface="Times New Roman" panose="02020603050405020304" charset="0"/>
            </a:endParaRPr>
          </a:p>
          <a:p>
            <a:r>
              <a:rPr lang="en-GB" altLang="zh-TW" b="1" dirty="0">
                <a:latin typeface="Times New Roman" panose="02020603050405020304" charset="0"/>
                <a:ea typeface="Microsoft YaHei" panose="020B0503020204020204" pitchFamily="34" charset="-122"/>
                <a:cs typeface="Times New Roman" panose="02020603050405020304" charset="0"/>
              </a:rPr>
              <a:t>N</a:t>
            </a:r>
            <a:r>
              <a:rPr lang="en-GB" altLang="zh-TW" dirty="0">
                <a:latin typeface="Times New Roman" panose="02020603050405020304" charset="0"/>
                <a:ea typeface="Microsoft YaHei" panose="020B0503020204020204" pitchFamily="34" charset="-122"/>
                <a:cs typeface="Times New Roman" panose="02020603050405020304" charset="0"/>
              </a:rPr>
              <a:t> </a:t>
            </a:r>
            <a:r>
              <a:rPr lang="en-GB" altLang="zh-TW" dirty="0" smtClean="0">
                <a:latin typeface="Times New Roman" panose="02020603050405020304" charset="0"/>
                <a:ea typeface="Microsoft YaHei" panose="020B0503020204020204" pitchFamily="34" charset="-122"/>
                <a:cs typeface="Times New Roman" panose="02020603050405020304" charset="0"/>
              </a:rPr>
              <a:t>: </a:t>
            </a:r>
            <a:r>
              <a:rPr lang="en-GB" altLang="en-US" dirty="0" smtClean="0">
                <a:latin typeface="Times New Roman" panose="02020603050405020304" charset="0"/>
                <a:ea typeface="Microsoft YaHei" panose="020B0503020204020204" pitchFamily="34" charset="-122"/>
                <a:cs typeface="Times New Roman" panose="02020603050405020304" charset="0"/>
              </a:rPr>
              <a:t>Indicates that the </a:t>
            </a:r>
            <a:r>
              <a:rPr lang="en-GB" altLang="zh-TW" dirty="0" smtClean="0">
                <a:latin typeface="Times New Roman" panose="02020603050405020304" charset="0"/>
                <a:ea typeface="Microsoft YaHei" panose="020B0503020204020204" pitchFamily="34" charset="-122"/>
                <a:cs typeface="Times New Roman" panose="02020603050405020304" charset="0"/>
              </a:rPr>
              <a:t>DEVICE </a:t>
            </a:r>
            <a:r>
              <a:rPr lang="en-GB" altLang="en-US" dirty="0" smtClean="0">
                <a:latin typeface="Times New Roman" panose="02020603050405020304" charset="0"/>
                <a:ea typeface="Microsoft YaHei" panose="020B0503020204020204" pitchFamily="34" charset="-122"/>
                <a:cs typeface="Times New Roman" panose="02020603050405020304" charset="0"/>
              </a:rPr>
              <a:t>is a second-level </a:t>
            </a:r>
            <a:r>
              <a:rPr lang="en-GB" altLang="zh-TW" dirty="0" smtClean="0">
                <a:latin typeface="Times New Roman" panose="02020603050405020304" charset="0"/>
                <a:ea typeface="Microsoft YaHei" panose="020B0503020204020204" pitchFamily="34" charset="-122"/>
                <a:cs typeface="Times New Roman" panose="02020603050405020304" charset="0"/>
              </a:rPr>
              <a:t>KP </a:t>
            </a:r>
            <a:r>
              <a:rPr lang="en-GB" altLang="zh-TW" dirty="0">
                <a:latin typeface="Times New Roman" panose="02020603050405020304" charset="0"/>
                <a:ea typeface="Microsoft YaHei" panose="020B0503020204020204" pitchFamily="34" charset="-122"/>
                <a:cs typeface="Times New Roman" panose="02020603050405020304" charset="0"/>
              </a:rPr>
              <a:t>LINK </a:t>
            </a:r>
            <a:r>
              <a:rPr lang="en-GB" altLang="en-US" dirty="0">
                <a:latin typeface="Times New Roman" panose="02020603050405020304" charset="0"/>
                <a:ea typeface="Microsoft YaHei" panose="020B0503020204020204" pitchFamily="34" charset="-122"/>
                <a:cs typeface="Times New Roman" panose="02020603050405020304" charset="0"/>
              </a:rPr>
              <a:t>station</a:t>
            </a:r>
            <a:endParaRPr lang="en-GB" altLang="en-US" dirty="0">
              <a:latin typeface="Times New Roman" panose="02020603050405020304" charset="0"/>
              <a:ea typeface="Microsoft YaHei" panose="020B0503020204020204" pitchFamily="34" charset="-122"/>
              <a:cs typeface="Times New Roman" panose="02020603050405020304" charset="0"/>
            </a:endParaRPr>
          </a:p>
          <a:p>
            <a:r>
              <a:rPr lang="en-GB" altLang="zh-TW" b="1" dirty="0">
                <a:latin typeface="Times New Roman" panose="02020603050405020304" charset="0"/>
                <a:ea typeface="Microsoft YaHei" panose="020B0503020204020204" pitchFamily="34" charset="-122"/>
                <a:cs typeface="Times New Roman" panose="02020603050405020304" charset="0"/>
              </a:rPr>
              <a:t>V</a:t>
            </a:r>
            <a:r>
              <a:rPr lang="en-GB" altLang="zh-TW" dirty="0">
                <a:latin typeface="Times New Roman" panose="02020603050405020304" charset="0"/>
                <a:ea typeface="Microsoft YaHei" panose="020B0503020204020204" pitchFamily="34" charset="-122"/>
                <a:cs typeface="Times New Roman" panose="02020603050405020304" charset="0"/>
              </a:rPr>
              <a:t> </a:t>
            </a:r>
            <a:r>
              <a:rPr lang="en-GB" altLang="zh-TW" dirty="0" smtClean="0">
                <a:latin typeface="Times New Roman" panose="02020603050405020304" charset="0"/>
                <a:ea typeface="Microsoft YaHei" panose="020B0503020204020204" pitchFamily="34" charset="-122"/>
                <a:cs typeface="Times New Roman" panose="02020603050405020304" charset="0"/>
              </a:rPr>
              <a:t>: BY </a:t>
            </a:r>
            <a:r>
              <a:rPr lang="en-GB" altLang="zh-TW" dirty="0">
                <a:latin typeface="Times New Roman" panose="02020603050405020304" charset="0"/>
                <a:ea typeface="Microsoft YaHei" panose="020B0503020204020204" pitchFamily="34" charset="-122"/>
                <a:cs typeface="Times New Roman" panose="02020603050405020304" charset="0"/>
              </a:rPr>
              <a:t>KPSN </a:t>
            </a:r>
            <a:r>
              <a:rPr lang="en-GB" altLang="en-US" dirty="0">
                <a:latin typeface="Times New Roman" panose="02020603050405020304" charset="0"/>
                <a:ea typeface="Microsoft YaHei" panose="020B0503020204020204" pitchFamily="34" charset="-122"/>
                <a:cs typeface="Times New Roman" panose="02020603050405020304" charset="0"/>
              </a:rPr>
              <a:t>to find </a:t>
            </a:r>
            <a:r>
              <a:rPr lang="en-GB" altLang="zh-TW" dirty="0" smtClean="0">
                <a:latin typeface="Times New Roman" panose="02020603050405020304" charset="0"/>
                <a:ea typeface="Microsoft YaHei" panose="020B0503020204020204" pitchFamily="34" charset="-122"/>
                <a:cs typeface="Times New Roman" panose="02020603050405020304" charset="0"/>
              </a:rPr>
              <a:t>DB (KPSN </a:t>
            </a:r>
            <a:r>
              <a:rPr lang="en-GB" altLang="en-US" dirty="0" smtClean="0">
                <a:latin typeface="Times New Roman" panose="02020603050405020304" charset="0"/>
                <a:ea typeface="Microsoft YaHei" panose="020B0503020204020204" pitchFamily="34" charset="-122"/>
                <a:cs typeface="Times New Roman" panose="02020603050405020304" charset="0"/>
              </a:rPr>
              <a:t>must use </a:t>
            </a:r>
            <a:r>
              <a:rPr lang="en-GB" altLang="zh-TW" dirty="0">
                <a:latin typeface="Times New Roman" panose="02020603050405020304" charset="0"/>
                <a:ea typeface="Microsoft YaHei" panose="020B0503020204020204" pitchFamily="34" charset="-122"/>
                <a:cs typeface="Times New Roman" panose="02020603050405020304" charset="0"/>
              </a:rPr>
              <a:t>LINK ISN)</a:t>
            </a:r>
            <a:endParaRPr lang="en-GB" altLang="zh-TW" dirty="0">
              <a:latin typeface="Times New Roman" panose="02020603050405020304" charset="0"/>
              <a:ea typeface="Microsoft YaHei" panose="020B0503020204020204" pitchFamily="34" charset="-122"/>
              <a:cs typeface="Times New Roman" panose="02020603050405020304" charset="0"/>
            </a:endParaRPr>
          </a:p>
          <a:p>
            <a:r>
              <a:rPr lang="en-GB" altLang="zh-TW" b="1" dirty="0">
                <a:latin typeface="Times New Roman" panose="02020603050405020304" charset="0"/>
                <a:ea typeface="Microsoft YaHei" panose="020B0503020204020204" pitchFamily="34" charset="-122"/>
                <a:cs typeface="Times New Roman" panose="02020603050405020304" charset="0"/>
              </a:rPr>
              <a:t>C</a:t>
            </a:r>
            <a:r>
              <a:rPr lang="en-GB" altLang="zh-TW" dirty="0">
                <a:latin typeface="Times New Roman" panose="02020603050405020304" charset="0"/>
                <a:ea typeface="Microsoft YaHei" panose="020B0503020204020204" pitchFamily="34" charset="-122"/>
                <a:cs typeface="Times New Roman" panose="02020603050405020304" charset="0"/>
              </a:rPr>
              <a:t> </a:t>
            </a:r>
            <a:r>
              <a:rPr lang="en-GB" altLang="zh-TW" dirty="0" smtClean="0">
                <a:latin typeface="Times New Roman" panose="02020603050405020304" charset="0"/>
                <a:ea typeface="Microsoft YaHei" panose="020B0503020204020204" pitchFamily="34" charset="-122"/>
                <a:cs typeface="Times New Roman" panose="02020603050405020304" charset="0"/>
              </a:rPr>
              <a:t>: </a:t>
            </a:r>
            <a:r>
              <a:rPr lang="en-GB" altLang="en-US" dirty="0" smtClean="0">
                <a:latin typeface="Times New Roman" panose="02020603050405020304" charset="0"/>
                <a:ea typeface="Microsoft YaHei" panose="020B0503020204020204" pitchFamily="34" charset="-122"/>
                <a:cs typeface="Times New Roman" panose="02020603050405020304" charset="0"/>
              </a:rPr>
              <a:t>means </a:t>
            </a:r>
            <a:r>
              <a:rPr lang="en-GB" altLang="zh-TW" dirty="0" smtClean="0">
                <a:latin typeface="Times New Roman" panose="02020603050405020304" charset="0"/>
                <a:ea typeface="Microsoft YaHei" panose="020B0503020204020204" pitchFamily="34" charset="-122"/>
                <a:cs typeface="Times New Roman" panose="02020603050405020304" charset="0"/>
              </a:rPr>
              <a:t>CHK is only </a:t>
            </a:r>
            <a:r>
              <a:rPr lang="en-GB" altLang="en-US" dirty="0" smtClean="0">
                <a:latin typeface="Times New Roman" panose="02020603050405020304" charset="0"/>
                <a:ea typeface="Microsoft YaHei" panose="020B0503020204020204" pitchFamily="34" charset="-122"/>
                <a:cs typeface="Times New Roman" panose="02020603050405020304" charset="0"/>
              </a:rPr>
              <a:t>performed on </a:t>
            </a:r>
            <a:r>
              <a:rPr lang="en-GB" altLang="zh-TW" dirty="0" smtClean="0">
                <a:latin typeface="Times New Roman" panose="02020603050405020304" charset="0"/>
                <a:ea typeface="Microsoft YaHei" panose="020B0503020204020204" pitchFamily="34" charset="-122"/>
                <a:cs typeface="Times New Roman" panose="02020603050405020304" charset="0"/>
              </a:rPr>
              <a:t>KP</a:t>
            </a:r>
            <a:endParaRPr lang="en-US" altLang="zh-TW" dirty="0">
              <a:latin typeface="Times New Roman" panose="02020603050405020304" charset="0"/>
              <a:ea typeface="Microsoft YaHei" panose="020B0503020204020204" pitchFamily="34" charset="-122"/>
              <a:cs typeface="Times New Roman" panose="02020603050405020304" charset="0"/>
            </a:endParaRPr>
          </a:p>
          <a:p>
            <a:r>
              <a:rPr lang="en-GB" altLang="zh-TW" b="1" dirty="0">
                <a:latin typeface="Times New Roman" panose="02020603050405020304" charset="0"/>
                <a:ea typeface="Microsoft YaHei" panose="020B0503020204020204" pitchFamily="34" charset="-122"/>
                <a:cs typeface="Times New Roman" panose="02020603050405020304" charset="0"/>
              </a:rPr>
              <a:t>S</a:t>
            </a:r>
            <a:r>
              <a:rPr lang="en-GB" altLang="zh-TW" dirty="0">
                <a:latin typeface="Times New Roman" panose="02020603050405020304" charset="0"/>
                <a:ea typeface="Microsoft YaHei" panose="020B0503020204020204" pitchFamily="34" charset="-122"/>
                <a:cs typeface="Times New Roman" panose="02020603050405020304" charset="0"/>
              </a:rPr>
              <a:t> </a:t>
            </a:r>
            <a:r>
              <a:rPr lang="en-GB" altLang="zh-TW" dirty="0" smtClean="0">
                <a:latin typeface="Times New Roman" panose="02020603050405020304" charset="0"/>
                <a:ea typeface="Microsoft YaHei" panose="020B0503020204020204" pitchFamily="34" charset="-122"/>
                <a:cs typeface="Times New Roman" panose="02020603050405020304" charset="0"/>
              </a:rPr>
              <a:t>: </a:t>
            </a:r>
            <a:r>
              <a:rPr lang="en-GB" altLang="en-US" dirty="0" smtClean="0">
                <a:latin typeface="Times New Roman" panose="02020603050405020304" charset="0"/>
                <a:ea typeface="Microsoft YaHei" panose="020B0503020204020204" pitchFamily="34" charset="-122"/>
                <a:cs typeface="Times New Roman" panose="02020603050405020304" charset="0"/>
              </a:rPr>
              <a:t>Represents whether the first </a:t>
            </a:r>
            <a:r>
              <a:rPr lang="en-GB" altLang="zh-TW" dirty="0" smtClean="0">
                <a:latin typeface="Times New Roman" panose="02020603050405020304" charset="0"/>
                <a:ea typeface="Microsoft YaHei" panose="020B0503020204020204" pitchFamily="34" charset="-122"/>
                <a:cs typeface="Times New Roman" panose="02020603050405020304" charset="0"/>
              </a:rPr>
              <a:t>17 </a:t>
            </a:r>
            <a:r>
              <a:rPr lang="en-GB" altLang="en-US" dirty="0" smtClean="0">
                <a:latin typeface="Times New Roman" panose="02020603050405020304" charset="0"/>
                <a:ea typeface="Microsoft YaHei" panose="020B0503020204020204" pitchFamily="34" charset="-122"/>
                <a:cs typeface="Times New Roman" panose="02020603050405020304" charset="0"/>
              </a:rPr>
              <a:t>codes </a:t>
            </a:r>
            <a:r>
              <a:rPr lang="en-GB" altLang="en-US" dirty="0">
                <a:latin typeface="Times New Roman" panose="02020603050405020304" charset="0"/>
                <a:ea typeface="Microsoft YaHei" panose="020B0503020204020204" pitchFamily="34" charset="-122"/>
                <a:cs typeface="Times New Roman" panose="02020603050405020304" charset="0"/>
              </a:rPr>
              <a:t>of </a:t>
            </a:r>
            <a:r>
              <a:rPr lang="en-GB" altLang="zh-TW" dirty="0" smtClean="0">
                <a:latin typeface="Times New Roman" panose="02020603050405020304" charset="0"/>
                <a:ea typeface="Microsoft YaHei" panose="020B0503020204020204" pitchFamily="34" charset="-122"/>
                <a:cs typeface="Times New Roman" panose="02020603050405020304" charset="0"/>
              </a:rPr>
              <a:t>KPSN </a:t>
            </a:r>
            <a:r>
              <a:rPr lang="en-GB" altLang="en-US" dirty="0" smtClean="0">
                <a:latin typeface="Times New Roman" panose="02020603050405020304" charset="0"/>
                <a:ea typeface="Microsoft YaHei" panose="020B0503020204020204" pitchFamily="34" charset="-122"/>
                <a:cs typeface="Times New Roman" panose="02020603050405020304" charset="0"/>
              </a:rPr>
              <a:t>have </a:t>
            </a:r>
            <a:r>
              <a:rPr lang="en-GB" altLang="en-US" dirty="0">
                <a:latin typeface="Times New Roman" panose="02020603050405020304" charset="0"/>
                <a:ea typeface="Microsoft YaHei" panose="020B0503020204020204" pitchFamily="34" charset="-122"/>
                <a:cs typeface="Times New Roman" panose="02020603050405020304" charset="0"/>
              </a:rPr>
              <a:t>been </a:t>
            </a:r>
            <a:r>
              <a:rPr lang="en-GB" altLang="zh-TW" dirty="0" smtClean="0">
                <a:latin typeface="Times New Roman" panose="02020603050405020304" charset="0"/>
                <a:ea typeface="Microsoft YaHei" panose="020B0503020204020204" pitchFamily="34" charset="-122"/>
                <a:cs typeface="Times New Roman" panose="02020603050405020304" charset="0"/>
              </a:rPr>
              <a:t>LINKed</a:t>
            </a:r>
            <a:endParaRPr lang="en-GB" altLang="zh-TW" dirty="0" smtClean="0">
              <a:latin typeface="Times New Roman" panose="02020603050405020304" charset="0"/>
              <a:ea typeface="Microsoft YaHei" panose="020B0503020204020204" pitchFamily="34" charset="-122"/>
              <a:cs typeface="Times New Roman" panose="02020603050405020304" charset="0"/>
            </a:endParaRPr>
          </a:p>
          <a:p>
            <a:r>
              <a:rPr lang="en-GB" altLang="zh-TW" b="1" dirty="0">
                <a:latin typeface="Times New Roman" panose="02020603050405020304" charset="0"/>
                <a:ea typeface="Microsoft YaHei" panose="020B0503020204020204" pitchFamily="34" charset="-122"/>
                <a:cs typeface="Times New Roman" panose="02020603050405020304" charset="0"/>
              </a:rPr>
              <a:t>B</a:t>
            </a:r>
            <a:r>
              <a:rPr lang="en-GB" altLang="zh-TW" dirty="0">
                <a:latin typeface="Times New Roman" panose="02020603050405020304" charset="0"/>
                <a:ea typeface="Microsoft YaHei" panose="020B0503020204020204" pitchFamily="34" charset="-122"/>
                <a:cs typeface="Times New Roman" panose="02020603050405020304" charset="0"/>
              </a:rPr>
              <a:t> </a:t>
            </a:r>
            <a:r>
              <a:rPr lang="en-GB" altLang="zh-TW" dirty="0" smtClean="0">
                <a:latin typeface="Times New Roman" panose="02020603050405020304" charset="0"/>
                <a:ea typeface="Microsoft YaHei" panose="020B0503020204020204" pitchFamily="34" charset="-122"/>
                <a:cs typeface="Times New Roman" panose="02020603050405020304" charset="0"/>
              </a:rPr>
              <a:t>: </a:t>
            </a:r>
            <a:r>
              <a:rPr lang="en-GB" altLang="en-US" dirty="0" smtClean="0">
                <a:latin typeface="Times New Roman" panose="02020603050405020304" charset="0"/>
                <a:ea typeface="Microsoft YaHei" panose="020B0503020204020204" pitchFamily="34" charset="-122"/>
                <a:cs typeface="Times New Roman" panose="02020603050405020304" charset="0"/>
              </a:rPr>
              <a:t>Represents the starting station </a:t>
            </a:r>
            <a:r>
              <a:rPr lang="en-GB" altLang="zh-TW" dirty="0">
                <a:latin typeface="Times New Roman" panose="02020603050405020304" charset="0"/>
                <a:ea typeface="Microsoft YaHei" panose="020B0503020204020204" pitchFamily="34" charset="-122"/>
                <a:cs typeface="Times New Roman" panose="02020603050405020304" charset="0"/>
              </a:rPr>
              <a:t>, </a:t>
            </a:r>
            <a:r>
              <a:rPr lang="en-GB" altLang="en-US" dirty="0">
                <a:latin typeface="Times New Roman" panose="02020603050405020304" charset="0"/>
                <a:ea typeface="Microsoft YaHei" panose="020B0503020204020204" pitchFamily="34" charset="-122"/>
                <a:cs typeface="Times New Roman" panose="02020603050405020304" charset="0"/>
              </a:rPr>
              <a:t>requires </a:t>
            </a:r>
            <a:r>
              <a:rPr lang="en-GB" altLang="zh-TW" dirty="0">
                <a:latin typeface="Times New Roman" panose="02020603050405020304" charset="0"/>
                <a:ea typeface="Microsoft YaHei" panose="020B0503020204020204" pitchFamily="34" charset="-122"/>
                <a:cs typeface="Times New Roman" panose="02020603050405020304" charset="0"/>
              </a:rPr>
              <a:t>LINK RFID</a:t>
            </a:r>
            <a:r>
              <a:rPr lang="en-GB" altLang="en-US" dirty="0">
                <a:latin typeface="Times New Roman" panose="02020603050405020304" charset="0"/>
                <a:ea typeface="Microsoft YaHei" panose="020B0503020204020204" pitchFamily="34" charset="-122"/>
                <a:cs typeface="Times New Roman" panose="02020603050405020304" charset="0"/>
              </a:rPr>
              <a:t> </a:t>
            </a:r>
            <a:endParaRPr lang="en-US" altLang="zh-TW" dirty="0" smtClean="0">
              <a:latin typeface="Times New Roman" panose="02020603050405020304" charset="0"/>
              <a:ea typeface="Microsoft YaHei" panose="020B0503020204020204" pitchFamily="34" charset="-122"/>
              <a:cs typeface="Times New Roman" panose="02020603050405020304" charset="0"/>
            </a:endParaRPr>
          </a:p>
          <a:p>
            <a:r>
              <a:rPr lang="en-GB" altLang="zh-TW" b="1" dirty="0" smtClean="0">
                <a:latin typeface="Times New Roman" panose="02020603050405020304" charset="0"/>
                <a:ea typeface="Microsoft YaHei" panose="020B0503020204020204" pitchFamily="34" charset="-122"/>
                <a:cs typeface="Times New Roman" panose="02020603050405020304" charset="0"/>
              </a:rPr>
              <a:t>E</a:t>
            </a:r>
            <a:r>
              <a:rPr lang="en-GB" altLang="zh-TW" dirty="0" smtClean="0">
                <a:latin typeface="Times New Roman" panose="02020603050405020304" charset="0"/>
                <a:ea typeface="Microsoft YaHei" panose="020B0503020204020204" pitchFamily="34" charset="-122"/>
                <a:cs typeface="Times New Roman" panose="02020603050405020304" charset="0"/>
              </a:rPr>
              <a:t>: </a:t>
            </a:r>
            <a:r>
              <a:rPr lang="en-GB" altLang="en-US" dirty="0" smtClean="0">
                <a:latin typeface="Times New Roman" panose="02020603050405020304" charset="0"/>
                <a:ea typeface="Microsoft YaHei" panose="020B0503020204020204" pitchFamily="34" charset="-122"/>
                <a:cs typeface="Times New Roman" panose="02020603050405020304" charset="0"/>
              </a:rPr>
              <a:t>Represents the end station </a:t>
            </a:r>
            <a:r>
              <a:rPr lang="en-GB" altLang="zh-TW" dirty="0">
                <a:latin typeface="Times New Roman" panose="02020603050405020304" charset="0"/>
                <a:ea typeface="Microsoft YaHei" panose="020B0503020204020204" pitchFamily="34" charset="-122"/>
                <a:cs typeface="Times New Roman" panose="02020603050405020304" charset="0"/>
              </a:rPr>
              <a:t>and </a:t>
            </a:r>
            <a:r>
              <a:rPr lang="en-GB" altLang="en-US" dirty="0">
                <a:latin typeface="Times New Roman" panose="02020603050405020304" charset="0"/>
                <a:ea typeface="Microsoft YaHei" panose="020B0503020204020204" pitchFamily="34" charset="-122"/>
                <a:cs typeface="Times New Roman" panose="02020603050405020304" charset="0"/>
              </a:rPr>
              <a:t>needs to </a:t>
            </a:r>
            <a:r>
              <a:rPr lang="en-US" altLang="en-GB" dirty="0">
                <a:latin typeface="Times New Roman" panose="02020603050405020304" charset="0"/>
                <a:ea typeface="Microsoft YaHei" panose="020B0503020204020204" pitchFamily="34" charset="-122"/>
                <a:cs typeface="Times New Roman" panose="02020603050405020304" charset="0"/>
              </a:rPr>
              <a:t>delink </a:t>
            </a:r>
            <a:r>
              <a:rPr lang="en-GB" altLang="zh-TW" dirty="0">
                <a:latin typeface="Times New Roman" panose="02020603050405020304" charset="0"/>
                <a:ea typeface="Microsoft YaHei" panose="020B0503020204020204" pitchFamily="34" charset="-122"/>
                <a:cs typeface="Times New Roman" panose="02020603050405020304" charset="0"/>
              </a:rPr>
              <a:t>the LINK RFID</a:t>
            </a:r>
            <a:r>
              <a:rPr lang="en-GB" altLang="en-US" dirty="0">
                <a:latin typeface="Times New Roman" panose="02020603050405020304" charset="0"/>
                <a:ea typeface="Microsoft YaHei" panose="020B0503020204020204" pitchFamily="34" charset="-122"/>
                <a:cs typeface="Times New Roman" panose="02020603050405020304" charset="0"/>
              </a:rPr>
              <a:t> </a:t>
            </a:r>
            <a:endParaRPr lang="en-US" altLang="zh-TW" dirty="0" smtClean="0">
              <a:latin typeface="Times New Roman" panose="02020603050405020304" charset="0"/>
              <a:ea typeface="Microsoft YaHei" panose="020B0503020204020204" pitchFamily="34" charset="-122"/>
              <a:cs typeface="Times New Roman" panose="02020603050405020304" charset="0"/>
            </a:endParaRPr>
          </a:p>
          <a:p>
            <a:r>
              <a:rPr lang="en-GB" altLang="zh-TW" b="1" dirty="0" smtClean="0">
                <a:latin typeface="Times New Roman" panose="02020603050405020304" charset="0"/>
                <a:ea typeface="Microsoft YaHei" panose="020B0503020204020204" pitchFamily="34" charset="-122"/>
                <a:cs typeface="Times New Roman" panose="02020603050405020304" charset="0"/>
              </a:rPr>
              <a:t>P</a:t>
            </a:r>
            <a:r>
              <a:rPr lang="en-GB" altLang="zh-TW" dirty="0" smtClean="0">
                <a:latin typeface="Times New Roman" panose="02020603050405020304" charset="0"/>
                <a:ea typeface="Microsoft YaHei" panose="020B0503020204020204" pitchFamily="34" charset="-122"/>
                <a:cs typeface="Times New Roman" panose="02020603050405020304" charset="0"/>
              </a:rPr>
              <a:t>: </a:t>
            </a:r>
            <a:r>
              <a:rPr lang="en-GB" altLang="en-US" dirty="0" smtClean="0">
                <a:latin typeface="Times New Roman" panose="02020603050405020304" charset="0"/>
                <a:ea typeface="Microsoft YaHei" panose="020B0503020204020204" pitchFamily="34" charset="-122"/>
                <a:cs typeface="Times New Roman" panose="02020603050405020304" charset="0"/>
              </a:rPr>
              <a:t>stands for display picture</a:t>
            </a:r>
            <a:endParaRPr lang="en-US" altLang="zh-CN" dirty="0" smtClean="0">
              <a:latin typeface="Times New Roman" panose="02020603050405020304" charset="0"/>
              <a:ea typeface="Microsoft YaHei" panose="020B0503020204020204" pitchFamily="34" charset="-122"/>
              <a:cs typeface="Times New Roman" panose="02020603050405020304" charset="0"/>
            </a:endParaRPr>
          </a:p>
          <a:p>
            <a:r>
              <a:rPr lang="en-GB" altLang="zh-CN" b="1" dirty="0" smtClean="0">
                <a:latin typeface="Times New Roman" panose="02020603050405020304" charset="0"/>
                <a:ea typeface="Microsoft YaHei" panose="020B0503020204020204" pitchFamily="34" charset="-122"/>
                <a:cs typeface="Times New Roman" panose="02020603050405020304" charset="0"/>
              </a:rPr>
              <a:t>e</a:t>
            </a:r>
            <a:r>
              <a:rPr lang="en-GB" altLang="zh-CN" dirty="0" smtClean="0">
                <a:latin typeface="Times New Roman" panose="02020603050405020304" charset="0"/>
                <a:ea typeface="Microsoft YaHei" panose="020B0503020204020204" pitchFamily="34" charset="-122"/>
                <a:cs typeface="Times New Roman" panose="02020603050405020304" charset="0"/>
              </a:rPr>
              <a:t> </a:t>
            </a:r>
            <a:r>
              <a:rPr lang="en-GB" altLang="zh-TW" dirty="0" smtClean="0">
                <a:latin typeface="Times New Roman" panose="02020603050405020304" charset="0"/>
                <a:ea typeface="Microsoft YaHei" panose="020B0503020204020204" pitchFamily="34" charset="-122"/>
                <a:cs typeface="Times New Roman" panose="02020603050405020304" charset="0"/>
              </a:rPr>
              <a:t>: </a:t>
            </a:r>
            <a:r>
              <a:rPr lang="en-GB" altLang="en-US" dirty="0" smtClean="0">
                <a:latin typeface="Times New Roman" panose="02020603050405020304" charset="0"/>
                <a:ea typeface="Microsoft YaHei" panose="020B0503020204020204" pitchFamily="34" charset="-122"/>
                <a:cs typeface="Times New Roman" panose="02020603050405020304" charset="0"/>
              </a:rPr>
              <a:t>means you can swipe </a:t>
            </a:r>
            <a:r>
              <a:rPr lang="en-GB" altLang="zh-CN" dirty="0" smtClean="0">
                <a:latin typeface="Times New Roman" panose="02020603050405020304" charset="0"/>
                <a:ea typeface="Microsoft YaHei" panose="020B0503020204020204" pitchFamily="34" charset="-122"/>
                <a:cs typeface="Times New Roman" panose="02020603050405020304" charset="0"/>
              </a:rPr>
              <a:t>PALLET/RFID </a:t>
            </a:r>
            <a:r>
              <a:rPr lang="en-GB" altLang="en-US" dirty="0" smtClean="0">
                <a:latin typeface="Times New Roman" panose="02020603050405020304" charset="0"/>
                <a:ea typeface="Microsoft YaHei" panose="020B0503020204020204" pitchFamily="34" charset="-122"/>
                <a:cs typeface="Times New Roman" panose="02020603050405020304" charset="0"/>
              </a:rPr>
              <a:t>to pass the station</a:t>
            </a:r>
            <a:endParaRPr lang="zh-TW" altLang="en-US" dirty="0">
              <a:latin typeface="Times New Roman" panose="02020603050405020304" charset="0"/>
              <a:ea typeface="Microsoft YaHei" panose="020B0503020204020204" pitchFamily="34" charset="-122"/>
              <a:cs typeface="Times New Roman" panose="02020603050405020304" charset="0"/>
            </a:endParaRPr>
          </a:p>
          <a:p>
            <a:r>
              <a:rPr lang="en-GB" altLang="zh-TW" b="1" dirty="0">
                <a:latin typeface="Times New Roman" panose="02020603050405020304" charset="0"/>
                <a:ea typeface="Microsoft YaHei" panose="020B0503020204020204" pitchFamily="34" charset="-122"/>
                <a:cs typeface="Times New Roman" panose="02020603050405020304" charset="0"/>
              </a:rPr>
              <a:t>2</a:t>
            </a:r>
            <a:r>
              <a:rPr lang="en-GB" altLang="zh-TW" dirty="0">
                <a:latin typeface="Times New Roman" panose="02020603050405020304" charset="0"/>
                <a:ea typeface="Microsoft YaHei" panose="020B0503020204020204" pitchFamily="34" charset="-122"/>
                <a:cs typeface="Times New Roman" panose="02020603050405020304" charset="0"/>
              </a:rPr>
              <a:t> </a:t>
            </a:r>
            <a:r>
              <a:rPr lang="en-GB" altLang="zh-TW" dirty="0" smtClean="0">
                <a:latin typeface="Times New Roman" panose="02020603050405020304" charset="0"/>
                <a:ea typeface="Microsoft YaHei" panose="020B0503020204020204" pitchFamily="34" charset="-122"/>
                <a:cs typeface="Times New Roman" panose="02020603050405020304" charset="0"/>
              </a:rPr>
              <a:t>: </a:t>
            </a:r>
            <a:r>
              <a:rPr lang="en-GB" altLang="en-US" dirty="0" smtClean="0">
                <a:latin typeface="Times New Roman" panose="02020603050405020304" charset="0"/>
                <a:ea typeface="Microsoft YaHei" panose="020B0503020204020204" pitchFamily="34" charset="-122"/>
                <a:cs typeface="Times New Roman" panose="02020603050405020304" charset="0"/>
              </a:rPr>
              <a:t>Represents </a:t>
            </a:r>
            <a:r>
              <a:rPr lang="en-GB" altLang="zh-TW" dirty="0" smtClean="0">
                <a:latin typeface="Times New Roman" panose="02020603050405020304" charset="0"/>
                <a:ea typeface="Microsoft YaHei" panose="020B0503020204020204" pitchFamily="34" charset="-122"/>
                <a:cs typeface="Times New Roman" panose="02020603050405020304" charset="0"/>
              </a:rPr>
              <a:t>CHK </a:t>
            </a:r>
            <a:r>
              <a:rPr lang="en-GB" altLang="en-US" dirty="0" smtClean="0">
                <a:latin typeface="Times New Roman" panose="02020603050405020304" charset="0"/>
                <a:ea typeface="Microsoft YaHei" panose="020B0503020204020204" pitchFamily="34" charset="-122"/>
                <a:cs typeface="Times New Roman" panose="02020603050405020304" charset="0"/>
              </a:rPr>
              <a:t>on the second- order </a:t>
            </a:r>
            <a:r>
              <a:rPr lang="en-GB" altLang="zh-TW" dirty="0" smtClean="0">
                <a:latin typeface="Times New Roman" panose="02020603050405020304" charset="0"/>
                <a:ea typeface="Microsoft YaHei" panose="020B0503020204020204" pitchFamily="34" charset="-122"/>
                <a:cs typeface="Times New Roman" panose="02020603050405020304" charset="0"/>
              </a:rPr>
              <a:t>KP</a:t>
            </a:r>
            <a:r>
              <a:rPr lang="en-GB" altLang="en-US" dirty="0" smtClean="0">
                <a:latin typeface="Times New Roman" panose="02020603050405020304" charset="0"/>
                <a:ea typeface="Microsoft YaHei" panose="020B0503020204020204" pitchFamily="34" charset="-122"/>
                <a:cs typeface="Times New Roman" panose="02020603050405020304" charset="0"/>
              </a:rPr>
              <a:t> </a:t>
            </a:r>
            <a:endParaRPr lang="zh-TW" altLang="en-US" dirty="0">
              <a:latin typeface="Times New Roman" panose="02020603050405020304" charset="0"/>
              <a:ea typeface="Microsoft YaHei" panose="020B0503020204020204" pitchFamily="34" charset="-122"/>
              <a:cs typeface="Times New Roman" panose="02020603050405020304" charset="0"/>
            </a:endParaRPr>
          </a:p>
          <a:p>
            <a:r>
              <a:rPr lang="en-GB" altLang="zh-TW" b="1" dirty="0">
                <a:latin typeface="Times New Roman" panose="02020603050405020304" charset="0"/>
                <a:ea typeface="Microsoft YaHei" panose="020B0503020204020204" pitchFamily="34" charset="-122"/>
                <a:cs typeface="Times New Roman" panose="02020603050405020304" charset="0"/>
              </a:rPr>
              <a:t>3</a:t>
            </a:r>
            <a:r>
              <a:rPr lang="en-GB" altLang="zh-TW" dirty="0">
                <a:latin typeface="Times New Roman" panose="02020603050405020304" charset="0"/>
                <a:ea typeface="Microsoft YaHei" panose="020B0503020204020204" pitchFamily="34" charset="-122"/>
                <a:cs typeface="Times New Roman" panose="02020603050405020304" charset="0"/>
              </a:rPr>
              <a:t> </a:t>
            </a:r>
            <a:r>
              <a:rPr lang="en-GB" altLang="zh-TW" dirty="0" smtClean="0">
                <a:latin typeface="Times New Roman" panose="02020603050405020304" charset="0"/>
                <a:ea typeface="Microsoft YaHei" panose="020B0503020204020204" pitchFamily="34" charset="-122"/>
                <a:cs typeface="Times New Roman" panose="02020603050405020304" charset="0"/>
              </a:rPr>
              <a:t>: </a:t>
            </a:r>
            <a:r>
              <a:rPr lang="en-GB" altLang="en-US" dirty="0" smtClean="0">
                <a:latin typeface="Times New Roman" panose="02020603050405020304" charset="0"/>
                <a:ea typeface="Microsoft YaHei" panose="020B0503020204020204" pitchFamily="34" charset="-122"/>
                <a:cs typeface="Times New Roman" panose="02020603050405020304" charset="0"/>
              </a:rPr>
              <a:t>Represents </a:t>
            </a:r>
            <a:r>
              <a:rPr lang="en-GB" altLang="en-US" dirty="0">
                <a:latin typeface="Times New Roman" panose="02020603050405020304" charset="0"/>
                <a:ea typeface="Microsoft YaHei" panose="020B0503020204020204" pitchFamily="34" charset="-122"/>
                <a:cs typeface="Times New Roman" panose="02020603050405020304" charset="0"/>
              </a:rPr>
              <a:t>CHK </a:t>
            </a:r>
            <a:r>
              <a:rPr lang="en-GB" altLang="en-US" dirty="0" smtClean="0">
                <a:latin typeface="Times New Roman" panose="02020603050405020304" charset="0"/>
                <a:ea typeface="Microsoft YaHei" panose="020B0503020204020204" pitchFamily="34" charset="-122"/>
                <a:cs typeface="Times New Roman" panose="02020603050405020304" charset="0"/>
              </a:rPr>
              <a:t>on third- </a:t>
            </a:r>
            <a:r>
              <a:rPr lang="en-GB" altLang="zh-TW" dirty="0" smtClean="0">
                <a:latin typeface="Times New Roman" panose="02020603050405020304" charset="0"/>
                <a:ea typeface="Microsoft YaHei" panose="020B0503020204020204" pitchFamily="34" charset="-122"/>
                <a:cs typeface="Times New Roman" panose="02020603050405020304" charset="0"/>
              </a:rPr>
              <a:t>order KP</a:t>
            </a:r>
            <a:r>
              <a:rPr lang="en-GB" altLang="en-US" dirty="0" smtClean="0">
                <a:latin typeface="Times New Roman" panose="02020603050405020304" charset="0"/>
                <a:ea typeface="Microsoft YaHei" panose="020B0503020204020204" pitchFamily="34" charset="-122"/>
                <a:cs typeface="Times New Roman" panose="02020603050405020304" charset="0"/>
              </a:rPr>
              <a:t> </a:t>
            </a:r>
            <a:endParaRPr lang="zh-TW" altLang="en-US" dirty="0">
              <a:latin typeface="Times New Roman" panose="02020603050405020304" charset="0"/>
              <a:ea typeface="Microsoft YaHei" panose="020B0503020204020204" pitchFamily="34" charset="-122"/>
              <a:cs typeface="Times New Roman" panose="02020603050405020304" charset="0"/>
            </a:endParaRPr>
          </a:p>
          <a:p>
            <a:r>
              <a:rPr lang="en-GB" altLang="zh-TW" b="1" dirty="0">
                <a:latin typeface="Times New Roman" panose="02020603050405020304" charset="0"/>
                <a:ea typeface="Microsoft YaHei" panose="020B0503020204020204" pitchFamily="34" charset="-122"/>
                <a:cs typeface="Times New Roman" panose="02020603050405020304" charset="0"/>
              </a:rPr>
              <a:t>4 </a:t>
            </a:r>
            <a:r>
              <a:rPr lang="en-GB" altLang="zh-TW" dirty="0" smtClean="0">
                <a:latin typeface="Times New Roman" panose="02020603050405020304" charset="0"/>
                <a:ea typeface="Microsoft YaHei" panose="020B0503020204020204" pitchFamily="34" charset="-122"/>
                <a:cs typeface="Times New Roman" panose="02020603050405020304" charset="0"/>
              </a:rPr>
              <a:t>: </a:t>
            </a:r>
            <a:r>
              <a:rPr lang="en-GB" altLang="en-US" dirty="0" smtClean="0">
                <a:latin typeface="Times New Roman" panose="02020603050405020304" charset="0"/>
                <a:ea typeface="Microsoft YaHei" panose="020B0503020204020204" pitchFamily="34" charset="-122"/>
                <a:cs typeface="Times New Roman" panose="02020603050405020304" charset="0"/>
              </a:rPr>
              <a:t>Represents </a:t>
            </a:r>
            <a:r>
              <a:rPr lang="en-GB" altLang="zh-TW" dirty="0" smtClean="0">
                <a:latin typeface="Times New Roman" panose="02020603050405020304" charset="0"/>
                <a:ea typeface="Microsoft YaHei" panose="020B0503020204020204" pitchFamily="34" charset="-122"/>
                <a:cs typeface="Times New Roman" panose="02020603050405020304" charset="0"/>
              </a:rPr>
              <a:t>CHK </a:t>
            </a:r>
            <a:r>
              <a:rPr lang="en-GB" altLang="en-US" dirty="0">
                <a:latin typeface="Times New Roman" panose="02020603050405020304" charset="0"/>
                <a:ea typeface="Microsoft YaHei" panose="020B0503020204020204" pitchFamily="34" charset="-122"/>
                <a:cs typeface="Times New Roman" panose="02020603050405020304" charset="0"/>
              </a:rPr>
              <a:t>on </a:t>
            </a:r>
            <a:r>
              <a:rPr lang="en-GB" altLang="en-US" dirty="0" smtClean="0">
                <a:latin typeface="Times New Roman" panose="02020603050405020304" charset="0"/>
                <a:ea typeface="Microsoft YaHei" panose="020B0503020204020204" pitchFamily="34" charset="-122"/>
                <a:cs typeface="Times New Roman" panose="02020603050405020304" charset="0"/>
              </a:rPr>
              <a:t>fourth-order </a:t>
            </a:r>
            <a:r>
              <a:rPr lang="en-GB" altLang="zh-TW" dirty="0" smtClean="0">
                <a:latin typeface="Times New Roman" panose="02020603050405020304" charset="0"/>
                <a:ea typeface="Microsoft YaHei" panose="020B0503020204020204" pitchFamily="34" charset="-122"/>
                <a:cs typeface="Times New Roman" panose="02020603050405020304" charset="0"/>
              </a:rPr>
              <a:t>KP</a:t>
            </a:r>
            <a:endParaRPr lang="zh-TW" altLang="en-US" dirty="0">
              <a:latin typeface="Times New Roman" panose="02020603050405020304" charset="0"/>
              <a:ea typeface="Microsoft YaHei" panose="020B0503020204020204" pitchFamily="34" charset="-122"/>
              <a:cs typeface="Times New Roman" panose="02020603050405020304" charset="0"/>
            </a:endParaRPr>
          </a:p>
        </p:txBody>
      </p:sp>
      <p:sp>
        <p:nvSpPr>
          <p:cNvPr id="3" name="文字方塊 2"/>
          <p:cNvSpPr txBox="1"/>
          <p:nvPr/>
        </p:nvSpPr>
        <p:spPr>
          <a:xfrm>
            <a:off x="334645" y="224790"/>
            <a:ext cx="9220200" cy="460375"/>
          </a:xfrm>
          <a:prstGeom prst="rect">
            <a:avLst/>
          </a:prstGeom>
          <a:noFill/>
        </p:spPr>
        <p:txBody>
          <a:bodyPr wrap="square" rtlCol="0">
            <a:spAutoFit/>
          </a:bodyPr>
          <a:lstStyle/>
          <a:p>
            <a:r>
              <a:rPr lang="en-GB" altLang="zh-TW" sz="2400" dirty="0" smtClean="0">
                <a:latin typeface="Times New Roman" panose="02020603050405020304" charset="0"/>
                <a:ea typeface="Microsoft YaHei" panose="020B0503020204020204" pitchFamily="34" charset="-122"/>
                <a:cs typeface="Times New Roman" panose="02020603050405020304" charset="0"/>
              </a:rPr>
              <a:t>DEVICE_COLLECT </a:t>
            </a:r>
            <a:r>
              <a:rPr lang="en-GB" altLang="zh-CN" sz="2400" dirty="0" smtClean="0">
                <a:latin typeface="Times New Roman" panose="02020603050405020304" charset="0"/>
                <a:ea typeface="Microsoft YaHei" panose="020B0503020204020204" pitchFamily="34" charset="-122"/>
                <a:cs typeface="Times New Roman" panose="02020603050405020304" charset="0"/>
              </a:rPr>
              <a:t>.</a:t>
            </a:r>
            <a:r>
              <a:rPr lang="en-GB" altLang="zh-TW" dirty="0">
                <a:latin typeface="Times New Roman" panose="02020603050405020304" charset="0"/>
                <a:cs typeface="Times New Roman" panose="02020603050405020304" charset="0"/>
              </a:rPr>
              <a:t> </a:t>
            </a:r>
            <a:r>
              <a:rPr lang="en-GB" altLang="zh-TW" sz="2400" dirty="0" smtClean="0">
                <a:latin typeface="Times New Roman" panose="02020603050405020304" charset="0"/>
                <a:ea typeface="Microsoft YaHei" panose="020B0503020204020204" pitchFamily="34" charset="-122"/>
                <a:cs typeface="Times New Roman" panose="02020603050405020304" charset="0"/>
              </a:rPr>
              <a:t>SCANFLAG </a:t>
            </a:r>
            <a:r>
              <a:rPr lang="en-GB" altLang="en-US" sz="2400" dirty="0" smtClean="0">
                <a:latin typeface="Times New Roman" panose="02020603050405020304" charset="0"/>
                <a:ea typeface="Microsoft YaHei" panose="020B0503020204020204" pitchFamily="34" charset="-122"/>
                <a:cs typeface="Times New Roman" panose="02020603050405020304" charset="0"/>
              </a:rPr>
              <a:t>flag introduction</a:t>
            </a:r>
            <a:endParaRPr lang="zh-TW" altLang="en-US" sz="2400" dirty="0">
              <a:latin typeface="Times New Roman" panose="02020603050405020304" charset="0"/>
              <a:ea typeface="Microsoft YaHei" panose="020B0503020204020204" pitchFamily="34" charset="-122"/>
              <a:cs typeface="Times New Roman" panose="02020603050405020304" charset="0"/>
            </a:endParaRPr>
          </a:p>
        </p:txBody>
      </p:sp>
      <p:sp>
        <p:nvSpPr>
          <p:cNvPr id="4" name="文字方塊 3"/>
          <p:cNvSpPr txBox="1"/>
          <p:nvPr/>
        </p:nvSpPr>
        <p:spPr>
          <a:xfrm>
            <a:off x="334645" y="5224780"/>
            <a:ext cx="4750435" cy="368300"/>
          </a:xfrm>
          <a:prstGeom prst="rect">
            <a:avLst/>
          </a:prstGeom>
          <a:noFill/>
        </p:spPr>
        <p:txBody>
          <a:bodyPr wrap="square" rtlCol="0">
            <a:spAutoFit/>
          </a:bodyPr>
          <a:lstStyle/>
          <a:p>
            <a:r>
              <a:rPr lang="en-GB" altLang="en-US" b="1" dirty="0" smtClean="0">
                <a:latin typeface="Times New Roman" panose="02020603050405020304" charset="0"/>
                <a:ea typeface="Microsoft YaHei" panose="020B0503020204020204" pitchFamily="34" charset="-122"/>
                <a:cs typeface="Times New Roman" panose="02020603050405020304" charset="0"/>
              </a:rPr>
              <a:t>Scope of application </a:t>
            </a:r>
            <a:r>
              <a:rPr lang="en-GB" altLang="zh-CN" b="1" dirty="0" smtClean="0">
                <a:latin typeface="Times New Roman" panose="02020603050405020304" charset="0"/>
                <a:ea typeface="Microsoft YaHei" panose="020B0503020204020204" pitchFamily="34" charset="-122"/>
                <a:cs typeface="Times New Roman" panose="02020603050405020304" charset="0"/>
              </a:rPr>
              <a:t>: </a:t>
            </a:r>
            <a:r>
              <a:rPr lang="en-GB" altLang="en-US" dirty="0" smtClean="0">
                <a:latin typeface="Times New Roman" panose="02020603050405020304" charset="0"/>
                <a:ea typeface="Microsoft YaHei" panose="020B0503020204020204" pitchFamily="34" charset="-122"/>
                <a:cs typeface="Times New Roman" panose="02020603050405020304" charset="0"/>
              </a:rPr>
              <a:t>All </a:t>
            </a:r>
            <a:r>
              <a:rPr lang="en-GB" altLang="zh-CN" dirty="0" smtClean="0">
                <a:latin typeface="Times New Roman" panose="02020603050405020304" charset="0"/>
                <a:ea typeface="Microsoft YaHei" panose="020B0503020204020204" pitchFamily="34" charset="-122"/>
                <a:cs typeface="Times New Roman" panose="02020603050405020304" charset="0"/>
              </a:rPr>
              <a:t>CT </a:t>
            </a:r>
            <a:r>
              <a:rPr lang="en-GB" altLang="en-US" dirty="0" smtClean="0">
                <a:latin typeface="Times New Roman" panose="02020603050405020304" charset="0"/>
                <a:ea typeface="Microsoft YaHei" panose="020B0503020204020204" pitchFamily="34" charset="-122"/>
                <a:cs typeface="Times New Roman" panose="02020603050405020304" charset="0"/>
              </a:rPr>
              <a:t>procedures</a:t>
            </a:r>
            <a:endParaRPr lang="zh-TW" altLang="en-US" dirty="0">
              <a:latin typeface="Times New Roman" panose="02020603050405020304" charset="0"/>
              <a:ea typeface="Microsoft YaHei" panose="020B0503020204020204" pitchFamily="34" charset="-122"/>
              <a:cs typeface="Times New Roman" panose="02020603050405020304" charset="0"/>
            </a:endParaRP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方塊 2"/>
          <p:cNvSpPr txBox="1"/>
          <p:nvPr/>
        </p:nvSpPr>
        <p:spPr>
          <a:xfrm>
            <a:off x="285889" y="191493"/>
            <a:ext cx="10297671" cy="460375"/>
          </a:xfrm>
          <a:prstGeom prst="rect">
            <a:avLst/>
          </a:prstGeom>
          <a:noFill/>
        </p:spPr>
        <p:txBody>
          <a:bodyPr wrap="square" rtlCol="0">
            <a:spAutoFit/>
          </a:bodyPr>
          <a:lstStyle/>
          <a:p>
            <a:r>
              <a:rPr lang="en-GB" altLang="zh-CN" sz="2400" dirty="0">
                <a:latin typeface="Microsoft YaHei" panose="020B0503020204020204" pitchFamily="34" charset="-122"/>
                <a:ea typeface="Microsoft YaHei" panose="020B0503020204020204" pitchFamily="34" charset="-122"/>
                <a:sym typeface="+mn-ea"/>
              </a:rPr>
              <a:t>HSG-E-CLIP REWORK- </a:t>
            </a:r>
            <a:r>
              <a:rPr lang="en-GB" altLang="en-US" sz="2400" dirty="0">
                <a:latin typeface="Microsoft YaHei" panose="020B0503020204020204" pitchFamily="34" charset="-122"/>
                <a:ea typeface="Microsoft YaHei" panose="020B0503020204020204" pitchFamily="34" charset="-122"/>
                <a:sym typeface="+mn-ea"/>
              </a:rPr>
              <a:t>hand brush station</a:t>
            </a:r>
            <a:endParaRPr lang="zh-CN" altLang="en-US" sz="2400" dirty="0">
              <a:latin typeface="Microsoft YaHei" panose="020B0503020204020204" pitchFamily="34" charset="-122"/>
              <a:ea typeface="Microsoft YaHei" panose="020B0503020204020204" pitchFamily="34" charset="-122"/>
            </a:endParaRPr>
          </a:p>
        </p:txBody>
      </p:sp>
      <p:sp>
        <p:nvSpPr>
          <p:cNvPr id="6" name="文字方塊 5"/>
          <p:cNvSpPr txBox="1"/>
          <p:nvPr/>
        </p:nvSpPr>
        <p:spPr>
          <a:xfrm>
            <a:off x="166255" y="815383"/>
            <a:ext cx="11457709" cy="368300"/>
          </a:xfrm>
          <a:prstGeom prst="rect">
            <a:avLst/>
          </a:prstGeom>
          <a:noFill/>
        </p:spPr>
        <p:txBody>
          <a:bodyPr wrap="square" rtlCol="0">
            <a:spAutoFit/>
          </a:bodyPr>
          <a:lstStyle/>
          <a:p>
            <a:r>
              <a:rPr lang="en-GB" altLang="en-US" b="1" dirty="0" smtClean="0">
                <a:latin typeface="Microsoft YaHei" panose="020B0503020204020204" pitchFamily="34" charset="-122"/>
                <a:ea typeface="Microsoft YaHei" panose="020B0503020204020204" pitchFamily="34" charset="-122"/>
              </a:rPr>
              <a:t>Station name </a:t>
            </a:r>
            <a:r>
              <a:rPr lang="en-GB" altLang="zh-CN" b="1" dirty="0" smtClean="0">
                <a:latin typeface="Microsoft YaHei" panose="020B0503020204020204" pitchFamily="34" charset="-122"/>
                <a:ea typeface="Microsoft YaHei" panose="020B0503020204020204" pitchFamily="34" charset="-122"/>
              </a:rPr>
              <a:t>: </a:t>
            </a:r>
            <a:r>
              <a:rPr lang="en-GB" altLang="zh-CN" dirty="0">
                <a:latin typeface="Microsoft YaHei" panose="020B0503020204020204" pitchFamily="34" charset="-122"/>
                <a:ea typeface="Microsoft YaHei" panose="020B0503020204020204" pitchFamily="34" charset="-122"/>
                <a:sym typeface="+mn-ea"/>
              </a:rPr>
              <a:t>E-CLIP REWORK</a:t>
            </a:r>
            <a:endParaRPr lang="zh-CN" altLang="en-US" dirty="0">
              <a:latin typeface="Microsoft YaHei" panose="020B0503020204020204" pitchFamily="34" charset="-122"/>
              <a:ea typeface="Microsoft YaHei" panose="020B0503020204020204" pitchFamily="34" charset="-122"/>
            </a:endParaRPr>
          </a:p>
        </p:txBody>
      </p:sp>
      <p:sp>
        <p:nvSpPr>
          <p:cNvPr id="8" name="文字方塊 7"/>
          <p:cNvSpPr txBox="1"/>
          <p:nvPr/>
        </p:nvSpPr>
        <p:spPr>
          <a:xfrm>
            <a:off x="166255" y="2423107"/>
            <a:ext cx="4309110" cy="2584450"/>
          </a:xfrm>
          <a:prstGeom prst="rect">
            <a:avLst/>
          </a:prstGeom>
          <a:noFill/>
        </p:spPr>
        <p:txBody>
          <a:bodyPr wrap="square" rtlCol="0">
            <a:spAutoFit/>
          </a:bodyPr>
          <a:lstStyle/>
          <a:p>
            <a:r>
              <a:rPr lang="en-GB" altLang="zh-TW" b="1" dirty="0">
                <a:latin typeface="Microsoft YaHei" panose="020B0503020204020204" pitchFamily="34" charset="-122"/>
                <a:ea typeface="Microsoft YaHei" panose="020B0503020204020204" pitchFamily="34" charset="-122"/>
                <a:cs typeface="Microsoft YaHei" panose="020B0503020204020204" pitchFamily="34" charset="-122"/>
              </a:rPr>
              <a:t>Station </a:t>
            </a:r>
            <a:r>
              <a:rPr lang="en-GB" altLang="zh-CN" b="1" dirty="0">
                <a:latin typeface="Microsoft YaHei" panose="020B0503020204020204" pitchFamily="34" charset="-122"/>
                <a:ea typeface="Microsoft YaHei" panose="020B0503020204020204" pitchFamily="34" charset="-122"/>
                <a:cs typeface="Microsoft YaHei" panose="020B0503020204020204" pitchFamily="34" charset="-122"/>
              </a:rPr>
              <a:t>GRP </a:t>
            </a:r>
            <a:r>
              <a:rPr lang="en-GB" altLang="zh-CN" b="1" dirty="0" smtClean="0">
                <a:latin typeface="Microsoft YaHei" panose="020B0503020204020204" pitchFamily="34" charset="-122"/>
                <a:ea typeface="Microsoft YaHei" panose="020B0503020204020204" pitchFamily="34" charset="-122"/>
                <a:cs typeface="Microsoft YaHei" panose="020B0503020204020204" pitchFamily="34" charset="-122"/>
              </a:rPr>
              <a:t>: </a:t>
            </a:r>
            <a:r>
              <a:rPr lang="en-GB" altLang="zh-CN" dirty="0" smtClean="0">
                <a:latin typeface="Microsoft YaHei" panose="020B0503020204020204" pitchFamily="34" charset="-122"/>
                <a:ea typeface="Microsoft YaHei" panose="020B0503020204020204" pitchFamily="34" charset="-122"/>
                <a:sym typeface="+mn-ea"/>
              </a:rPr>
              <a:t>AJG</a:t>
            </a:r>
            <a:endParaRPr lang="en-US" altLang="zh-CN" dirty="0">
              <a:latin typeface="Microsoft YaHei" panose="020B0503020204020204" pitchFamily="34" charset="-122"/>
              <a:ea typeface="Microsoft YaHei" panose="020B0503020204020204" pitchFamily="34" charset="-122"/>
              <a:cs typeface="Microsoft YaHei" panose="020B0503020204020204" pitchFamily="34" charset="-122"/>
            </a:endParaRPr>
          </a:p>
          <a:p>
            <a:r>
              <a:rPr lang="en-GB" altLang="en-US" b="1" dirty="0">
                <a:latin typeface="Microsoft YaHei" panose="020B0503020204020204" pitchFamily="34" charset="-122"/>
                <a:ea typeface="Microsoft YaHei" panose="020B0503020204020204" pitchFamily="34" charset="-122"/>
                <a:cs typeface="Microsoft YaHei" panose="020B0503020204020204" pitchFamily="34" charset="-122"/>
              </a:rPr>
              <a:t>Brushing </a:t>
            </a:r>
            <a:r>
              <a:rPr lang="en-GB" altLang="en-US" b="1" dirty="0" smtClean="0">
                <a:latin typeface="Microsoft YaHei" panose="020B0503020204020204" pitchFamily="34" charset="-122"/>
                <a:ea typeface="Microsoft YaHei" panose="020B0503020204020204" pitchFamily="34" charset="-122"/>
                <a:cs typeface="Microsoft YaHei" panose="020B0503020204020204" pitchFamily="34" charset="-122"/>
              </a:rPr>
              <a:t>method </a:t>
            </a:r>
            <a:r>
              <a:rPr lang="en-GB" altLang="zh-CN" b="1" dirty="0" smtClean="0">
                <a:latin typeface="Microsoft YaHei" panose="020B0503020204020204" pitchFamily="34" charset="-122"/>
                <a:ea typeface="Microsoft YaHei" panose="020B0503020204020204" pitchFamily="34" charset="-122"/>
                <a:cs typeface="Microsoft YaHei" panose="020B0503020204020204" pitchFamily="34" charset="-122"/>
              </a:rPr>
              <a:t>: </a:t>
            </a:r>
            <a:r>
              <a:rPr lang="en-GB" altLang="en-US" dirty="0" smtClean="0">
                <a:latin typeface="Microsoft YaHei" panose="020B0503020204020204" pitchFamily="34" charset="-122"/>
                <a:ea typeface="Microsoft YaHei" panose="020B0503020204020204" pitchFamily="34" charset="-122"/>
                <a:cs typeface="Microsoft YaHei" panose="020B0503020204020204" pitchFamily="34" charset="-122"/>
              </a:rPr>
              <a:t>Scan </a:t>
            </a:r>
            <a:r>
              <a:rPr lang="en-GB" altLang="en-US" dirty="0">
                <a:latin typeface="Microsoft YaHei" panose="020B0503020204020204" pitchFamily="34" charset="-122"/>
                <a:ea typeface="Microsoft YaHei" panose="020B0503020204020204" pitchFamily="34" charset="-122"/>
                <a:cs typeface="Microsoft YaHei" panose="020B0503020204020204" pitchFamily="34" charset="-122"/>
              </a:rPr>
              <a:t>70ISN</a:t>
            </a:r>
            <a:endParaRPr lang="en-GB" altLang="en-US" dirty="0">
              <a:latin typeface="Microsoft YaHei" panose="020B0503020204020204" pitchFamily="34" charset="-122"/>
              <a:ea typeface="Microsoft YaHei" panose="020B0503020204020204" pitchFamily="34" charset="-122"/>
              <a:cs typeface="Microsoft YaHei" panose="020B0503020204020204" pitchFamily="34" charset="-122"/>
            </a:endParaRPr>
          </a:p>
          <a:p>
            <a:r>
              <a:rPr lang="en-GB" altLang="zh-CN" b="1" dirty="0">
                <a:latin typeface="Microsoft YaHei" panose="020B0503020204020204" pitchFamily="34" charset="-122"/>
                <a:ea typeface="Microsoft YaHei" panose="020B0503020204020204" pitchFamily="34" charset="-122"/>
                <a:cs typeface="Microsoft YaHei" panose="020B0503020204020204" pitchFamily="34" charset="-122"/>
              </a:rPr>
              <a:t>WKTYPE </a:t>
            </a:r>
            <a:r>
              <a:rPr lang="en-GB" altLang="zh-CN" b="1" dirty="0" smtClean="0">
                <a:latin typeface="Microsoft YaHei" panose="020B0503020204020204" pitchFamily="34" charset="-122"/>
                <a:ea typeface="Microsoft YaHei" panose="020B0503020204020204" pitchFamily="34" charset="-122"/>
                <a:cs typeface="Microsoft YaHei" panose="020B0503020204020204" pitchFamily="34" charset="-122"/>
              </a:rPr>
              <a:t>: </a:t>
            </a:r>
            <a:r>
              <a:rPr lang="en-GB" altLang="zh-CN" dirty="0" smtClean="0">
                <a:latin typeface="Microsoft YaHei" panose="020B0503020204020204" pitchFamily="34" charset="-122"/>
                <a:ea typeface="Microsoft YaHei" panose="020B0503020204020204" pitchFamily="34" charset="-122"/>
                <a:sym typeface="+mn-ea"/>
              </a:rPr>
              <a:t>WKS07_PSTEP6</a:t>
            </a:r>
            <a:endParaRPr dirty="0">
              <a:latin typeface="Microsoft YaHei" panose="020B0503020204020204" pitchFamily="34" charset="-122"/>
              <a:ea typeface="Microsoft YaHei" panose="020B0503020204020204" pitchFamily="34" charset="-122"/>
              <a:cs typeface="Microsoft YaHei" panose="020B0503020204020204" pitchFamily="34" charset="-122"/>
            </a:endParaRPr>
          </a:p>
          <a:p>
            <a:r>
              <a:rPr lang="en-GB" altLang="en-US" b="1" dirty="0" smtClean="0">
                <a:latin typeface="Microsoft YaHei" panose="020B0503020204020204" pitchFamily="34" charset="-122"/>
                <a:ea typeface="Microsoft YaHei" panose="020B0503020204020204" pitchFamily="34" charset="-122"/>
                <a:cs typeface="Microsoft YaHei" panose="020B0503020204020204" pitchFamily="34" charset="-122"/>
              </a:rPr>
              <a:t>Program name: </a:t>
            </a:r>
            <a:r>
              <a:rPr lang="en-GB" altLang="zh-CN" dirty="0" err="1" smtClean="0">
                <a:latin typeface="Microsoft YaHei" panose="020B0503020204020204" pitchFamily="34" charset="-122"/>
                <a:ea typeface="Microsoft YaHei" panose="020B0503020204020204" pitchFamily="34" charset="-122"/>
                <a:cs typeface="Microsoft YaHei" panose="020B0503020204020204" pitchFamily="34" charset="-122"/>
              </a:rPr>
              <a:t>CloneTrooper</a:t>
            </a:r>
            <a:endParaRPr lang="en-US" altLang="zh-CN" dirty="0">
              <a:latin typeface="Microsoft YaHei" panose="020B0503020204020204" pitchFamily="34" charset="-122"/>
              <a:ea typeface="Microsoft YaHei" panose="020B0503020204020204" pitchFamily="34" charset="-122"/>
              <a:cs typeface="Microsoft YaHei" panose="020B0503020204020204" pitchFamily="34" charset="-122"/>
            </a:endParaRPr>
          </a:p>
          <a:p>
            <a:endParaRPr lang="en-US" altLang="zh-CN" b="1" dirty="0">
              <a:latin typeface="Microsoft YaHei" panose="020B0503020204020204" pitchFamily="34" charset="-122"/>
              <a:ea typeface="Microsoft YaHei" panose="020B0503020204020204" pitchFamily="34" charset="-122"/>
              <a:cs typeface="Microsoft YaHei" panose="020B0503020204020204" pitchFamily="34" charset="-122"/>
            </a:endParaRPr>
          </a:p>
          <a:p>
            <a:r>
              <a:rPr lang="en-GB" altLang="zh-CN" b="1" dirty="0">
                <a:latin typeface="Microsoft YaHei" panose="020B0503020204020204" pitchFamily="34" charset="-122"/>
                <a:ea typeface="Microsoft YaHei" panose="020B0503020204020204" pitchFamily="34" charset="-122"/>
                <a:cs typeface="Microsoft YaHei" panose="020B0503020204020204" pitchFamily="34" charset="-122"/>
                <a:sym typeface="+mn-ea"/>
              </a:rPr>
              <a:t>WKTYPE </a:t>
            </a:r>
            <a:r>
              <a:rPr lang="en-GB" altLang="en-US" b="1" dirty="0">
                <a:latin typeface="Microsoft YaHei" panose="020B0503020204020204" pitchFamily="34" charset="-122"/>
                <a:ea typeface="Microsoft YaHei" panose="020B0503020204020204" pitchFamily="34" charset="-122"/>
                <a:cs typeface="Microsoft YaHei" panose="020B0503020204020204" pitchFamily="34" charset="-122"/>
                <a:sym typeface="+mn-ea"/>
              </a:rPr>
              <a:t>functions </a:t>
            </a:r>
            <a:r>
              <a:rPr lang="en-GB" altLang="en-US" dirty="0" smtClean="0">
                <a:latin typeface="Microsoft YaHei" panose="020B0503020204020204" pitchFamily="34" charset="-122"/>
                <a:ea typeface="Microsoft YaHei" panose="020B0503020204020204" pitchFamily="34" charset="-122"/>
                <a:cs typeface="Microsoft YaHei" panose="020B0503020204020204" pitchFamily="34" charset="-122"/>
                <a:sym typeface="+mn-ea"/>
              </a:rPr>
              <a:t>:</a:t>
            </a:r>
            <a:endParaRPr lang="en-GB" altLang="en-US" dirty="0" smtClean="0">
              <a:latin typeface="Microsoft YaHei" panose="020B0503020204020204" pitchFamily="34" charset="-122"/>
              <a:ea typeface="Microsoft YaHei" panose="020B0503020204020204" pitchFamily="34" charset="-122"/>
              <a:cs typeface="Microsoft YaHei" panose="020B0503020204020204" pitchFamily="34" charset="-122"/>
              <a:sym typeface="+mn-ea"/>
            </a:endParaRPr>
          </a:p>
          <a:p>
            <a:r>
              <a:rPr lang="en-GB" altLang="zh-CN" dirty="0">
                <a:latin typeface="Microsoft YaHei" panose="020B0503020204020204" pitchFamily="34" charset="-122"/>
                <a:ea typeface="Microsoft YaHei" panose="020B0503020204020204" pitchFamily="34" charset="-122"/>
                <a:cs typeface="Microsoft YaHei" panose="020B0503020204020204" pitchFamily="34" charset="-122"/>
                <a:sym typeface="+mn-ea"/>
              </a:rPr>
              <a:t>Brush the ISN to pass the station, and check whether the set station has passed the station in order and CHECK ERROR</a:t>
            </a:r>
            <a:endParaRPr lang="en-GB" altLang="zh-CN" dirty="0">
              <a:latin typeface="Microsoft YaHei" panose="020B0503020204020204" pitchFamily="34" charset="-122"/>
              <a:ea typeface="Microsoft YaHei" panose="020B0503020204020204" pitchFamily="34" charset="-122"/>
              <a:cs typeface="Microsoft YaHei" panose="020B0503020204020204" pitchFamily="34" charset="-122"/>
              <a:sym typeface="+mn-ea"/>
            </a:endParaRPr>
          </a:p>
          <a:p>
            <a:endParaRPr lang="zh-CN" altLang="en-US" dirty="0">
              <a:latin typeface="Microsoft YaHei" panose="020B0503020204020204" pitchFamily="34" charset="-122"/>
              <a:ea typeface="Microsoft YaHei" panose="020B0503020204020204" pitchFamily="34" charset="-122"/>
              <a:cs typeface="Microsoft YaHei" panose="020B0503020204020204" pitchFamily="34" charset="-122"/>
              <a:sym typeface="+mn-ea"/>
            </a:endParaRPr>
          </a:p>
        </p:txBody>
      </p:sp>
      <p:pic>
        <p:nvPicPr>
          <p:cNvPr id="2" name="圖片 1"/>
          <p:cNvPicPr>
            <a:picLocks noChangeAspect="1"/>
          </p:cNvPicPr>
          <p:nvPr/>
        </p:nvPicPr>
        <p:blipFill>
          <a:blip r:embed="rId1"/>
          <a:stretch>
            <a:fillRect/>
          </a:stretch>
        </p:blipFill>
        <p:spPr>
          <a:xfrm>
            <a:off x="4434840" y="1589405"/>
            <a:ext cx="7620000" cy="4615180"/>
          </a:xfrm>
          <a:prstGeom prst="rect">
            <a:avLst/>
          </a:prstGeom>
        </p:spPr>
      </p:pic>
      <p:sp>
        <p:nvSpPr>
          <p:cNvPr id="7" name="文字方塊 6"/>
          <p:cNvSpPr txBox="1"/>
          <p:nvPr/>
        </p:nvSpPr>
        <p:spPr>
          <a:xfrm>
            <a:off x="166255" y="1094055"/>
            <a:ext cx="11070590" cy="923330"/>
          </a:xfrm>
          <a:prstGeom prst="rect">
            <a:avLst/>
          </a:prstGeom>
          <a:noFill/>
        </p:spPr>
        <p:txBody>
          <a:bodyPr wrap="square" rtlCol="0">
            <a:spAutoFit/>
          </a:bodyPr>
          <a:lstStyle/>
          <a:p>
            <a:r>
              <a:rPr lang="en-GB" altLang="zh-TW" b="1" dirty="0">
                <a:latin typeface="Microsoft YaHei" panose="020B0503020204020204" pitchFamily="34" charset="-122"/>
                <a:ea typeface="Microsoft YaHei" panose="020B0503020204020204" pitchFamily="34" charset="-122"/>
                <a:cs typeface="Microsoft YaHei" panose="020B0503020204020204" pitchFamily="34" charset="-122"/>
              </a:rPr>
              <a:t>Current site functions </a:t>
            </a:r>
            <a:r>
              <a:rPr lang="en-GB" altLang="zh-CN" b="1" dirty="0" smtClean="0">
                <a:latin typeface="Microsoft YaHei" panose="020B0503020204020204" pitchFamily="34" charset="-122"/>
                <a:ea typeface="Microsoft YaHei" panose="020B0503020204020204" pitchFamily="34" charset="-122"/>
                <a:cs typeface="Microsoft YaHei" panose="020B0503020204020204" pitchFamily="34" charset="-122"/>
              </a:rPr>
              <a:t>:</a:t>
            </a:r>
            <a:r>
              <a:rPr lang="en-GB" altLang="zh-CN" b="1" dirty="0" smtClean="0">
                <a:latin typeface="+mn-ea"/>
              </a:rPr>
              <a:t> </a:t>
            </a:r>
            <a:endParaRPr lang="en-US" altLang="zh-CN" dirty="0">
              <a:latin typeface="Microsoft YaHei" panose="020B0503020204020204" pitchFamily="34" charset="-122"/>
              <a:ea typeface="Microsoft YaHei" panose="020B0503020204020204" pitchFamily="34" charset="-122"/>
            </a:endParaRPr>
          </a:p>
          <a:p>
            <a:pPr marL="285750" indent="-285750">
              <a:buFont typeface="Arial" panose="020B0604020202020204" pitchFamily="34" charset="0"/>
              <a:buChar char="•"/>
            </a:pPr>
            <a:r>
              <a:rPr lang="en-GB" altLang="zh-CN" dirty="0" smtClean="0">
                <a:latin typeface="Microsoft YaHei" panose="020B0503020204020204" pitchFamily="34" charset="-122"/>
                <a:ea typeface="Microsoft YaHei" panose="020B0503020204020204" pitchFamily="34" charset="-122"/>
                <a:cs typeface="Microsoft YaHei" panose="020B0503020204020204" pitchFamily="34" charset="-122"/>
              </a:rPr>
              <a:t>ROUTING CONTROL </a:t>
            </a:r>
            <a:r>
              <a:rPr lang="en-GB" altLang="en-US" dirty="0" smtClean="0">
                <a:latin typeface="Microsoft YaHei" panose="020B0503020204020204" pitchFamily="34" charset="-122"/>
                <a:ea typeface="Microsoft YaHei" panose="020B0503020204020204" pitchFamily="34" charset="-122"/>
                <a:cs typeface="Microsoft YaHei" panose="020B0503020204020204" pitchFamily="34" charset="-122"/>
              </a:rPr>
              <a:t>stuck</a:t>
            </a:r>
            <a:endParaRPr lang="en-US" altLang="zh-CN" dirty="0" smtClean="0">
              <a:latin typeface="Microsoft YaHei" panose="020B0503020204020204" pitchFamily="34" charset="-122"/>
              <a:ea typeface="Microsoft YaHei" panose="020B0503020204020204" pitchFamily="34" charset="-122"/>
              <a:cs typeface="Microsoft YaHei" panose="020B0503020204020204" pitchFamily="34" charset="-122"/>
            </a:endParaRPr>
          </a:p>
          <a:p>
            <a:pPr marL="285750" indent="-285750">
              <a:buFont typeface="Arial" panose="020B0604020202020204" pitchFamily="34" charset="0"/>
              <a:buChar char="•"/>
            </a:pPr>
            <a:r>
              <a:rPr lang="en-GB" altLang="zh-CN" dirty="0" smtClean="0">
                <a:latin typeface="Microsoft YaHei" panose="020B0503020204020204" pitchFamily="34" charset="-122"/>
                <a:ea typeface="Microsoft YaHei" panose="020B0503020204020204" pitchFamily="34" charset="-122"/>
                <a:cs typeface="Microsoft YaHei" panose="020B0503020204020204" pitchFamily="34" charset="-122"/>
              </a:rPr>
              <a:t>CHK ROUTE </a:t>
            </a:r>
            <a:r>
              <a:rPr lang="en-GB" altLang="en-US" dirty="0" smtClean="0">
                <a:latin typeface="Microsoft YaHei" panose="020B0503020204020204" pitchFamily="34" charset="-122"/>
                <a:ea typeface="Microsoft YaHei" panose="020B0503020204020204" pitchFamily="34" charset="-122"/>
                <a:cs typeface="Microsoft YaHei" panose="020B0503020204020204" pitchFamily="34" charset="-122"/>
              </a:rPr>
              <a:t>passing station</a:t>
            </a:r>
            <a:endParaRPr lang="en-GB" altLang="en-US" dirty="0" smtClean="0">
              <a:latin typeface="Microsoft YaHei" panose="020B0503020204020204" pitchFamily="34" charset="-122"/>
              <a:ea typeface="Microsoft YaHei" panose="020B0503020204020204" pitchFamily="34" charset="-122"/>
              <a:cs typeface="Microsoft YaHei" panose="020B0503020204020204" pitchFamily="34" charset="-122"/>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方塊 2"/>
          <p:cNvSpPr txBox="1"/>
          <p:nvPr/>
        </p:nvSpPr>
        <p:spPr>
          <a:xfrm>
            <a:off x="285889" y="191493"/>
            <a:ext cx="10297671" cy="460375"/>
          </a:xfrm>
          <a:prstGeom prst="rect">
            <a:avLst/>
          </a:prstGeom>
          <a:noFill/>
        </p:spPr>
        <p:txBody>
          <a:bodyPr wrap="square" rtlCol="0">
            <a:spAutoFit/>
          </a:bodyPr>
          <a:lstStyle/>
          <a:p>
            <a:r>
              <a:rPr lang="en-GB" altLang="zh-CN" sz="2400" dirty="0">
                <a:latin typeface="Microsoft YaHei" panose="020B0503020204020204" pitchFamily="34" charset="-122"/>
                <a:ea typeface="Microsoft YaHei" panose="020B0503020204020204" pitchFamily="34" charset="-122"/>
                <a:sym typeface="+mn-ea"/>
              </a:rPr>
              <a:t>HSG-E-CLIP REWORK- </a:t>
            </a:r>
            <a:r>
              <a:rPr lang="en-GB" altLang="en-US" sz="2400" dirty="0">
                <a:latin typeface="Microsoft YaHei" panose="020B0503020204020204" pitchFamily="34" charset="-122"/>
                <a:ea typeface="Microsoft YaHei" panose="020B0503020204020204" pitchFamily="34" charset="-122"/>
                <a:sym typeface="+mn-ea"/>
              </a:rPr>
              <a:t>hand brush station</a:t>
            </a:r>
            <a:r>
              <a:rPr lang="en-GB" altLang="zh-CN" sz="2400" dirty="0">
                <a:latin typeface="Microsoft YaHei" panose="020B0503020204020204" pitchFamily="34" charset="-122"/>
                <a:ea typeface="Microsoft YaHei" panose="020B0503020204020204" pitchFamily="34" charset="-122"/>
              </a:rPr>
              <a:t> </a:t>
            </a:r>
            <a:endParaRPr lang="en-GB" altLang="zh-CN" sz="2400" dirty="0">
              <a:latin typeface="Microsoft YaHei" panose="020B0503020204020204" pitchFamily="34" charset="-122"/>
              <a:ea typeface="Microsoft YaHei" panose="020B0503020204020204" pitchFamily="34" charset="-122"/>
            </a:endParaRPr>
          </a:p>
        </p:txBody>
      </p:sp>
      <p:sp>
        <p:nvSpPr>
          <p:cNvPr id="6" name="文字方塊 5"/>
          <p:cNvSpPr txBox="1"/>
          <p:nvPr/>
        </p:nvSpPr>
        <p:spPr>
          <a:xfrm>
            <a:off x="165850" y="877500"/>
            <a:ext cx="11350488" cy="4216539"/>
          </a:xfrm>
          <a:prstGeom prst="rect">
            <a:avLst/>
          </a:prstGeom>
          <a:noFill/>
        </p:spPr>
        <p:txBody>
          <a:bodyPr wrap="square" rtlCol="0">
            <a:spAutoFit/>
          </a:bodyPr>
          <a:lstStyle/>
          <a:p>
            <a:r>
              <a:rPr lang="en-GB" altLang="zh-CN" b="1" dirty="0" smtClean="0">
                <a:latin typeface="Microsoft YaHei" panose="020B0503020204020204" pitchFamily="34" charset="-122"/>
                <a:ea typeface="Microsoft YaHei" panose="020B0503020204020204" pitchFamily="34" charset="-122"/>
                <a:sym typeface="+mn-ea"/>
              </a:rPr>
              <a:t>DEVICE </a:t>
            </a:r>
            <a:r>
              <a:rPr lang="en-GB" altLang="en-US" b="1" dirty="0" smtClean="0">
                <a:latin typeface="Microsoft YaHei" panose="020B0503020204020204" pitchFamily="34" charset="-122"/>
                <a:ea typeface="Microsoft YaHei" panose="020B0503020204020204" pitchFamily="34" charset="-122"/>
                <a:sym typeface="+mn-ea"/>
              </a:rPr>
              <a:t>configuration information:</a:t>
            </a:r>
            <a:endParaRPr lang="en-US" altLang="zh-CN" dirty="0">
              <a:latin typeface="Microsoft YaHei" panose="020B0503020204020204" pitchFamily="34" charset="-122"/>
              <a:ea typeface="Microsoft YaHei" panose="020B0503020204020204" pitchFamily="34" charset="-122"/>
            </a:endParaRPr>
          </a:p>
          <a:p>
            <a:r>
              <a:rPr lang="en-GB" altLang="zh-CN" sz="1400" dirty="0" smtClean="0">
                <a:solidFill>
                  <a:schemeClr val="accent2">
                    <a:lumMod val="75000"/>
                  </a:schemeClr>
                </a:solidFill>
                <a:latin typeface="Microsoft YaHei" panose="020B0503020204020204" pitchFamily="34" charset="-122"/>
                <a:ea typeface="Microsoft YaHei" panose="020B0503020204020204" pitchFamily="34" charset="-122"/>
                <a:sym typeface="+mn-ea"/>
              </a:rPr>
              <a:t>DEVICE:SELECT * FROM DEVICE WHERE DEVICE='343834'</a:t>
            </a:r>
            <a:endParaRPr lang="en-US" altLang="zh-CN" sz="1400" dirty="0" smtClean="0">
              <a:solidFill>
                <a:schemeClr val="accent2">
                  <a:lumMod val="75000"/>
                </a:schemeClr>
              </a:solidFill>
              <a:latin typeface="Microsoft YaHei" panose="020B0503020204020204" pitchFamily="34" charset="-122"/>
              <a:ea typeface="Microsoft YaHei" panose="020B0503020204020204" pitchFamily="34" charset="-122"/>
            </a:endParaRPr>
          </a:p>
          <a:p>
            <a:endParaRPr lang="en-US" altLang="zh-CN" dirty="0" smtClean="0">
              <a:latin typeface="Microsoft YaHei" panose="020B0503020204020204" pitchFamily="34" charset="-122"/>
              <a:ea typeface="Microsoft YaHei" panose="020B0503020204020204" pitchFamily="34" charset="-122"/>
            </a:endParaRPr>
          </a:p>
          <a:p>
            <a:endParaRPr lang="en-US" altLang="zh-CN" dirty="0" smtClean="0">
              <a:latin typeface="Microsoft YaHei" panose="020B0503020204020204" pitchFamily="34" charset="-122"/>
              <a:ea typeface="Microsoft YaHei" panose="020B0503020204020204" pitchFamily="34" charset="-122"/>
            </a:endParaRPr>
          </a:p>
          <a:p>
            <a:r>
              <a:rPr lang="en-GB" altLang="zh-CN" sz="1400" dirty="0" smtClean="0">
                <a:solidFill>
                  <a:schemeClr val="accent2">
                    <a:lumMod val="75000"/>
                  </a:schemeClr>
                </a:solidFill>
                <a:latin typeface="Microsoft YaHei" panose="020B0503020204020204" pitchFamily="34" charset="-122"/>
                <a:ea typeface="Microsoft YaHei" panose="020B0503020204020204" pitchFamily="34" charset="-122"/>
                <a:sym typeface="+mn-ea"/>
              </a:rPr>
              <a:t>DEVICE_CFG:SELECT * FROM DEVICE_CFG WHERE DEVICE='343834'</a:t>
            </a:r>
            <a:endParaRPr lang="en-US" altLang="zh-CN" sz="1400" dirty="0" smtClean="0">
              <a:solidFill>
                <a:schemeClr val="accent2">
                  <a:lumMod val="75000"/>
                </a:schemeClr>
              </a:solidFill>
              <a:latin typeface="Microsoft YaHei" panose="020B0503020204020204" pitchFamily="34" charset="-122"/>
              <a:ea typeface="Microsoft YaHei" panose="020B0503020204020204" pitchFamily="34" charset="-122"/>
            </a:endParaRPr>
          </a:p>
          <a:p>
            <a:endParaRPr lang="en-US" altLang="zh-CN" dirty="0" smtClean="0">
              <a:latin typeface="Microsoft YaHei" panose="020B0503020204020204" pitchFamily="34" charset="-122"/>
              <a:ea typeface="Microsoft YaHei" panose="020B0503020204020204" pitchFamily="34" charset="-122"/>
            </a:endParaRPr>
          </a:p>
          <a:p>
            <a:endParaRPr lang="en-US" altLang="zh-CN" sz="1400" dirty="0" smtClean="0">
              <a:solidFill>
                <a:schemeClr val="accent2">
                  <a:lumMod val="75000"/>
                </a:schemeClr>
              </a:solidFill>
              <a:latin typeface="Microsoft YaHei" panose="020B0503020204020204" pitchFamily="34" charset="-122"/>
              <a:ea typeface="Microsoft YaHei" panose="020B0503020204020204" pitchFamily="34" charset="-122"/>
            </a:endParaRPr>
          </a:p>
          <a:p>
            <a:endParaRPr lang="en-US" altLang="zh-CN" sz="1400" dirty="0" smtClean="0">
              <a:solidFill>
                <a:schemeClr val="accent2">
                  <a:lumMod val="75000"/>
                </a:schemeClr>
              </a:solidFill>
              <a:latin typeface="Microsoft YaHei" panose="020B0503020204020204" pitchFamily="34" charset="-122"/>
              <a:ea typeface="Microsoft YaHei" panose="020B0503020204020204" pitchFamily="34" charset="-122"/>
              <a:sym typeface="+mn-ea"/>
            </a:endParaRPr>
          </a:p>
          <a:p>
            <a:r>
              <a:rPr lang="en-GB" altLang="zh-CN" sz="1400" dirty="0" smtClean="0">
                <a:solidFill>
                  <a:schemeClr val="accent2">
                    <a:lumMod val="75000"/>
                  </a:schemeClr>
                </a:solidFill>
                <a:latin typeface="Microsoft YaHei" panose="020B0503020204020204" pitchFamily="34" charset="-122"/>
                <a:ea typeface="Microsoft YaHei" panose="020B0503020204020204" pitchFamily="34" charset="-122"/>
                <a:sym typeface="+mn-ea"/>
              </a:rPr>
              <a:t>DEVICE_COLLECT:SELECT * FROM DEVICE_COLLECT WHERE DEVICE='343834'</a:t>
            </a:r>
            <a:endParaRPr lang="en-US" altLang="zh-CN" sz="1400" dirty="0">
              <a:solidFill>
                <a:schemeClr val="accent2">
                  <a:lumMod val="75000"/>
                </a:schemeClr>
              </a:solidFill>
              <a:latin typeface="Microsoft YaHei" panose="020B0503020204020204" pitchFamily="34" charset="-122"/>
              <a:ea typeface="Microsoft YaHei" panose="020B0503020204020204" pitchFamily="34" charset="-122"/>
            </a:endParaRPr>
          </a:p>
          <a:p>
            <a:endParaRPr lang="en-US" altLang="zh-CN" dirty="0" smtClean="0">
              <a:latin typeface="Microsoft YaHei" panose="020B0503020204020204" pitchFamily="34" charset="-122"/>
              <a:ea typeface="Microsoft YaHei" panose="020B0503020204020204" pitchFamily="34" charset="-122"/>
            </a:endParaRPr>
          </a:p>
          <a:p>
            <a:endParaRPr lang="en-US" altLang="zh-CN" dirty="0" smtClean="0">
              <a:latin typeface="Microsoft YaHei" panose="020B0503020204020204" pitchFamily="34" charset="-122"/>
              <a:ea typeface="Microsoft YaHei" panose="020B0503020204020204" pitchFamily="34" charset="-122"/>
            </a:endParaRPr>
          </a:p>
          <a:p>
            <a:endParaRPr lang="en-US" altLang="zh-CN" dirty="0" smtClean="0">
              <a:latin typeface="Microsoft YaHei" panose="020B0503020204020204" pitchFamily="34" charset="-122"/>
              <a:ea typeface="Microsoft YaHei" panose="020B0503020204020204" pitchFamily="34" charset="-122"/>
            </a:endParaRPr>
          </a:p>
          <a:p>
            <a:r>
              <a:rPr lang="en-GB" altLang="en-US" b="1" dirty="0" smtClean="0">
                <a:latin typeface="Microsoft YaHei" panose="020B0503020204020204" pitchFamily="34" charset="-122"/>
                <a:ea typeface="Microsoft YaHei" panose="020B0503020204020204" pitchFamily="34" charset="-122"/>
                <a:sym typeface="+mn-ea"/>
              </a:rPr>
              <a:t>Flag function:</a:t>
            </a:r>
            <a:endParaRPr lang="zh-CN" altLang="en-US" dirty="0" smtClean="0">
              <a:latin typeface="Microsoft YaHei" panose="020B0503020204020204" pitchFamily="34" charset="-122"/>
              <a:ea typeface="Microsoft YaHei" panose="020B0503020204020204" pitchFamily="34" charset="-122"/>
            </a:endParaRPr>
          </a:p>
          <a:p>
            <a:r>
              <a:rPr lang="en-GB" altLang="en-US" dirty="0" smtClean="0">
                <a:latin typeface="Microsoft YaHei" panose="020B0503020204020204" pitchFamily="34" charset="-122"/>
                <a:ea typeface="Microsoft YaHei" panose="020B0503020204020204" pitchFamily="34" charset="-122"/>
                <a:sym typeface="+mn-ea"/>
              </a:rPr>
              <a:t>I </a:t>
            </a:r>
            <a:r>
              <a:rPr lang="en-GB" altLang="zh-CN" dirty="0" smtClean="0">
                <a:latin typeface="Microsoft YaHei" panose="020B0503020204020204" pitchFamily="34" charset="-122"/>
                <a:ea typeface="Microsoft YaHei" panose="020B0503020204020204" pitchFamily="34" charset="-122"/>
                <a:sym typeface="+mn-ea"/>
              </a:rPr>
              <a:t>: </a:t>
            </a:r>
            <a:r>
              <a:rPr lang="en-GB" altLang="en-US" dirty="0" smtClean="0">
                <a:latin typeface="Microsoft YaHei" panose="020B0503020204020204" pitchFamily="34" charset="-122"/>
                <a:ea typeface="Microsoft YaHei" panose="020B0503020204020204" pitchFamily="34" charset="-122"/>
                <a:sym typeface="+mn-ea"/>
              </a:rPr>
              <a:t>ISN flashes DB first, Multi DB mode</a:t>
            </a:r>
            <a:endParaRPr lang="zh-CN" altLang="en-US" dirty="0" smtClean="0">
              <a:latin typeface="Microsoft YaHei" panose="020B0503020204020204" pitchFamily="34" charset="-122"/>
              <a:ea typeface="Microsoft YaHei" panose="020B0503020204020204" pitchFamily="34" charset="-122"/>
            </a:endParaRPr>
          </a:p>
          <a:p>
            <a:r>
              <a:rPr lang="en-GB" altLang="en-US" dirty="0" smtClean="0">
                <a:latin typeface="Microsoft YaHei" panose="020B0503020204020204" pitchFamily="34" charset="-122"/>
                <a:ea typeface="Microsoft YaHei" panose="020B0503020204020204" pitchFamily="34" charset="-122"/>
                <a:sym typeface="+mn-ea"/>
              </a:rPr>
              <a:t>R </a:t>
            </a:r>
            <a:r>
              <a:rPr lang="en-GB" altLang="zh-CN" dirty="0" smtClean="0">
                <a:latin typeface="Microsoft YaHei" panose="020B0503020204020204" pitchFamily="34" charset="-122"/>
                <a:ea typeface="Microsoft YaHei" panose="020B0503020204020204" pitchFamily="34" charset="-122"/>
                <a:sym typeface="+mn-ea"/>
              </a:rPr>
              <a:t>: </a:t>
            </a:r>
            <a:r>
              <a:rPr lang="en-GB" altLang="en-US" dirty="0" smtClean="0">
                <a:latin typeface="Microsoft YaHei" panose="020B0503020204020204" pitchFamily="34" charset="-122"/>
                <a:ea typeface="Microsoft YaHei" panose="020B0503020204020204" pitchFamily="34" charset="-122"/>
                <a:sym typeface="+mn-ea"/>
              </a:rPr>
              <a:t>COPY the DEVINFO of the SID where the ISN is located back to the SID where the DEVICE is located</a:t>
            </a:r>
            <a:endParaRPr lang="zh-CN" altLang="en-US" dirty="0" smtClean="0">
              <a:latin typeface="Microsoft YaHei" panose="020B0503020204020204" pitchFamily="34" charset="-122"/>
              <a:ea typeface="Microsoft YaHei" panose="020B0503020204020204" pitchFamily="34" charset="-122"/>
            </a:endParaRPr>
          </a:p>
          <a:p>
            <a:endParaRPr lang="en-US" altLang="zh-CN" dirty="0" smtClean="0">
              <a:latin typeface="Microsoft YaHei" panose="020B0503020204020204" pitchFamily="34" charset="-122"/>
              <a:ea typeface="Microsoft YaHei" panose="020B0503020204020204" pitchFamily="34" charset="-122"/>
            </a:endParaRPr>
          </a:p>
        </p:txBody>
      </p:sp>
      <p:pic>
        <p:nvPicPr>
          <p:cNvPr id="5" name="圖片 4"/>
          <p:cNvPicPr>
            <a:picLocks noChangeAspect="1"/>
          </p:cNvPicPr>
          <p:nvPr/>
        </p:nvPicPr>
        <p:blipFill>
          <a:blip r:embed="rId1"/>
          <a:stretch>
            <a:fillRect/>
          </a:stretch>
        </p:blipFill>
        <p:spPr>
          <a:xfrm>
            <a:off x="304800" y="1484075"/>
            <a:ext cx="9906000" cy="419100"/>
          </a:xfrm>
          <a:prstGeom prst="rect">
            <a:avLst/>
          </a:prstGeom>
        </p:spPr>
      </p:pic>
      <p:pic>
        <p:nvPicPr>
          <p:cNvPr id="7" name="圖片 6"/>
          <p:cNvPicPr>
            <a:picLocks noChangeAspect="1"/>
          </p:cNvPicPr>
          <p:nvPr/>
        </p:nvPicPr>
        <p:blipFill>
          <a:blip r:embed="rId2"/>
          <a:stretch>
            <a:fillRect/>
          </a:stretch>
        </p:blipFill>
        <p:spPr>
          <a:xfrm>
            <a:off x="285889" y="2301720"/>
            <a:ext cx="11620500" cy="386080"/>
          </a:xfrm>
          <a:prstGeom prst="rect">
            <a:avLst/>
          </a:prstGeom>
        </p:spPr>
      </p:pic>
      <p:pic>
        <p:nvPicPr>
          <p:cNvPr id="8" name="圖片 7"/>
          <p:cNvPicPr>
            <a:picLocks noChangeAspect="1"/>
          </p:cNvPicPr>
          <p:nvPr/>
        </p:nvPicPr>
        <p:blipFill>
          <a:blip r:embed="rId3"/>
          <a:stretch>
            <a:fillRect/>
          </a:stretch>
        </p:blipFill>
        <p:spPr>
          <a:xfrm>
            <a:off x="285889" y="3311799"/>
            <a:ext cx="3138805" cy="386080"/>
          </a:xfrm>
          <a:prstGeom prst="rect">
            <a:avLst/>
          </a:prstGeom>
        </p:spPr>
      </p:pic>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93963" y="737167"/>
            <a:ext cx="11665527" cy="4185761"/>
          </a:xfrm>
          <a:prstGeom prst="rect">
            <a:avLst/>
          </a:prstGeom>
        </p:spPr>
        <p:txBody>
          <a:bodyPr wrap="square">
            <a:spAutoFit/>
          </a:bodyPr>
          <a:lstStyle/>
          <a:p>
            <a:r>
              <a:rPr lang="en-GB" altLang="en-US" b="1" dirty="0" smtClean="0">
                <a:latin typeface="Microsoft YaHei" panose="020B0503020204020204" pitchFamily="34" charset="-122"/>
                <a:ea typeface="Microsoft YaHei" panose="020B0503020204020204" pitchFamily="34" charset="-122"/>
              </a:rPr>
              <a:t>Function Description </a:t>
            </a:r>
            <a:r>
              <a:rPr lang="en-GB" altLang="zh-CN" b="1" dirty="0" smtClean="0">
                <a:latin typeface="Microsoft YaHei" panose="020B0503020204020204" pitchFamily="34" charset="-122"/>
                <a:ea typeface="Microsoft YaHei" panose="020B0503020204020204" pitchFamily="34" charset="-122"/>
              </a:rPr>
              <a:t>:</a:t>
            </a:r>
            <a:endParaRPr lang="en-GB" altLang="zh-CN" b="1" dirty="0" smtClean="0">
              <a:latin typeface="Microsoft YaHei" panose="020B0503020204020204" pitchFamily="34" charset="-122"/>
              <a:ea typeface="Microsoft YaHei" panose="020B0503020204020204" pitchFamily="34" charset="-122"/>
            </a:endParaRPr>
          </a:p>
          <a:p>
            <a:r>
              <a:rPr lang="en-GB" altLang="zh-CN" b="1" dirty="0" smtClean="0">
                <a:latin typeface="Microsoft YaHei" panose="020B0503020204020204" pitchFamily="34" charset="-122"/>
                <a:ea typeface="Microsoft YaHei" panose="020B0503020204020204" pitchFamily="34" charset="-122"/>
              </a:rPr>
              <a:t>ROUTING </a:t>
            </a:r>
            <a:r>
              <a:rPr lang="en-GB" altLang="zh-CN" b="1" dirty="0">
                <a:latin typeface="Microsoft YaHei" panose="020B0503020204020204" pitchFamily="34" charset="-122"/>
                <a:ea typeface="Microsoft YaHei" panose="020B0503020204020204" pitchFamily="34" charset="-122"/>
              </a:rPr>
              <a:t>CONTROL:</a:t>
            </a:r>
            <a:endParaRPr lang="en-GB" altLang="zh-CN" b="1" dirty="0">
              <a:latin typeface="Microsoft YaHei" panose="020B0503020204020204" pitchFamily="34" charset="-122"/>
              <a:ea typeface="Microsoft YaHei" panose="020B0503020204020204" pitchFamily="34" charset="-122"/>
            </a:endParaRPr>
          </a:p>
          <a:p>
            <a:r>
              <a:rPr lang="en-GB" altLang="zh-CN" sz="1400" dirty="0" smtClean="0">
                <a:solidFill>
                  <a:schemeClr val="accent2">
                    <a:lumMod val="75000"/>
                  </a:schemeClr>
                </a:solidFill>
                <a:latin typeface="Microsoft YaHei" panose="020B0503020204020204" pitchFamily="34" charset="-122"/>
                <a:ea typeface="Microsoft YaHei" panose="020B0503020204020204" pitchFamily="34" charset="-122"/>
              </a:rPr>
              <a:t>SELECT </a:t>
            </a:r>
            <a:r>
              <a:rPr lang="en-GB" altLang="zh-CN" sz="1400" dirty="0">
                <a:solidFill>
                  <a:schemeClr val="accent2">
                    <a:lumMod val="75000"/>
                  </a:schemeClr>
                </a:solidFill>
                <a:latin typeface="Microsoft YaHei" panose="020B0503020204020204" pitchFamily="34" charset="-122"/>
                <a:ea typeface="Microsoft YaHei" panose="020B0503020204020204" pitchFamily="34" charset="-122"/>
              </a:rPr>
              <a:t>* FROM ROUTE_STEP_CHECK WHERE STEP='KAM1A </a:t>
            </a:r>
            <a:r>
              <a:rPr lang="en-GB" altLang="zh-CN" sz="1400" dirty="0" smtClean="0">
                <a:solidFill>
                  <a:schemeClr val="accent2">
                    <a:lumMod val="75000"/>
                  </a:schemeClr>
                </a:solidFill>
                <a:latin typeface="Microsoft YaHei" panose="020B0503020204020204" pitchFamily="34" charset="-122"/>
                <a:ea typeface="Microsoft YaHei" panose="020B0503020204020204" pitchFamily="34" charset="-122"/>
                <a:sym typeface="+mn-ea"/>
              </a:rPr>
              <a:t>AJG </a:t>
            </a:r>
            <a:r>
              <a:rPr lang="en-GB" altLang="zh-CN" sz="1400" dirty="0">
                <a:solidFill>
                  <a:schemeClr val="accent2">
                    <a:lumMod val="75000"/>
                  </a:schemeClr>
                </a:solidFill>
                <a:latin typeface="Microsoft YaHei" panose="020B0503020204020204" pitchFamily="34" charset="-122"/>
                <a:ea typeface="Microsoft YaHei" panose="020B0503020204020204" pitchFamily="34" charset="-122"/>
              </a:rPr>
              <a:t>'</a:t>
            </a:r>
            <a:endParaRPr lang="en-GB" altLang="zh-CN" sz="1400" dirty="0">
              <a:solidFill>
                <a:schemeClr val="accent2">
                  <a:lumMod val="75000"/>
                </a:schemeClr>
              </a:solidFill>
              <a:latin typeface="Microsoft YaHei" panose="020B0503020204020204" pitchFamily="34" charset="-122"/>
              <a:ea typeface="Microsoft YaHei" panose="020B0503020204020204" pitchFamily="34" charset="-122"/>
            </a:endParaRPr>
          </a:p>
          <a:p>
            <a:endParaRPr lang="en-US" altLang="zh-CN" dirty="0">
              <a:latin typeface="Microsoft YaHei" panose="020B0503020204020204" pitchFamily="34" charset="-122"/>
              <a:ea typeface="Microsoft YaHei" panose="020B0503020204020204" pitchFamily="34" charset="-122"/>
            </a:endParaRPr>
          </a:p>
          <a:p>
            <a:endParaRPr lang="en-US" altLang="zh-CN" dirty="0">
              <a:latin typeface="Microsoft YaHei" panose="020B0503020204020204" pitchFamily="34" charset="-122"/>
              <a:ea typeface="Microsoft YaHei" panose="020B0503020204020204" pitchFamily="34" charset="-122"/>
            </a:endParaRPr>
          </a:p>
          <a:p>
            <a:endParaRPr lang="en-US" altLang="zh-CN" dirty="0">
              <a:latin typeface="Microsoft YaHei" panose="020B0503020204020204" pitchFamily="34" charset="-122"/>
              <a:ea typeface="Microsoft YaHei" panose="020B0503020204020204" pitchFamily="34" charset="-122"/>
            </a:endParaRPr>
          </a:p>
          <a:p>
            <a:endParaRPr lang="en-US" altLang="zh-CN" dirty="0" smtClean="0">
              <a:latin typeface="Microsoft YaHei" panose="020B0503020204020204" pitchFamily="34" charset="-122"/>
              <a:ea typeface="Microsoft YaHei" panose="020B0503020204020204" pitchFamily="34" charset="-122"/>
            </a:endParaRPr>
          </a:p>
          <a:p>
            <a:r>
              <a:rPr lang="en-GB" altLang="zh-CN" dirty="0" smtClean="0">
                <a:latin typeface="Microsoft YaHei" panose="020B0503020204020204" pitchFamily="34" charset="-122"/>
                <a:ea typeface="Microsoft YaHei" panose="020B0503020204020204" pitchFamily="34" charset="-122"/>
              </a:rPr>
              <a:t>1.Set the </a:t>
            </a:r>
            <a:r>
              <a:rPr lang="en-GB" altLang="en-US" dirty="0">
                <a:latin typeface="Microsoft YaHei" panose="020B0503020204020204" pitchFamily="34" charset="-122"/>
                <a:ea typeface="Microsoft YaHei" panose="020B0503020204020204" pitchFamily="34" charset="-122"/>
              </a:rPr>
              <a:t>passing record of </a:t>
            </a:r>
            <a:r>
              <a:rPr lang="en-GB" altLang="zh-CN" dirty="0">
                <a:latin typeface="Microsoft YaHei" panose="020B0503020204020204" pitchFamily="34" charset="-122"/>
                <a:ea typeface="Microsoft YaHei" panose="020B0503020204020204" pitchFamily="34" charset="-122"/>
                <a:sym typeface="+mn-ea"/>
              </a:rPr>
              <a:t>KAM1A </a:t>
            </a:r>
            <a:r>
              <a:rPr lang="en-GB" altLang="zh-CN" dirty="0" smtClean="0">
                <a:latin typeface="Microsoft YaHei" panose="020B0503020204020204" pitchFamily="34" charset="-122"/>
                <a:ea typeface="Microsoft YaHei" panose="020B0503020204020204" pitchFamily="34" charset="-122"/>
                <a:sym typeface="+mn-ea"/>
              </a:rPr>
              <a:t>AI9 </a:t>
            </a:r>
            <a:r>
              <a:rPr lang="en-GB" altLang="en-US" dirty="0">
                <a:latin typeface="Microsoft YaHei" panose="020B0503020204020204" pitchFamily="34" charset="-122"/>
                <a:ea typeface="Microsoft YaHei" panose="020B0503020204020204" pitchFamily="34" charset="-122"/>
              </a:rPr>
              <a:t>station and </a:t>
            </a:r>
            <a:r>
              <a:rPr lang="en-GB" altLang="zh-CN" dirty="0" smtClean="0">
                <a:latin typeface="Microsoft YaHei" panose="020B0503020204020204" pitchFamily="34" charset="-122"/>
                <a:ea typeface="Microsoft YaHei" panose="020B0503020204020204" pitchFamily="34" charset="-122"/>
              </a:rPr>
              <a:t>PASS </a:t>
            </a:r>
            <a:r>
              <a:rPr lang="en-GB" altLang="zh-CN" dirty="0">
                <a:latin typeface="Microsoft YaHei" panose="020B0503020204020204" pitchFamily="34" charset="-122"/>
                <a:ea typeface="Microsoft YaHei" panose="020B0503020204020204" pitchFamily="34" charset="-122"/>
              </a:rPr>
              <a:t>in order</a:t>
            </a:r>
            <a:endParaRPr lang="en-GB" altLang="zh-CN" dirty="0">
              <a:latin typeface="Microsoft YaHei" panose="020B0503020204020204" pitchFamily="34" charset="-122"/>
              <a:ea typeface="Microsoft YaHei" panose="020B0503020204020204" pitchFamily="34" charset="-122"/>
            </a:endParaRPr>
          </a:p>
          <a:p>
            <a:r>
              <a:rPr lang="en-GB" altLang="zh-CN" dirty="0">
                <a:latin typeface="Microsoft YaHei" panose="020B0503020204020204" pitchFamily="34" charset="-122"/>
                <a:ea typeface="Microsoft YaHei" panose="020B0503020204020204" pitchFamily="34" charset="-122"/>
              </a:rPr>
              <a:t>2. If the distance between </a:t>
            </a:r>
            <a:r>
              <a:rPr lang="en-GB" altLang="en-US" dirty="0">
                <a:latin typeface="Microsoft YaHei" panose="020B0503020204020204" pitchFamily="34" charset="-122"/>
                <a:ea typeface="Microsoft YaHei" panose="020B0503020204020204" pitchFamily="34" charset="-122"/>
              </a:rPr>
              <a:t>the two </a:t>
            </a:r>
            <a:r>
              <a:rPr lang="en-GB" altLang="zh-CN" dirty="0">
                <a:latin typeface="Microsoft YaHei" panose="020B0503020204020204" pitchFamily="34" charset="-122"/>
                <a:ea typeface="Microsoft YaHei" panose="020B0503020204020204" pitchFamily="34" charset="-122"/>
              </a:rPr>
              <a:t>ISNs of the set hand brushing station is less than PDATA1(s) </a:t>
            </a:r>
            <a:r>
              <a:rPr lang="en-GB" altLang="zh-CN" dirty="0" err="1">
                <a:latin typeface="Microsoft YaHei" panose="020B0503020204020204" pitchFamily="34" charset="-122"/>
                <a:ea typeface="Microsoft YaHei" panose="020B0503020204020204" pitchFamily="34" charset="-122"/>
              </a:rPr>
              <a:t>, the previous ISN </a:t>
            </a:r>
            <a:r>
              <a:rPr lang="en-GB" altLang="zh-CN" dirty="0" err="1" smtClean="0">
                <a:latin typeface="Microsoft YaHei" panose="020B0503020204020204" pitchFamily="34" charset="-122"/>
                <a:ea typeface="Microsoft YaHei" panose="020B0503020204020204" pitchFamily="34" charset="-122"/>
              </a:rPr>
              <a:t>will </a:t>
            </a:r>
            <a:r>
              <a:rPr lang="en-GB" altLang="en-US" smtClean="0">
                <a:latin typeface="Microsoft YaHei" panose="020B0503020204020204" pitchFamily="34" charset="-122"/>
                <a:ea typeface="Microsoft YaHei" panose="020B0503020204020204" pitchFamily="34" charset="-122"/>
              </a:rPr>
              <a:t>report an error and </a:t>
            </a:r>
            <a:r>
              <a:rPr lang="en-GB" altLang="zh-CN" dirty="0">
                <a:latin typeface="Microsoft YaHei" panose="020B0503020204020204" pitchFamily="34" charset="-122"/>
                <a:ea typeface="Microsoft YaHei" panose="020B0503020204020204" pitchFamily="34" charset="-122"/>
              </a:rPr>
              <a:t>LOG_ISN will exist.</a:t>
            </a:r>
            <a:endParaRPr lang="en-GB" altLang="zh-CN" dirty="0">
              <a:latin typeface="Microsoft YaHei" panose="020B0503020204020204" pitchFamily="34" charset="-122"/>
              <a:ea typeface="Microsoft YaHei" panose="020B0503020204020204" pitchFamily="34" charset="-122"/>
            </a:endParaRPr>
          </a:p>
          <a:p>
            <a:endParaRPr lang="en-US" altLang="zh-CN" dirty="0">
              <a:latin typeface="Microsoft YaHei" panose="020B0503020204020204" pitchFamily="34" charset="-122"/>
              <a:ea typeface="Microsoft YaHei" panose="020B0503020204020204" pitchFamily="34" charset="-122"/>
            </a:endParaRPr>
          </a:p>
          <a:p>
            <a:endParaRPr lang="en-US" altLang="zh-CN" sz="2400" dirty="0">
              <a:latin typeface="Microsoft YaHei" panose="020B0503020204020204" pitchFamily="34" charset="-122"/>
              <a:ea typeface="Microsoft YaHei" panose="020B0503020204020204" pitchFamily="34" charset="-122"/>
            </a:endParaRPr>
          </a:p>
          <a:p>
            <a:endParaRPr lang="en-US" altLang="zh-CN" dirty="0">
              <a:latin typeface="Microsoft YaHei" panose="020B0503020204020204" pitchFamily="34" charset="-122"/>
              <a:ea typeface="Microsoft YaHei" panose="020B0503020204020204" pitchFamily="34" charset="-122"/>
            </a:endParaRPr>
          </a:p>
          <a:p>
            <a:r>
              <a:rPr lang="en-GB" altLang="en-US" b="1" dirty="0" smtClean="0">
                <a:latin typeface="Microsoft YaHei" panose="020B0503020204020204" pitchFamily="34" charset="-122"/>
                <a:ea typeface="Microsoft YaHei" panose="020B0503020204020204" pitchFamily="34" charset="-122"/>
                <a:sym typeface="+mn-ea"/>
              </a:rPr>
              <a:t>Data changes </a:t>
            </a:r>
            <a:r>
              <a:rPr lang="en-GB" altLang="zh-CN" b="1" dirty="0" smtClean="0">
                <a:latin typeface="Microsoft YaHei" panose="020B0503020204020204" pitchFamily="34" charset="-122"/>
                <a:ea typeface="Microsoft YaHei" panose="020B0503020204020204" pitchFamily="34" charset="-122"/>
                <a:sym typeface="+mn-ea"/>
              </a:rPr>
              <a:t>:</a:t>
            </a:r>
            <a:endParaRPr lang="en-GB" altLang="zh-CN" b="1" dirty="0" smtClean="0">
              <a:latin typeface="Microsoft YaHei" panose="020B0503020204020204" pitchFamily="34" charset="-122"/>
              <a:ea typeface="Microsoft YaHei" panose="020B0503020204020204" pitchFamily="34" charset="-122"/>
              <a:sym typeface="+mn-ea"/>
            </a:endParaRPr>
          </a:p>
          <a:p>
            <a:r>
              <a:rPr lang="en-GB" altLang="zh-CN" sz="1400" dirty="0">
                <a:solidFill>
                  <a:schemeClr val="accent2">
                    <a:lumMod val="75000"/>
                  </a:schemeClr>
                </a:solidFill>
                <a:latin typeface="Microsoft YaHei" panose="020B0503020204020204" pitchFamily="34" charset="-122"/>
                <a:ea typeface="Microsoft YaHei" panose="020B0503020204020204" pitchFamily="34" charset="-122"/>
              </a:rPr>
              <a:t>SELECT*FROM MO_D WHERE ISN='C7CGZS001LD00001M6'</a:t>
            </a:r>
            <a:endParaRPr lang="en-GB" altLang="zh-CN" sz="1400" dirty="0">
              <a:solidFill>
                <a:schemeClr val="accent2">
                  <a:lumMod val="75000"/>
                </a:schemeClr>
              </a:solidFill>
              <a:latin typeface="Microsoft YaHei" panose="020B0503020204020204" pitchFamily="34" charset="-122"/>
              <a:ea typeface="Microsoft YaHei" panose="020B0503020204020204" pitchFamily="34" charset="-122"/>
            </a:endParaRPr>
          </a:p>
          <a:p>
            <a:endParaRPr lang="en-US" altLang="zh-CN" dirty="0">
              <a:latin typeface="Microsoft YaHei" panose="020B0503020204020204" pitchFamily="34" charset="-122"/>
              <a:ea typeface="Microsoft YaHei" panose="020B0503020204020204" pitchFamily="34" charset="-122"/>
            </a:endParaRPr>
          </a:p>
        </p:txBody>
      </p:sp>
      <p:sp>
        <p:nvSpPr>
          <p:cNvPr id="4" name="文字方塊 3"/>
          <p:cNvSpPr txBox="1"/>
          <p:nvPr/>
        </p:nvSpPr>
        <p:spPr>
          <a:xfrm>
            <a:off x="285889" y="191493"/>
            <a:ext cx="10297671" cy="460375"/>
          </a:xfrm>
          <a:prstGeom prst="rect">
            <a:avLst/>
          </a:prstGeom>
          <a:noFill/>
        </p:spPr>
        <p:txBody>
          <a:bodyPr wrap="square" rtlCol="0">
            <a:spAutoFit/>
          </a:bodyPr>
          <a:lstStyle/>
          <a:p>
            <a:r>
              <a:rPr lang="en-GB" altLang="zh-CN" sz="2400" dirty="0">
                <a:latin typeface="Microsoft YaHei" panose="020B0503020204020204" pitchFamily="34" charset="-122"/>
                <a:ea typeface="Microsoft YaHei" panose="020B0503020204020204" pitchFamily="34" charset="-122"/>
                <a:sym typeface="+mn-ea"/>
              </a:rPr>
              <a:t>HSG-E-CLIP REWORK- </a:t>
            </a:r>
            <a:r>
              <a:rPr lang="en-GB" altLang="en-US" sz="2400" dirty="0">
                <a:latin typeface="Microsoft YaHei" panose="020B0503020204020204" pitchFamily="34" charset="-122"/>
                <a:ea typeface="Microsoft YaHei" panose="020B0503020204020204" pitchFamily="34" charset="-122"/>
                <a:sym typeface="+mn-ea"/>
              </a:rPr>
              <a:t>hand brush station</a:t>
            </a:r>
            <a:endParaRPr lang="en-US" altLang="zh-CN" sz="2400" dirty="0">
              <a:latin typeface="Microsoft YaHei" panose="020B0503020204020204" pitchFamily="34" charset="-122"/>
              <a:ea typeface="Microsoft YaHei" panose="020B0503020204020204" pitchFamily="34" charset="-122"/>
            </a:endParaRPr>
          </a:p>
        </p:txBody>
      </p:sp>
      <p:sp>
        <p:nvSpPr>
          <p:cNvPr id="7" name="矩形 6"/>
          <p:cNvSpPr/>
          <p:nvPr/>
        </p:nvSpPr>
        <p:spPr>
          <a:xfrm>
            <a:off x="193963" y="2967335"/>
            <a:ext cx="11194415" cy="645160"/>
          </a:xfrm>
          <a:prstGeom prst="rect">
            <a:avLst/>
          </a:prstGeom>
        </p:spPr>
        <p:txBody>
          <a:bodyPr wrap="square">
            <a:spAutoFit/>
          </a:bodyPr>
          <a:lstStyle/>
          <a:p>
            <a:endParaRPr lang="zh-CN" altLang="en-US" dirty="0">
              <a:latin typeface="Microsoft YaHei" panose="020B0503020204020204" pitchFamily="34" charset="-122"/>
              <a:ea typeface="Microsoft YaHei" panose="020B0503020204020204" pitchFamily="34" charset="-122"/>
            </a:endParaRPr>
          </a:p>
          <a:p>
            <a:endParaRPr lang="zh-CN" altLang="en-US" dirty="0">
              <a:latin typeface="Microsoft YaHei" panose="020B0503020204020204" pitchFamily="34" charset="-122"/>
              <a:ea typeface="Microsoft YaHei" panose="020B0503020204020204" pitchFamily="34" charset="-122"/>
            </a:endParaRPr>
          </a:p>
        </p:txBody>
      </p:sp>
      <p:pic>
        <p:nvPicPr>
          <p:cNvPr id="3" name="圖片 2"/>
          <p:cNvPicPr>
            <a:picLocks noChangeAspect="1"/>
          </p:cNvPicPr>
          <p:nvPr/>
        </p:nvPicPr>
        <p:blipFill>
          <a:blip r:embed="rId1"/>
          <a:stretch>
            <a:fillRect/>
          </a:stretch>
        </p:blipFill>
        <p:spPr>
          <a:xfrm>
            <a:off x="285750" y="1686560"/>
            <a:ext cx="11774170" cy="638175"/>
          </a:xfrm>
          <a:prstGeom prst="rect">
            <a:avLst/>
          </a:prstGeom>
        </p:spPr>
      </p:pic>
      <p:pic>
        <p:nvPicPr>
          <p:cNvPr id="8" name="圖片 7"/>
          <p:cNvPicPr>
            <a:picLocks noChangeAspect="1"/>
          </p:cNvPicPr>
          <p:nvPr/>
        </p:nvPicPr>
        <p:blipFill>
          <a:blip r:embed="rId2"/>
          <a:stretch>
            <a:fillRect/>
          </a:stretch>
        </p:blipFill>
        <p:spPr>
          <a:xfrm>
            <a:off x="285750" y="4658440"/>
            <a:ext cx="11692255" cy="390525"/>
          </a:xfrm>
          <a:prstGeom prst="rect">
            <a:avLst/>
          </a:prstGeom>
        </p:spPr>
      </p:pic>
      <p:pic>
        <p:nvPicPr>
          <p:cNvPr id="5" name="圖片 4"/>
          <p:cNvPicPr>
            <a:picLocks noChangeAspect="1"/>
          </p:cNvPicPr>
          <p:nvPr/>
        </p:nvPicPr>
        <p:blipFill>
          <a:blip r:embed="rId3"/>
          <a:stretch>
            <a:fillRect/>
          </a:stretch>
        </p:blipFill>
        <p:spPr>
          <a:xfrm>
            <a:off x="285750" y="3202863"/>
            <a:ext cx="6954220" cy="819264"/>
          </a:xfrm>
          <a:prstGeom prst="rect">
            <a:avLst/>
          </a:prstGeo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方塊 2"/>
          <p:cNvSpPr txBox="1"/>
          <p:nvPr/>
        </p:nvSpPr>
        <p:spPr>
          <a:xfrm>
            <a:off x="285889" y="191493"/>
            <a:ext cx="10297671" cy="460375"/>
          </a:xfrm>
          <a:prstGeom prst="rect">
            <a:avLst/>
          </a:prstGeom>
          <a:noFill/>
        </p:spPr>
        <p:txBody>
          <a:bodyPr wrap="square" rtlCol="0">
            <a:spAutoFit/>
          </a:bodyPr>
          <a:lstStyle/>
          <a:p>
            <a:r>
              <a:rPr lang="en-GB" sz="2400" dirty="0">
                <a:latin typeface="Microsoft YaHei" panose="020B0503020204020204" pitchFamily="34" charset="-122"/>
                <a:ea typeface="Microsoft YaHei" panose="020B0503020204020204" pitchFamily="34" charset="-122"/>
              </a:rPr>
              <a:t>INSTALL RINGER BTN TO HSG- </a:t>
            </a:r>
            <a:r>
              <a:rPr lang="en-GB" altLang="en-US" sz="2400" dirty="0">
                <a:latin typeface="Microsoft YaHei" panose="020B0503020204020204" pitchFamily="34" charset="-122"/>
                <a:ea typeface="Microsoft YaHei" panose="020B0503020204020204" pitchFamily="34" charset="-122"/>
              </a:rPr>
              <a:t>hand brush station</a:t>
            </a:r>
            <a:endParaRPr lang="en-GB" altLang="en-US" sz="2400" dirty="0">
              <a:latin typeface="Microsoft YaHei" panose="020B0503020204020204" pitchFamily="34" charset="-122"/>
              <a:ea typeface="Microsoft YaHei" panose="020B0503020204020204" pitchFamily="34" charset="-122"/>
            </a:endParaRPr>
          </a:p>
        </p:txBody>
      </p:sp>
      <p:sp>
        <p:nvSpPr>
          <p:cNvPr id="6" name="文字方塊 5"/>
          <p:cNvSpPr txBox="1"/>
          <p:nvPr/>
        </p:nvSpPr>
        <p:spPr>
          <a:xfrm>
            <a:off x="166255" y="779823"/>
            <a:ext cx="11457709" cy="368300"/>
          </a:xfrm>
          <a:prstGeom prst="rect">
            <a:avLst/>
          </a:prstGeom>
          <a:noFill/>
        </p:spPr>
        <p:txBody>
          <a:bodyPr wrap="square" rtlCol="0">
            <a:spAutoFit/>
          </a:bodyPr>
          <a:lstStyle/>
          <a:p>
            <a:r>
              <a:rPr lang="en-GB" altLang="en-US" b="1" dirty="0" smtClean="0">
                <a:latin typeface="Microsoft YaHei" panose="020B0503020204020204" pitchFamily="34" charset="-122"/>
                <a:ea typeface="Microsoft YaHei" panose="020B0503020204020204" pitchFamily="34" charset="-122"/>
              </a:rPr>
              <a:t>Station name </a:t>
            </a:r>
            <a:r>
              <a:rPr lang="en-GB" altLang="zh-CN" b="1" dirty="0" smtClean="0">
                <a:latin typeface="Microsoft YaHei" panose="020B0503020204020204" pitchFamily="34" charset="-122"/>
                <a:ea typeface="Microsoft YaHei" panose="020B0503020204020204" pitchFamily="34" charset="-122"/>
              </a:rPr>
              <a:t>: </a:t>
            </a:r>
            <a:r>
              <a:rPr lang="en-GB" altLang="en-US" dirty="0">
                <a:latin typeface="Microsoft YaHei" panose="020B0503020204020204" pitchFamily="34" charset="-122"/>
                <a:ea typeface="Microsoft YaHei" panose="020B0503020204020204" pitchFamily="34" charset="-122"/>
              </a:rPr>
              <a:t>INSTALL RINGER BTN TO HSG</a:t>
            </a:r>
            <a:endParaRPr lang="en-GB" altLang="en-US" dirty="0">
              <a:latin typeface="Microsoft YaHei" panose="020B0503020204020204" pitchFamily="34" charset="-122"/>
              <a:ea typeface="Microsoft YaHei" panose="020B0503020204020204" pitchFamily="34" charset="-122"/>
            </a:endParaRPr>
          </a:p>
        </p:txBody>
      </p:sp>
      <p:sp>
        <p:nvSpPr>
          <p:cNvPr id="8" name="文字方塊 7"/>
          <p:cNvSpPr txBox="1"/>
          <p:nvPr/>
        </p:nvSpPr>
        <p:spPr>
          <a:xfrm>
            <a:off x="166255" y="3121630"/>
            <a:ext cx="4608945" cy="1198880"/>
          </a:xfrm>
          <a:prstGeom prst="rect">
            <a:avLst/>
          </a:prstGeom>
          <a:noFill/>
        </p:spPr>
        <p:txBody>
          <a:bodyPr wrap="square" rtlCol="0">
            <a:spAutoFit/>
          </a:bodyPr>
          <a:lstStyle/>
          <a:p>
            <a:r>
              <a:rPr lang="en-GB" altLang="zh-TW" b="1" dirty="0">
                <a:latin typeface="Microsoft YaHei" panose="020B0503020204020204" pitchFamily="34" charset="-122"/>
                <a:ea typeface="Microsoft YaHei" panose="020B0503020204020204" pitchFamily="34" charset="-122"/>
                <a:cs typeface="Microsoft YaHei" panose="020B0503020204020204" pitchFamily="34" charset="-122"/>
              </a:rPr>
              <a:t>Station </a:t>
            </a:r>
            <a:r>
              <a:rPr lang="en-GB" altLang="zh-CN" b="1" dirty="0">
                <a:latin typeface="Microsoft YaHei" panose="020B0503020204020204" pitchFamily="34" charset="-122"/>
                <a:ea typeface="Microsoft YaHei" panose="020B0503020204020204" pitchFamily="34" charset="-122"/>
                <a:cs typeface="Microsoft YaHei" panose="020B0503020204020204" pitchFamily="34" charset="-122"/>
              </a:rPr>
              <a:t>GRP </a:t>
            </a:r>
            <a:r>
              <a:rPr lang="en-GB" altLang="zh-CN" b="1" dirty="0" smtClean="0">
                <a:latin typeface="Microsoft YaHei" panose="020B0503020204020204" pitchFamily="34" charset="-122"/>
                <a:ea typeface="Microsoft YaHei" panose="020B0503020204020204" pitchFamily="34" charset="-122"/>
                <a:cs typeface="Microsoft YaHei" panose="020B0503020204020204" pitchFamily="34" charset="-122"/>
              </a:rPr>
              <a:t>: </a:t>
            </a:r>
            <a:r>
              <a:rPr lang="en-GB" altLang="zh-CN" dirty="0" smtClean="0">
                <a:latin typeface="Microsoft YaHei" panose="020B0503020204020204" pitchFamily="34" charset="-122"/>
                <a:ea typeface="Microsoft YaHei" panose="020B0503020204020204" pitchFamily="34" charset="-122"/>
                <a:cs typeface="Microsoft YaHei" panose="020B0503020204020204" pitchFamily="34" charset="-122"/>
              </a:rPr>
              <a:t>AI7</a:t>
            </a:r>
            <a:endParaRPr lang="en-GB" altLang="zh-CN" dirty="0" smtClean="0">
              <a:latin typeface="Microsoft YaHei" panose="020B0503020204020204" pitchFamily="34" charset="-122"/>
              <a:ea typeface="Microsoft YaHei" panose="020B0503020204020204" pitchFamily="34" charset="-122"/>
              <a:cs typeface="Microsoft YaHei" panose="020B0503020204020204" pitchFamily="34" charset="-122"/>
            </a:endParaRPr>
          </a:p>
          <a:p>
            <a:r>
              <a:rPr lang="en-GB" altLang="en-US" b="1" dirty="0">
                <a:latin typeface="Microsoft YaHei" panose="020B0503020204020204" pitchFamily="34" charset="-122"/>
                <a:ea typeface="Microsoft YaHei" panose="020B0503020204020204" pitchFamily="34" charset="-122"/>
                <a:cs typeface="Microsoft YaHei" panose="020B0503020204020204" pitchFamily="34" charset="-122"/>
              </a:rPr>
              <a:t>Brushing </a:t>
            </a:r>
            <a:r>
              <a:rPr lang="en-GB" altLang="en-US" b="1" dirty="0" smtClean="0">
                <a:latin typeface="Microsoft YaHei" panose="020B0503020204020204" pitchFamily="34" charset="-122"/>
                <a:ea typeface="Microsoft YaHei" panose="020B0503020204020204" pitchFamily="34" charset="-122"/>
                <a:cs typeface="Microsoft YaHei" panose="020B0503020204020204" pitchFamily="34" charset="-122"/>
              </a:rPr>
              <a:t>method </a:t>
            </a:r>
            <a:r>
              <a:rPr lang="en-GB" altLang="zh-CN" b="1" dirty="0" smtClean="0">
                <a:latin typeface="Microsoft YaHei" panose="020B0503020204020204" pitchFamily="34" charset="-122"/>
                <a:ea typeface="Microsoft YaHei" panose="020B0503020204020204" pitchFamily="34" charset="-122"/>
                <a:cs typeface="Microsoft YaHei" panose="020B0503020204020204" pitchFamily="34" charset="-122"/>
              </a:rPr>
              <a:t>: </a:t>
            </a:r>
            <a:r>
              <a:rPr lang="en-GB" dirty="0" smtClean="0">
                <a:latin typeface="Microsoft YaHei" panose="020B0503020204020204" pitchFamily="34" charset="-122"/>
                <a:ea typeface="Microsoft YaHei" panose="020B0503020204020204" pitchFamily="34" charset="-122"/>
                <a:cs typeface="Microsoft YaHei" panose="020B0503020204020204" pitchFamily="34" charset="-122"/>
              </a:rPr>
              <a:t>HSG 70ISN</a:t>
            </a:r>
            <a:endParaRPr lang="en-US" altLang="zh-CN" dirty="0" smtClean="0">
              <a:latin typeface="Microsoft YaHei" panose="020B0503020204020204" pitchFamily="34" charset="-122"/>
              <a:ea typeface="Microsoft YaHei" panose="020B0503020204020204" pitchFamily="34" charset="-122"/>
              <a:cs typeface="Microsoft YaHei" panose="020B0503020204020204" pitchFamily="34" charset="-122"/>
            </a:endParaRPr>
          </a:p>
          <a:p>
            <a:r>
              <a:rPr lang="en-GB" altLang="zh-CN" b="1" dirty="0">
                <a:latin typeface="Microsoft YaHei" panose="020B0503020204020204" pitchFamily="34" charset="-122"/>
                <a:ea typeface="Microsoft YaHei" panose="020B0503020204020204" pitchFamily="34" charset="-122"/>
                <a:cs typeface="Microsoft YaHei" panose="020B0503020204020204" pitchFamily="34" charset="-122"/>
              </a:rPr>
              <a:t>WKTYPE </a:t>
            </a:r>
            <a:r>
              <a:rPr lang="en-GB" altLang="zh-CN" b="1" dirty="0" smtClean="0">
                <a:latin typeface="Microsoft YaHei" panose="020B0503020204020204" pitchFamily="34" charset="-122"/>
                <a:ea typeface="Microsoft YaHei" panose="020B0503020204020204" pitchFamily="34" charset="-122"/>
                <a:cs typeface="Microsoft YaHei" panose="020B0503020204020204" pitchFamily="34" charset="-122"/>
              </a:rPr>
              <a:t>: </a:t>
            </a:r>
            <a:r>
              <a:rPr lang="en-GB" altLang="en-US" dirty="0" smtClean="0">
                <a:latin typeface="Microsoft YaHei" panose="020B0503020204020204" pitchFamily="34" charset="-122"/>
                <a:ea typeface="Microsoft YaHei" panose="020B0503020204020204" pitchFamily="34" charset="-122"/>
                <a:cs typeface="Microsoft YaHei" panose="020B0503020204020204" pitchFamily="34" charset="-122"/>
              </a:rPr>
              <a:t>WKS07_PSTEP6</a:t>
            </a:r>
            <a:endParaRPr lang="en-GB" altLang="en-US" dirty="0" smtClean="0">
              <a:latin typeface="Microsoft YaHei" panose="020B0503020204020204" pitchFamily="34" charset="-122"/>
              <a:ea typeface="Microsoft YaHei" panose="020B0503020204020204" pitchFamily="34" charset="-122"/>
              <a:cs typeface="Microsoft YaHei" panose="020B0503020204020204" pitchFamily="34" charset="-122"/>
            </a:endParaRPr>
          </a:p>
          <a:p>
            <a:r>
              <a:rPr lang="en-GB" altLang="en-US" b="1" dirty="0">
                <a:latin typeface="Microsoft YaHei" panose="020B0503020204020204" pitchFamily="34" charset="-122"/>
                <a:ea typeface="Microsoft YaHei" panose="020B0503020204020204" pitchFamily="34" charset="-122"/>
                <a:cs typeface="Microsoft YaHei" panose="020B0503020204020204" pitchFamily="34" charset="-122"/>
              </a:rPr>
              <a:t>Program name </a:t>
            </a:r>
            <a:r>
              <a:rPr lang="en-GB" altLang="zh-CN" b="1" dirty="0" smtClean="0">
                <a:latin typeface="Microsoft YaHei" panose="020B0503020204020204" pitchFamily="34" charset="-122"/>
                <a:ea typeface="Microsoft YaHei" panose="020B0503020204020204" pitchFamily="34" charset="-122"/>
                <a:cs typeface="Microsoft YaHei" panose="020B0503020204020204" pitchFamily="34" charset="-122"/>
                <a:sym typeface="+mn-ea"/>
              </a:rPr>
              <a:t>: </a:t>
            </a:r>
            <a:r>
              <a:rPr lang="en-GB" altLang="zh-CN" dirty="0" err="1" smtClean="0">
                <a:latin typeface="Microsoft YaHei" panose="020B0503020204020204" pitchFamily="34" charset="-122"/>
                <a:ea typeface="Microsoft YaHei" panose="020B0503020204020204" pitchFamily="34" charset="-122"/>
                <a:cs typeface="Microsoft YaHei" panose="020B0503020204020204" pitchFamily="34" charset="-122"/>
              </a:rPr>
              <a:t>CT.UsbData</a:t>
            </a:r>
            <a:endParaRPr lang="en-GB" altLang="zh-CN" dirty="0" err="1" smtClean="0">
              <a:latin typeface="Microsoft YaHei" panose="020B0503020204020204" pitchFamily="34" charset="-122"/>
              <a:ea typeface="Microsoft YaHei" panose="020B0503020204020204" pitchFamily="34" charset="-122"/>
              <a:cs typeface="Microsoft YaHei" panose="020B0503020204020204" pitchFamily="34" charset="-122"/>
            </a:endParaRPr>
          </a:p>
        </p:txBody>
      </p:sp>
      <p:sp>
        <p:nvSpPr>
          <p:cNvPr id="9" name="文字方塊 8"/>
          <p:cNvSpPr txBox="1"/>
          <p:nvPr/>
        </p:nvSpPr>
        <p:spPr>
          <a:xfrm>
            <a:off x="166255" y="1147963"/>
            <a:ext cx="11070590" cy="1754326"/>
          </a:xfrm>
          <a:prstGeom prst="rect">
            <a:avLst/>
          </a:prstGeom>
          <a:noFill/>
        </p:spPr>
        <p:txBody>
          <a:bodyPr wrap="square" rtlCol="0">
            <a:spAutoFit/>
          </a:bodyPr>
          <a:lstStyle/>
          <a:p>
            <a:pPr algn="l">
              <a:buClrTx/>
              <a:buSzTx/>
              <a:buFontTx/>
            </a:pPr>
            <a:r>
              <a:rPr lang="en-GB" altLang="zh-TW" b="1" dirty="0">
                <a:latin typeface="+mn-ea"/>
              </a:rPr>
              <a:t>Current site functions </a:t>
            </a:r>
            <a:r>
              <a:rPr lang="en-GB" altLang="zh-CN" b="1" dirty="0" smtClean="0">
                <a:latin typeface="+mn-ea"/>
              </a:rPr>
              <a:t>:</a:t>
            </a:r>
            <a:endParaRPr lang="en-US" altLang="zh-CN" dirty="0" smtClean="0">
              <a:latin typeface="Microsoft YaHei" panose="020B0503020204020204" pitchFamily="34" charset="-122"/>
              <a:ea typeface="Microsoft YaHei" panose="020B0503020204020204" pitchFamily="34" charset="-122"/>
            </a:endParaRPr>
          </a:p>
          <a:p>
            <a:pPr marL="285750" indent="-285750" algn="l">
              <a:buClrTx/>
              <a:buSzTx/>
              <a:buFont typeface="Arial" panose="020B0604020202020204" pitchFamily="34" charset="0"/>
              <a:buChar char="•"/>
            </a:pPr>
            <a:r>
              <a:rPr lang="en-GB" altLang="zh-CN" dirty="0" smtClean="0">
                <a:latin typeface="Microsoft YaHei" panose="020B0503020204020204" pitchFamily="34" charset="-122"/>
                <a:ea typeface="Microsoft YaHei" panose="020B0503020204020204" pitchFamily="34" charset="-122"/>
              </a:rPr>
              <a:t>PLC </a:t>
            </a:r>
            <a:r>
              <a:rPr lang="en-GB" altLang="en-US" dirty="0" smtClean="0">
                <a:latin typeface="Microsoft YaHei" panose="020B0503020204020204" pitchFamily="34" charset="-122"/>
                <a:ea typeface="Microsoft YaHei" panose="020B0503020204020204" pitchFamily="34" charset="-122"/>
              </a:rPr>
              <a:t>communication station</a:t>
            </a:r>
            <a:endParaRPr lang="en-US" altLang="zh-CN" dirty="0" smtClean="0">
              <a:latin typeface="Microsoft YaHei" panose="020B0503020204020204" pitchFamily="34" charset="-122"/>
              <a:ea typeface="Microsoft YaHei" panose="020B0503020204020204" pitchFamily="34" charset="-122"/>
            </a:endParaRPr>
          </a:p>
          <a:p>
            <a:pPr marL="285750" indent="-285750" algn="l">
              <a:buClrTx/>
              <a:buSzTx/>
              <a:buFont typeface="Arial" panose="020B0604020202020204" pitchFamily="34" charset="0"/>
              <a:buChar char="•"/>
            </a:pPr>
            <a:r>
              <a:rPr lang="en-GB" altLang="en-US" dirty="0" smtClean="0">
                <a:latin typeface="Microsoft YaHei" panose="020B0503020204020204" pitchFamily="34" charset="-122"/>
                <a:ea typeface="Microsoft YaHei" panose="020B0503020204020204" pitchFamily="34" charset="-122"/>
              </a:rPr>
              <a:t>Upload </a:t>
            </a:r>
            <a:r>
              <a:rPr lang="en-GB" altLang="zh-CN" dirty="0" smtClean="0">
                <a:latin typeface="Microsoft YaHei" panose="020B0503020204020204" pitchFamily="34" charset="-122"/>
                <a:ea typeface="Microsoft YaHei" panose="020B0503020204020204" pitchFamily="34" charset="-122"/>
              </a:rPr>
              <a:t>FIXTURE ID, COMDATA </a:t>
            </a:r>
            <a:r>
              <a:rPr lang="en-GB" altLang="en-US" dirty="0" smtClean="0">
                <a:latin typeface="Microsoft YaHei" panose="020B0503020204020204" pitchFamily="34" charset="-122"/>
                <a:ea typeface="Microsoft YaHei" panose="020B0503020204020204" pitchFamily="34" charset="-122"/>
              </a:rPr>
              <a:t>table</a:t>
            </a:r>
            <a:endParaRPr lang="en-US" altLang="zh-CN" dirty="0" smtClean="0">
              <a:latin typeface="Microsoft YaHei" panose="020B0503020204020204" pitchFamily="34" charset="-122"/>
              <a:ea typeface="Microsoft YaHei" panose="020B0503020204020204" pitchFamily="34" charset="-122"/>
            </a:endParaRPr>
          </a:p>
          <a:p>
            <a:pPr marL="285750" indent="-285750" algn="l">
              <a:buClrTx/>
              <a:buSzTx/>
              <a:buFont typeface="Arial" panose="020B0604020202020204" pitchFamily="34" charset="0"/>
              <a:buChar char="•"/>
            </a:pPr>
            <a:r>
              <a:rPr lang="en-GB" altLang="zh-CN" dirty="0" smtClean="0">
                <a:latin typeface="Microsoft YaHei" panose="020B0503020204020204" pitchFamily="34" charset="-122"/>
                <a:ea typeface="Microsoft YaHei" panose="020B0503020204020204" pitchFamily="34" charset="-122"/>
              </a:rPr>
              <a:t>BIN </a:t>
            </a:r>
            <a:r>
              <a:rPr lang="en-GB" altLang="en-US" dirty="0" smtClean="0">
                <a:latin typeface="Microsoft YaHei" panose="020B0503020204020204" pitchFamily="34" charset="-122"/>
                <a:ea typeface="Microsoft YaHei" panose="020B0503020204020204" pitchFamily="34" charset="-122"/>
              </a:rPr>
              <a:t>level inspection</a:t>
            </a:r>
            <a:endParaRPr lang="en-US" altLang="zh-CN" dirty="0" smtClean="0">
              <a:latin typeface="Microsoft YaHei" panose="020B0503020204020204" pitchFamily="34" charset="-122"/>
              <a:ea typeface="Microsoft YaHei" panose="020B0503020204020204" pitchFamily="34" charset="-122"/>
            </a:endParaRPr>
          </a:p>
          <a:p>
            <a:pPr marL="285750" indent="-285750" algn="l">
              <a:buClrTx/>
              <a:buSzTx/>
              <a:buFont typeface="Arial" panose="020B0604020202020204" pitchFamily="34" charset="0"/>
              <a:buChar char="•"/>
            </a:pPr>
            <a:r>
              <a:rPr lang="en-GB" altLang="zh-CN" dirty="0" smtClean="0">
                <a:latin typeface="Microsoft YaHei" panose="020B0503020204020204" pitchFamily="34" charset="-122"/>
                <a:ea typeface="Microsoft YaHei" panose="020B0503020204020204" pitchFamily="34" charset="-122"/>
              </a:rPr>
              <a:t>ROUTING CONTROL </a:t>
            </a:r>
            <a:r>
              <a:rPr lang="en-GB" altLang="en-US" dirty="0" smtClean="0">
                <a:latin typeface="Microsoft YaHei" panose="020B0503020204020204" pitchFamily="34" charset="-122"/>
                <a:ea typeface="Microsoft YaHei" panose="020B0503020204020204" pitchFamily="34" charset="-122"/>
              </a:rPr>
              <a:t>stuck</a:t>
            </a:r>
            <a:endParaRPr lang="en-US" altLang="zh-CN" dirty="0" smtClean="0">
              <a:latin typeface="Microsoft YaHei" panose="020B0503020204020204" pitchFamily="34" charset="-122"/>
              <a:ea typeface="Microsoft YaHei" panose="020B0503020204020204" pitchFamily="34" charset="-122"/>
            </a:endParaRPr>
          </a:p>
          <a:p>
            <a:pPr marL="285750" indent="-285750" algn="l">
              <a:buClrTx/>
              <a:buSzTx/>
              <a:buFont typeface="Arial" panose="020B0604020202020204" pitchFamily="34" charset="0"/>
              <a:buChar char="•"/>
            </a:pPr>
            <a:r>
              <a:rPr lang="en-GB" altLang="zh-CN" dirty="0" smtClean="0">
                <a:latin typeface="Microsoft YaHei" panose="020B0503020204020204" pitchFamily="34" charset="-122"/>
                <a:ea typeface="Microsoft YaHei" panose="020B0503020204020204" pitchFamily="34" charset="-122"/>
              </a:rPr>
              <a:t>CHK ROUTE </a:t>
            </a:r>
            <a:r>
              <a:rPr lang="en-GB" altLang="en-US" dirty="0" smtClean="0">
                <a:latin typeface="Microsoft YaHei" panose="020B0503020204020204" pitchFamily="34" charset="-122"/>
                <a:ea typeface="Microsoft YaHei" panose="020B0503020204020204" pitchFamily="34" charset="-122"/>
              </a:rPr>
              <a:t>passing station</a:t>
            </a:r>
            <a:endParaRPr lang="en-US" altLang="zh-CN" dirty="0">
              <a:latin typeface="Microsoft YaHei" panose="020B0503020204020204" pitchFamily="34" charset="-122"/>
              <a:ea typeface="Microsoft YaHei" panose="020B0503020204020204" pitchFamily="34" charset="-122"/>
            </a:endParaRPr>
          </a:p>
        </p:txBody>
      </p:sp>
      <p:pic>
        <p:nvPicPr>
          <p:cNvPr id="5" name="圖片 4"/>
          <p:cNvPicPr>
            <a:picLocks noChangeAspect="1"/>
          </p:cNvPicPr>
          <p:nvPr/>
        </p:nvPicPr>
        <p:blipFill>
          <a:blip r:embed="rId1"/>
          <a:stretch>
            <a:fillRect/>
          </a:stretch>
        </p:blipFill>
        <p:spPr>
          <a:xfrm>
            <a:off x="4043045" y="1529715"/>
            <a:ext cx="7692390" cy="4761865"/>
          </a:xfrm>
          <a:prstGeom prst="rect">
            <a:avLst/>
          </a:prstGeom>
        </p:spPr>
      </p:pic>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方塊 2"/>
          <p:cNvSpPr txBox="1"/>
          <p:nvPr/>
        </p:nvSpPr>
        <p:spPr>
          <a:xfrm>
            <a:off x="285889" y="191493"/>
            <a:ext cx="10297671" cy="460375"/>
          </a:xfrm>
          <a:prstGeom prst="rect">
            <a:avLst/>
          </a:prstGeom>
          <a:noFill/>
        </p:spPr>
        <p:txBody>
          <a:bodyPr wrap="square" rtlCol="0">
            <a:spAutoFit/>
          </a:bodyPr>
          <a:lstStyle/>
          <a:p>
            <a:r>
              <a:rPr lang="en-GB" sz="2400" dirty="0">
                <a:latin typeface="Microsoft YaHei" panose="020B0503020204020204" pitchFamily="34" charset="-122"/>
                <a:ea typeface="Microsoft YaHei" panose="020B0503020204020204" pitchFamily="34" charset="-122"/>
                <a:sym typeface="+mn-ea"/>
              </a:rPr>
              <a:t>INSTALL RINGER BTN TO HSG- </a:t>
            </a:r>
            <a:r>
              <a:rPr lang="en-GB" altLang="en-US" sz="2400" dirty="0">
                <a:latin typeface="Microsoft YaHei" panose="020B0503020204020204" pitchFamily="34" charset="-122"/>
                <a:ea typeface="Microsoft YaHei" panose="020B0503020204020204" pitchFamily="34" charset="-122"/>
                <a:sym typeface="+mn-ea"/>
              </a:rPr>
              <a:t>hand brush station</a:t>
            </a:r>
            <a:endParaRPr lang="en-US" altLang="zh-CN" sz="2400" dirty="0">
              <a:latin typeface="Microsoft YaHei" panose="020B0503020204020204" pitchFamily="34" charset="-122"/>
              <a:ea typeface="Microsoft YaHei" panose="020B0503020204020204" pitchFamily="34" charset="-122"/>
            </a:endParaRPr>
          </a:p>
        </p:txBody>
      </p:sp>
      <p:sp>
        <p:nvSpPr>
          <p:cNvPr id="6" name="文字方塊 5"/>
          <p:cNvSpPr txBox="1"/>
          <p:nvPr/>
        </p:nvSpPr>
        <p:spPr>
          <a:xfrm>
            <a:off x="285889" y="766762"/>
            <a:ext cx="11350488" cy="5447645"/>
          </a:xfrm>
          <a:prstGeom prst="rect">
            <a:avLst/>
          </a:prstGeom>
          <a:noFill/>
        </p:spPr>
        <p:txBody>
          <a:bodyPr wrap="square" rtlCol="0">
            <a:spAutoFit/>
          </a:bodyPr>
          <a:lstStyle/>
          <a:p>
            <a:r>
              <a:rPr lang="en-GB" altLang="zh-CN" b="1" dirty="0" smtClean="0">
                <a:latin typeface="Microsoft YaHei" panose="020B0503020204020204" pitchFamily="34" charset="-122"/>
                <a:ea typeface="Microsoft YaHei" panose="020B0503020204020204" pitchFamily="34" charset="-122"/>
              </a:rPr>
              <a:t>DEVICE </a:t>
            </a:r>
            <a:r>
              <a:rPr lang="en-GB" altLang="en-US" b="1" dirty="0" smtClean="0">
                <a:latin typeface="Microsoft YaHei" panose="020B0503020204020204" pitchFamily="34" charset="-122"/>
                <a:ea typeface="Microsoft YaHei" panose="020B0503020204020204" pitchFamily="34" charset="-122"/>
              </a:rPr>
              <a:t>configuration information:</a:t>
            </a:r>
            <a:endParaRPr lang="en-GB" altLang="en-US" b="1" dirty="0" smtClean="0">
              <a:latin typeface="Microsoft YaHei" panose="020B0503020204020204" pitchFamily="34" charset="-122"/>
              <a:ea typeface="Microsoft YaHei" panose="020B0503020204020204" pitchFamily="34" charset="-122"/>
            </a:endParaRPr>
          </a:p>
          <a:p>
            <a:endParaRPr lang="en-US" altLang="zh-CN" b="1" dirty="0" smtClean="0">
              <a:latin typeface="Microsoft YaHei" panose="020B0503020204020204" pitchFamily="34" charset="-122"/>
              <a:ea typeface="Microsoft YaHei" panose="020B0503020204020204" pitchFamily="34" charset="-122"/>
            </a:endParaRPr>
          </a:p>
          <a:p>
            <a:r>
              <a:rPr lang="en-GB" altLang="zh-CN" sz="1400" dirty="0" smtClean="0">
                <a:solidFill>
                  <a:schemeClr val="accent2">
                    <a:lumMod val="75000"/>
                  </a:schemeClr>
                </a:solidFill>
                <a:latin typeface="Microsoft YaHei" panose="020B0503020204020204" pitchFamily="34" charset="-122"/>
                <a:ea typeface="Microsoft YaHei" panose="020B0503020204020204" pitchFamily="34" charset="-122"/>
              </a:rPr>
              <a:t>SELECT * FROM DEVICE@SHKGP1_RPT WHERE GRP='AI7' AND LINE='3M02C'</a:t>
            </a:r>
            <a:endParaRPr lang="zh-CN" altLang="en-US" sz="1400" dirty="0" smtClean="0">
              <a:solidFill>
                <a:schemeClr val="accent2">
                  <a:lumMod val="75000"/>
                </a:schemeClr>
              </a:solidFill>
              <a:latin typeface="Microsoft YaHei" panose="020B0503020204020204" pitchFamily="34" charset="-122"/>
              <a:ea typeface="Microsoft YaHei" panose="020B0503020204020204" pitchFamily="34" charset="-122"/>
            </a:endParaRPr>
          </a:p>
          <a:p>
            <a:endParaRPr lang="zh-CN" altLang="en-US" dirty="0" smtClean="0">
              <a:latin typeface="Microsoft YaHei" panose="020B0503020204020204" pitchFamily="34" charset="-122"/>
              <a:ea typeface="Microsoft YaHei" panose="020B0503020204020204" pitchFamily="34" charset="-122"/>
            </a:endParaRPr>
          </a:p>
          <a:p>
            <a:endParaRPr lang="zh-CN" altLang="en-US" dirty="0" smtClean="0">
              <a:latin typeface="Microsoft YaHei" panose="020B0503020204020204" pitchFamily="34" charset="-122"/>
              <a:ea typeface="Microsoft YaHei" panose="020B0503020204020204" pitchFamily="34" charset="-122"/>
            </a:endParaRPr>
          </a:p>
          <a:p>
            <a:endParaRPr lang="zh-CN" altLang="en-US" dirty="0" smtClean="0">
              <a:latin typeface="Microsoft YaHei" panose="020B0503020204020204" pitchFamily="34" charset="-122"/>
              <a:ea typeface="Microsoft YaHei" panose="020B0503020204020204" pitchFamily="34" charset="-122"/>
            </a:endParaRPr>
          </a:p>
          <a:p>
            <a:endParaRPr lang="en-US" altLang="zh-CN" dirty="0" smtClean="0">
              <a:latin typeface="Microsoft YaHei" panose="020B0503020204020204" pitchFamily="34" charset="-122"/>
              <a:ea typeface="Microsoft YaHei" panose="020B0503020204020204" pitchFamily="34" charset="-122"/>
            </a:endParaRPr>
          </a:p>
          <a:p>
            <a:r>
              <a:rPr lang="en-GB" altLang="zh-CN" sz="1400" dirty="0" smtClean="0">
                <a:solidFill>
                  <a:schemeClr val="accent2">
                    <a:lumMod val="75000"/>
                  </a:schemeClr>
                </a:solidFill>
                <a:latin typeface="Microsoft YaHei" panose="020B0503020204020204" pitchFamily="34" charset="-122"/>
                <a:ea typeface="Microsoft YaHei" panose="020B0503020204020204" pitchFamily="34" charset="-122"/>
              </a:rPr>
              <a:t>DEVICE_CFG:SELECT * FROM DEVICE_CFG@SHKGP1_RPT WHERE DEVICE IN ('344045')</a:t>
            </a:r>
            <a:endParaRPr lang="en-GB" altLang="zh-CN" sz="1400" dirty="0" smtClean="0">
              <a:solidFill>
                <a:schemeClr val="accent2">
                  <a:lumMod val="75000"/>
                </a:schemeClr>
              </a:solidFill>
              <a:latin typeface="Microsoft YaHei" panose="020B0503020204020204" pitchFamily="34" charset="-122"/>
              <a:ea typeface="Microsoft YaHei" panose="020B0503020204020204" pitchFamily="34" charset="-122"/>
            </a:endParaRPr>
          </a:p>
          <a:p>
            <a:endParaRPr lang="zh-CN" altLang="en-US" dirty="0" smtClean="0">
              <a:latin typeface="Microsoft YaHei" panose="020B0503020204020204" pitchFamily="34" charset="-122"/>
              <a:ea typeface="Microsoft YaHei" panose="020B0503020204020204" pitchFamily="34" charset="-122"/>
            </a:endParaRPr>
          </a:p>
          <a:p>
            <a:endParaRPr lang="en-US" altLang="zh-CN" dirty="0" smtClean="0">
              <a:latin typeface="Microsoft YaHei" panose="020B0503020204020204" pitchFamily="34" charset="-122"/>
              <a:ea typeface="Microsoft YaHei" panose="020B0503020204020204" pitchFamily="34" charset="-122"/>
            </a:endParaRPr>
          </a:p>
          <a:p>
            <a:endParaRPr lang="en-US" altLang="zh-CN" dirty="0" smtClean="0">
              <a:latin typeface="Microsoft YaHei" panose="020B0503020204020204" pitchFamily="34" charset="-122"/>
              <a:ea typeface="Microsoft YaHei" panose="020B0503020204020204" pitchFamily="34" charset="-122"/>
            </a:endParaRPr>
          </a:p>
          <a:p>
            <a:endParaRPr lang="en-US" altLang="zh-CN" dirty="0" smtClean="0">
              <a:latin typeface="Microsoft YaHei" panose="020B0503020204020204" pitchFamily="34" charset="-122"/>
              <a:ea typeface="Microsoft YaHei" panose="020B0503020204020204" pitchFamily="34" charset="-122"/>
            </a:endParaRPr>
          </a:p>
          <a:p>
            <a:r>
              <a:rPr lang="en-GB" altLang="zh-CN" sz="1400" dirty="0" smtClean="0">
                <a:solidFill>
                  <a:schemeClr val="accent2">
                    <a:lumMod val="75000"/>
                  </a:schemeClr>
                </a:solidFill>
                <a:latin typeface="Microsoft YaHei" panose="020B0503020204020204" pitchFamily="34" charset="-122"/>
                <a:ea typeface="Microsoft YaHei" panose="020B0503020204020204" pitchFamily="34" charset="-122"/>
              </a:rPr>
              <a:t>DEVICE_COLLECT:SELECT * FROM DEVICE_COLLECT </a:t>
            </a:r>
            <a:r>
              <a:rPr lang="en-GB" altLang="zh-CN" sz="1400" dirty="0" smtClean="0">
                <a:solidFill>
                  <a:schemeClr val="accent2">
                    <a:lumMod val="75000"/>
                  </a:schemeClr>
                </a:solidFill>
                <a:latin typeface="Microsoft YaHei" panose="020B0503020204020204" pitchFamily="34" charset="-122"/>
                <a:ea typeface="Microsoft YaHei" panose="020B0503020204020204" pitchFamily="34" charset="-122"/>
                <a:sym typeface="+mn-ea"/>
              </a:rPr>
              <a:t>WHERE DEVICE='344045'</a:t>
            </a:r>
            <a:endParaRPr lang="en-US" altLang="zh-CN" sz="1400" dirty="0" smtClean="0">
              <a:solidFill>
                <a:schemeClr val="accent2">
                  <a:lumMod val="75000"/>
                </a:schemeClr>
              </a:solidFill>
              <a:latin typeface="Microsoft YaHei" panose="020B0503020204020204" pitchFamily="34" charset="-122"/>
              <a:ea typeface="Microsoft YaHei" panose="020B0503020204020204" pitchFamily="34" charset="-122"/>
            </a:endParaRPr>
          </a:p>
          <a:p>
            <a:endParaRPr lang="en-US" altLang="zh-CN" dirty="0" smtClean="0">
              <a:latin typeface="Microsoft YaHei" panose="020B0503020204020204" pitchFamily="34" charset="-122"/>
              <a:ea typeface="Microsoft YaHei" panose="020B0503020204020204" pitchFamily="34" charset="-122"/>
            </a:endParaRPr>
          </a:p>
          <a:p>
            <a:r>
              <a:rPr lang="en-GB" altLang="zh-CN" dirty="0" smtClean="0">
                <a:latin typeface="Microsoft YaHei" panose="020B0503020204020204" pitchFamily="34" charset="-122"/>
                <a:ea typeface="Microsoft YaHei" panose="020B0503020204020204" pitchFamily="34" charset="-122"/>
              </a:rPr>
              <a:t>                                                </a:t>
            </a:r>
            <a:endParaRPr lang="en-GB" altLang="zh-CN" dirty="0" smtClean="0">
              <a:latin typeface="Microsoft YaHei" panose="020B0503020204020204" pitchFamily="34" charset="-122"/>
              <a:ea typeface="Microsoft YaHei" panose="020B0503020204020204" pitchFamily="34" charset="-122"/>
            </a:endParaRPr>
          </a:p>
          <a:p>
            <a:endParaRPr lang="en-US" altLang="zh-CN" dirty="0" smtClean="0">
              <a:latin typeface="Microsoft YaHei" panose="020B0503020204020204" pitchFamily="34" charset="-122"/>
              <a:ea typeface="Microsoft YaHei" panose="020B0503020204020204" pitchFamily="34" charset="-122"/>
            </a:endParaRPr>
          </a:p>
          <a:p>
            <a:endParaRPr lang="en-US" altLang="zh-CN" dirty="0" smtClean="0">
              <a:latin typeface="Microsoft YaHei" panose="020B0503020204020204" pitchFamily="34" charset="-122"/>
              <a:ea typeface="Microsoft YaHei" panose="020B0503020204020204" pitchFamily="34" charset="-122"/>
            </a:endParaRPr>
          </a:p>
          <a:p>
            <a:r>
              <a:rPr lang="en-GB" altLang="zh-CN" dirty="0" smtClean="0">
                <a:latin typeface="Microsoft YaHei" panose="020B0503020204020204" pitchFamily="34" charset="-122"/>
                <a:ea typeface="Microsoft YaHei" panose="020B0503020204020204" pitchFamily="34" charset="-122"/>
              </a:rPr>
              <a:t>I: </a:t>
            </a:r>
            <a:r>
              <a:rPr lang="en-GB" altLang="en-US" dirty="0" smtClean="0">
                <a:latin typeface="Microsoft YaHei" panose="020B0503020204020204" pitchFamily="34" charset="-122"/>
                <a:ea typeface="Microsoft YaHei" panose="020B0503020204020204" pitchFamily="34" charset="-122"/>
              </a:rPr>
              <a:t>Find </a:t>
            </a:r>
            <a:r>
              <a:rPr lang="en-GB" altLang="zh-CN" dirty="0" smtClean="0">
                <a:latin typeface="Microsoft YaHei" panose="020B0503020204020204" pitchFamily="34" charset="-122"/>
                <a:ea typeface="Microsoft YaHei" panose="020B0503020204020204" pitchFamily="34" charset="-122"/>
              </a:rPr>
              <a:t>DB </a:t>
            </a:r>
            <a:r>
              <a:rPr lang="en-GB" altLang="en-US" dirty="0" smtClean="0">
                <a:latin typeface="Microsoft YaHei" panose="020B0503020204020204" pitchFamily="34" charset="-122"/>
                <a:ea typeface="Microsoft YaHei" panose="020B0503020204020204" pitchFamily="34" charset="-122"/>
              </a:rPr>
              <a:t>by flashing </a:t>
            </a:r>
            <a:r>
              <a:rPr lang="en-GB" altLang="zh-CN" dirty="0" smtClean="0">
                <a:latin typeface="Microsoft YaHei" panose="020B0503020204020204" pitchFamily="34" charset="-122"/>
                <a:ea typeface="Microsoft YaHei" panose="020B0503020204020204" pitchFamily="34" charset="-122"/>
              </a:rPr>
              <a:t>ISN </a:t>
            </a:r>
            <a:r>
              <a:rPr lang="en-GB" altLang="en-US" dirty="0" smtClean="0">
                <a:latin typeface="Microsoft YaHei" panose="020B0503020204020204" pitchFamily="34" charset="-122"/>
                <a:ea typeface="Microsoft YaHei" panose="020B0503020204020204" pitchFamily="34" charset="-122"/>
              </a:rPr>
              <a:t>, multi- </a:t>
            </a:r>
            <a:r>
              <a:rPr lang="en-GB" altLang="zh-CN" dirty="0" smtClean="0">
                <a:latin typeface="Microsoft YaHei" panose="020B0503020204020204" pitchFamily="34" charset="-122"/>
                <a:ea typeface="Microsoft YaHei" panose="020B0503020204020204" pitchFamily="34" charset="-122"/>
              </a:rPr>
              <a:t>DB </a:t>
            </a:r>
            <a:r>
              <a:rPr lang="en-GB" altLang="en-US" dirty="0" smtClean="0">
                <a:latin typeface="Microsoft YaHei" panose="020B0503020204020204" pitchFamily="34" charset="-122"/>
                <a:ea typeface="Microsoft YaHei" panose="020B0503020204020204" pitchFamily="34" charset="-122"/>
              </a:rPr>
              <a:t>mode</a:t>
            </a:r>
            <a:endParaRPr lang="en-US" altLang="zh-CN" dirty="0" smtClean="0">
              <a:latin typeface="Microsoft YaHei" panose="020B0503020204020204" pitchFamily="34" charset="-122"/>
              <a:ea typeface="Microsoft YaHei" panose="020B0503020204020204" pitchFamily="34" charset="-122"/>
            </a:endParaRPr>
          </a:p>
          <a:p>
            <a:r>
              <a:rPr lang="en-GB" altLang="zh-CN" dirty="0" smtClean="0">
                <a:latin typeface="Microsoft YaHei" panose="020B0503020204020204" pitchFamily="34" charset="-122"/>
                <a:ea typeface="Microsoft YaHei" panose="020B0503020204020204" pitchFamily="34" charset="-122"/>
              </a:rPr>
              <a:t>R: COPY </a:t>
            </a:r>
            <a:r>
              <a:rPr lang="en-GB" altLang="zh-CN" dirty="0" err="1" smtClean="0">
                <a:latin typeface="Microsoft YaHei" panose="020B0503020204020204" pitchFamily="34" charset="-122"/>
                <a:ea typeface="Microsoft YaHei" panose="020B0503020204020204" pitchFamily="34" charset="-122"/>
              </a:rPr>
              <a:t>the DEVINFO of the SID where the ISN is located </a:t>
            </a:r>
            <a:r>
              <a:rPr lang="en-GB" altLang="zh-CN" dirty="0" smtClean="0">
                <a:latin typeface="Microsoft YaHei" panose="020B0503020204020204" pitchFamily="34" charset="-122"/>
                <a:ea typeface="Microsoft YaHei" panose="020B0503020204020204" pitchFamily="34" charset="-122"/>
              </a:rPr>
              <a:t>back to the SID where the DEVICE is located</a:t>
            </a:r>
            <a:endParaRPr lang="en-GB" altLang="zh-CN" dirty="0" smtClean="0">
              <a:latin typeface="Microsoft YaHei" panose="020B0503020204020204" pitchFamily="34" charset="-122"/>
              <a:ea typeface="Microsoft YaHei" panose="020B0503020204020204" pitchFamily="34" charset="-122"/>
            </a:endParaRPr>
          </a:p>
          <a:p>
            <a:endParaRPr lang="en-US" altLang="zh-CN" dirty="0" smtClean="0">
              <a:latin typeface="Microsoft YaHei" panose="020B0503020204020204" pitchFamily="34" charset="-122"/>
              <a:ea typeface="Microsoft YaHei" panose="020B0503020204020204" pitchFamily="34" charset="-122"/>
            </a:endParaRPr>
          </a:p>
        </p:txBody>
      </p:sp>
      <p:pic>
        <p:nvPicPr>
          <p:cNvPr id="2" name="圖片 1"/>
          <p:cNvPicPr>
            <a:picLocks noChangeAspect="1"/>
          </p:cNvPicPr>
          <p:nvPr/>
        </p:nvPicPr>
        <p:blipFill>
          <a:blip r:embed="rId1"/>
          <a:stretch>
            <a:fillRect/>
          </a:stretch>
        </p:blipFill>
        <p:spPr>
          <a:xfrm>
            <a:off x="380365" y="1722755"/>
            <a:ext cx="8636635" cy="706755"/>
          </a:xfrm>
          <a:prstGeom prst="rect">
            <a:avLst/>
          </a:prstGeom>
        </p:spPr>
      </p:pic>
      <p:pic>
        <p:nvPicPr>
          <p:cNvPr id="4" name="圖片 3"/>
          <p:cNvPicPr>
            <a:picLocks noChangeAspect="1"/>
          </p:cNvPicPr>
          <p:nvPr/>
        </p:nvPicPr>
        <p:blipFill>
          <a:blip r:embed="rId2"/>
          <a:stretch>
            <a:fillRect/>
          </a:stretch>
        </p:blipFill>
        <p:spPr>
          <a:xfrm>
            <a:off x="380365" y="3121660"/>
            <a:ext cx="8482965" cy="614680"/>
          </a:xfrm>
          <a:prstGeom prst="rect">
            <a:avLst/>
          </a:prstGeom>
        </p:spPr>
      </p:pic>
      <p:pic>
        <p:nvPicPr>
          <p:cNvPr id="5" name="圖片 4"/>
          <p:cNvPicPr>
            <a:picLocks noChangeAspect="1"/>
          </p:cNvPicPr>
          <p:nvPr/>
        </p:nvPicPr>
        <p:blipFill>
          <a:blip r:embed="rId3"/>
          <a:stretch>
            <a:fillRect/>
          </a:stretch>
        </p:blipFill>
        <p:spPr>
          <a:xfrm>
            <a:off x="380365" y="4408805"/>
            <a:ext cx="2689225" cy="545465"/>
          </a:xfrm>
          <a:prstGeom prst="rect">
            <a:avLst/>
          </a:prstGeom>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方塊 2"/>
          <p:cNvSpPr txBox="1"/>
          <p:nvPr/>
        </p:nvSpPr>
        <p:spPr>
          <a:xfrm>
            <a:off x="285889" y="191493"/>
            <a:ext cx="10297671" cy="460375"/>
          </a:xfrm>
          <a:prstGeom prst="rect">
            <a:avLst/>
          </a:prstGeom>
          <a:noFill/>
        </p:spPr>
        <p:txBody>
          <a:bodyPr wrap="square" rtlCol="0">
            <a:spAutoFit/>
          </a:bodyPr>
          <a:lstStyle/>
          <a:p>
            <a:r>
              <a:rPr lang="en-GB" sz="2400" dirty="0">
                <a:latin typeface="Microsoft YaHei" panose="020B0503020204020204" pitchFamily="34" charset="-122"/>
                <a:ea typeface="Microsoft YaHei" panose="020B0503020204020204" pitchFamily="34" charset="-122"/>
                <a:sym typeface="+mn-ea"/>
              </a:rPr>
              <a:t>INSTALL RINGER BTN TO HSG- </a:t>
            </a:r>
            <a:r>
              <a:rPr lang="en-GB" altLang="en-US" sz="2400" dirty="0">
                <a:latin typeface="Microsoft YaHei" panose="020B0503020204020204" pitchFamily="34" charset="-122"/>
                <a:ea typeface="Microsoft YaHei" panose="020B0503020204020204" pitchFamily="34" charset="-122"/>
                <a:sym typeface="+mn-ea"/>
              </a:rPr>
              <a:t>hand brush station</a:t>
            </a:r>
            <a:endParaRPr lang="en-US" altLang="zh-CN" sz="2400" dirty="0">
              <a:latin typeface="Microsoft YaHei" panose="020B0503020204020204" pitchFamily="34" charset="-122"/>
              <a:ea typeface="Microsoft YaHei" panose="020B0503020204020204" pitchFamily="34" charset="-122"/>
            </a:endParaRPr>
          </a:p>
        </p:txBody>
      </p:sp>
      <p:sp>
        <p:nvSpPr>
          <p:cNvPr id="6" name="文字方塊 5"/>
          <p:cNvSpPr txBox="1"/>
          <p:nvPr/>
        </p:nvSpPr>
        <p:spPr>
          <a:xfrm>
            <a:off x="166255" y="757961"/>
            <a:ext cx="11350488" cy="5570756"/>
          </a:xfrm>
          <a:prstGeom prst="rect">
            <a:avLst/>
          </a:prstGeom>
          <a:noFill/>
        </p:spPr>
        <p:txBody>
          <a:bodyPr wrap="square" rtlCol="0">
            <a:spAutoFit/>
          </a:bodyPr>
          <a:lstStyle/>
          <a:p>
            <a:r>
              <a:rPr lang="en-GB" altLang="en-US" b="1" dirty="0" smtClean="0">
                <a:latin typeface="Microsoft YaHei" panose="020B0503020204020204" pitchFamily="34" charset="-122"/>
                <a:ea typeface="Microsoft YaHei" panose="020B0503020204020204" pitchFamily="34" charset="-122"/>
                <a:sym typeface="+mn-ea"/>
              </a:rPr>
              <a:t>Maintenance involved:</a:t>
            </a:r>
            <a:endParaRPr lang="zh-CN" altLang="en-US" dirty="0" smtClean="0">
              <a:latin typeface="Microsoft YaHei" panose="020B0503020204020204" pitchFamily="34" charset="-122"/>
              <a:ea typeface="Microsoft YaHei" panose="020B0503020204020204" pitchFamily="34" charset="-122"/>
              <a:sym typeface="+mn-ea"/>
            </a:endParaRPr>
          </a:p>
          <a:p>
            <a:r>
              <a:rPr sz="1400" dirty="0" smtClean="0">
                <a:solidFill>
                  <a:schemeClr val="accent2">
                    <a:lumMod val="75000"/>
                  </a:schemeClr>
                </a:solidFill>
                <a:latin typeface="Microsoft YaHei" panose="020B0503020204020204" pitchFamily="34" charset="-122"/>
                <a:ea typeface="Microsoft YaHei" panose="020B0503020204020204" pitchFamily="34" charset="-122"/>
                <a:sym typeface="+mn-ea"/>
              </a:rPr>
              <a:t>select * FROM AP_INI@SHKGP1_RPT WHERE FVALUE LIKE'% </a:t>
            </a:r>
            <a:r>
              <a:rPr lang="en-GB" altLang="zh-CN" sz="1400" dirty="0" smtClean="0">
                <a:solidFill>
                  <a:schemeClr val="accent2">
                    <a:lumMod val="75000"/>
                  </a:schemeClr>
                </a:solidFill>
                <a:latin typeface="Microsoft YaHei" panose="020B0503020204020204" pitchFamily="34" charset="-122"/>
                <a:ea typeface="Microsoft YaHei" panose="020B0503020204020204" pitchFamily="34" charset="-122"/>
                <a:sym typeface="+mn-ea"/>
              </a:rPr>
              <a:t>344045 </a:t>
            </a:r>
            <a:r>
              <a:rPr sz="1400" dirty="0" smtClean="0">
                <a:solidFill>
                  <a:schemeClr val="accent2">
                    <a:lumMod val="75000"/>
                  </a:schemeClr>
                </a:solidFill>
                <a:latin typeface="Microsoft YaHei" panose="020B0503020204020204" pitchFamily="34" charset="-122"/>
                <a:ea typeface="Microsoft YaHei" panose="020B0503020204020204" pitchFamily="34" charset="-122"/>
                <a:sym typeface="+mn-ea"/>
              </a:rPr>
              <a:t>%';</a:t>
            </a:r>
            <a:endParaRPr sz="1400" dirty="0" smtClean="0">
              <a:solidFill>
                <a:schemeClr val="accent2">
                  <a:lumMod val="75000"/>
                </a:schemeClr>
              </a:solidFill>
              <a:latin typeface="Microsoft YaHei" panose="020B0503020204020204" pitchFamily="34" charset="-122"/>
              <a:ea typeface="Microsoft YaHei" panose="020B0503020204020204" pitchFamily="34" charset="-122"/>
              <a:sym typeface="+mn-ea"/>
            </a:endParaRPr>
          </a:p>
          <a:p>
            <a:r>
              <a:rPr sz="1400" dirty="0" smtClean="0">
                <a:solidFill>
                  <a:schemeClr val="accent2">
                    <a:lumMod val="75000"/>
                  </a:schemeClr>
                </a:solidFill>
                <a:latin typeface="Microsoft YaHei" panose="020B0503020204020204" pitchFamily="34" charset="-122"/>
                <a:ea typeface="Microsoft YaHei" panose="020B0503020204020204" pitchFamily="34" charset="-122"/>
                <a:sym typeface="+mn-ea"/>
              </a:rPr>
              <a:t>select * FROM AP_INI@SHKGP1_RPT WHERE FDEFAULT='GROUP_1 </a:t>
            </a:r>
            <a:r>
              <a:rPr lang="en-GB" sz="1400" dirty="0" smtClean="0">
                <a:solidFill>
                  <a:schemeClr val="accent2">
                    <a:lumMod val="75000"/>
                  </a:schemeClr>
                </a:solidFill>
                <a:latin typeface="Microsoft YaHei" panose="020B0503020204020204" pitchFamily="34" charset="-122"/>
                <a:ea typeface="Microsoft YaHei" panose="020B0503020204020204" pitchFamily="34" charset="-122"/>
                <a:sym typeface="+mn-ea"/>
              </a:rPr>
              <a:t>5 </a:t>
            </a:r>
            <a:r>
              <a:rPr sz="1400" dirty="0" smtClean="0">
                <a:solidFill>
                  <a:schemeClr val="accent2">
                    <a:lumMod val="75000"/>
                  </a:schemeClr>
                </a:solidFill>
                <a:latin typeface="Microsoft YaHei" panose="020B0503020204020204" pitchFamily="34" charset="-122"/>
                <a:ea typeface="Microsoft YaHei" panose="020B0503020204020204" pitchFamily="34" charset="-122"/>
                <a:sym typeface="+mn-ea"/>
              </a:rPr>
              <a:t>';</a:t>
            </a:r>
            <a:endParaRPr sz="1400" dirty="0" smtClean="0">
              <a:solidFill>
                <a:schemeClr val="accent2">
                  <a:lumMod val="75000"/>
                </a:schemeClr>
              </a:solidFill>
              <a:latin typeface="Microsoft YaHei" panose="020B0503020204020204" pitchFamily="34" charset="-122"/>
              <a:ea typeface="Microsoft YaHei" panose="020B0503020204020204" pitchFamily="34" charset="-122"/>
              <a:sym typeface="+mn-ea"/>
            </a:endParaRPr>
          </a:p>
          <a:p>
            <a:endParaRPr dirty="0" smtClean="0">
              <a:latin typeface="Microsoft YaHei" panose="020B0503020204020204" pitchFamily="34" charset="-122"/>
              <a:ea typeface="Microsoft YaHei" panose="020B0503020204020204" pitchFamily="34" charset="-122"/>
              <a:sym typeface="+mn-ea"/>
            </a:endParaRPr>
          </a:p>
          <a:p>
            <a:endParaRPr dirty="0" smtClean="0">
              <a:latin typeface="Microsoft YaHei" panose="020B0503020204020204" pitchFamily="34" charset="-122"/>
              <a:ea typeface="Microsoft YaHei" panose="020B0503020204020204" pitchFamily="34" charset="-122"/>
              <a:sym typeface="+mn-ea"/>
            </a:endParaRPr>
          </a:p>
          <a:p>
            <a:endParaRPr sz="1400" dirty="0" smtClean="0">
              <a:solidFill>
                <a:schemeClr val="accent2">
                  <a:lumMod val="75000"/>
                </a:schemeClr>
              </a:solidFill>
              <a:latin typeface="Microsoft YaHei" panose="020B0503020204020204" pitchFamily="34" charset="-122"/>
              <a:ea typeface="Microsoft YaHei" panose="020B0503020204020204" pitchFamily="34" charset="-122"/>
              <a:sym typeface="+mn-ea"/>
            </a:endParaRPr>
          </a:p>
          <a:p>
            <a:endParaRPr lang="en-US" altLang="zh-CN" sz="1400" dirty="0" smtClean="0">
              <a:solidFill>
                <a:schemeClr val="accent2">
                  <a:lumMod val="75000"/>
                </a:schemeClr>
              </a:solidFill>
              <a:latin typeface="Microsoft YaHei" panose="020B0503020204020204" pitchFamily="34" charset="-122"/>
              <a:ea typeface="Microsoft YaHei" panose="020B0503020204020204" pitchFamily="34" charset="-122"/>
              <a:sym typeface="+mn-ea"/>
            </a:endParaRPr>
          </a:p>
          <a:p>
            <a:r>
              <a:rPr lang="en-GB" altLang="en-US" sz="1400" dirty="0" smtClean="0">
                <a:solidFill>
                  <a:schemeClr val="accent2">
                    <a:lumMod val="75000"/>
                  </a:schemeClr>
                </a:solidFill>
                <a:latin typeface="Microsoft YaHei" panose="020B0503020204020204" pitchFamily="34" charset="-122"/>
                <a:ea typeface="Microsoft YaHei" panose="020B0503020204020204" pitchFamily="34" charset="-122"/>
                <a:sym typeface="+mn-ea"/>
              </a:rPr>
              <a:t>select </a:t>
            </a:r>
            <a:r>
              <a:rPr lang="en-GB" altLang="en-US" sz="1400" dirty="0">
                <a:solidFill>
                  <a:schemeClr val="accent2">
                    <a:lumMod val="75000"/>
                  </a:schemeClr>
                </a:solidFill>
                <a:latin typeface="Microsoft YaHei" panose="020B0503020204020204" pitchFamily="34" charset="-122"/>
                <a:ea typeface="Microsoft YaHei" panose="020B0503020204020204" pitchFamily="34" charset="-122"/>
                <a:sym typeface="+mn-ea"/>
              </a:rPr>
              <a:t>* FROM AP_INI@SHKGP1_RPT WHERE FVALUE='GROUP_ </a:t>
            </a:r>
            <a:r>
              <a:rPr lang="en-GB" altLang="en-US" sz="1400" dirty="0" smtClean="0">
                <a:solidFill>
                  <a:schemeClr val="accent2">
                    <a:lumMod val="75000"/>
                  </a:schemeClr>
                </a:solidFill>
                <a:latin typeface="Microsoft YaHei" panose="020B0503020204020204" pitchFamily="34" charset="-122"/>
                <a:ea typeface="Microsoft YaHei" panose="020B0503020204020204" pitchFamily="34" charset="-122"/>
                <a:sym typeface="+mn-ea"/>
              </a:rPr>
              <a:t>1 </a:t>
            </a:r>
            <a:r>
              <a:rPr lang="en-GB" altLang="zh-CN" sz="1400" dirty="0" smtClean="0">
                <a:solidFill>
                  <a:schemeClr val="accent2">
                    <a:lumMod val="75000"/>
                  </a:schemeClr>
                </a:solidFill>
                <a:latin typeface="Microsoft YaHei" panose="020B0503020204020204" pitchFamily="34" charset="-122"/>
                <a:ea typeface="Microsoft YaHei" panose="020B0503020204020204" pitchFamily="34" charset="-122"/>
                <a:sym typeface="+mn-ea"/>
              </a:rPr>
              <a:t>5 </a:t>
            </a:r>
            <a:r>
              <a:rPr lang="en-GB" altLang="en-US" sz="1400" dirty="0" smtClean="0">
                <a:solidFill>
                  <a:schemeClr val="accent2">
                    <a:lumMod val="75000"/>
                  </a:schemeClr>
                </a:solidFill>
                <a:latin typeface="Microsoft YaHei" panose="020B0503020204020204" pitchFamily="34" charset="-122"/>
                <a:ea typeface="Microsoft YaHei" panose="020B0503020204020204" pitchFamily="34" charset="-122"/>
                <a:sym typeface="+mn-ea"/>
              </a:rPr>
              <a:t>' </a:t>
            </a:r>
            <a:r>
              <a:rPr lang="en-GB" altLang="en-US" sz="1400" dirty="0">
                <a:solidFill>
                  <a:schemeClr val="accent2">
                    <a:lumMod val="75000"/>
                  </a:schemeClr>
                </a:solidFill>
                <a:latin typeface="Microsoft YaHei" panose="020B0503020204020204" pitchFamily="34" charset="-122"/>
                <a:ea typeface="Microsoft YaHei" panose="020B0503020204020204" pitchFamily="34" charset="-122"/>
                <a:sym typeface="+mn-ea"/>
              </a:rPr>
              <a:t>; </a:t>
            </a:r>
            <a:r>
              <a:rPr lang="en-GB" altLang="zh-CN" sz="1400" dirty="0">
                <a:solidFill>
                  <a:schemeClr val="accent2">
                    <a:lumMod val="75000"/>
                  </a:schemeClr>
                </a:solidFill>
                <a:latin typeface="Microsoft YaHei" panose="020B0503020204020204" pitchFamily="34" charset="-122"/>
                <a:ea typeface="Microsoft YaHei" panose="020B0503020204020204" pitchFamily="34" charset="-122"/>
                <a:sym typeface="+mn-ea"/>
              </a:rPr>
              <a:t>-The </a:t>
            </a:r>
            <a:r>
              <a:rPr lang="en-GB" altLang="en-US" sz="1400" dirty="0">
                <a:solidFill>
                  <a:schemeClr val="accent2">
                    <a:lumMod val="75000"/>
                  </a:schemeClr>
                </a:solidFill>
                <a:latin typeface="Microsoft YaHei" panose="020B0503020204020204" pitchFamily="34" charset="-122"/>
                <a:ea typeface="Microsoft YaHei" panose="020B0503020204020204" pitchFamily="34" charset="-122"/>
                <a:sym typeface="+mn-ea"/>
              </a:rPr>
              <a:t>waiting time is maintained separately by </a:t>
            </a:r>
            <a:r>
              <a:rPr lang="en-GB" altLang="zh-CN" sz="1400" dirty="0">
                <a:solidFill>
                  <a:schemeClr val="accent2">
                    <a:lumMod val="75000"/>
                  </a:schemeClr>
                </a:solidFill>
                <a:latin typeface="Microsoft YaHei" panose="020B0503020204020204" pitchFamily="34" charset="-122"/>
                <a:ea typeface="Microsoft YaHei" panose="020B0503020204020204" pitchFamily="34" charset="-122"/>
                <a:sym typeface="+mn-ea"/>
              </a:rPr>
              <a:t>the BY </a:t>
            </a:r>
            <a:r>
              <a:rPr lang="en-GB" altLang="en-US" sz="1400" dirty="0">
                <a:solidFill>
                  <a:schemeClr val="accent2">
                    <a:lumMod val="75000"/>
                  </a:schemeClr>
                </a:solidFill>
                <a:latin typeface="Microsoft YaHei" panose="020B0503020204020204" pitchFamily="34" charset="-122"/>
                <a:ea typeface="Microsoft YaHei" panose="020B0503020204020204" pitchFamily="34" charset="-122"/>
                <a:sym typeface="+mn-ea"/>
              </a:rPr>
              <a:t>group. If not maintained, the default is </a:t>
            </a:r>
            <a:r>
              <a:rPr lang="en-GB" altLang="zh-CN" sz="1400" dirty="0">
                <a:solidFill>
                  <a:schemeClr val="accent2">
                    <a:lumMod val="75000"/>
                  </a:schemeClr>
                </a:solidFill>
                <a:latin typeface="Microsoft YaHei" panose="020B0503020204020204" pitchFamily="34" charset="-122"/>
                <a:ea typeface="Microsoft YaHei" panose="020B0503020204020204" pitchFamily="34" charset="-122"/>
                <a:sym typeface="+mn-ea"/>
              </a:rPr>
              <a:t>120s</a:t>
            </a:r>
            <a:endParaRPr lang="zh-CN" altLang="en-US" sz="1400" dirty="0">
              <a:solidFill>
                <a:schemeClr val="accent2">
                  <a:lumMod val="75000"/>
                </a:schemeClr>
              </a:solidFill>
              <a:latin typeface="Microsoft YaHei" panose="020B0503020204020204" pitchFamily="34" charset="-122"/>
              <a:ea typeface="Microsoft YaHei" panose="020B0503020204020204" pitchFamily="34" charset="-122"/>
              <a:sym typeface="+mn-ea"/>
            </a:endParaRPr>
          </a:p>
          <a:p>
            <a:endParaRPr lang="en-US" altLang="zh-CN" dirty="0" smtClean="0">
              <a:latin typeface="Microsoft YaHei" panose="020B0503020204020204" pitchFamily="34" charset="-122"/>
              <a:ea typeface="Microsoft YaHei" panose="020B0503020204020204" pitchFamily="34" charset="-122"/>
              <a:sym typeface="+mn-ea"/>
            </a:endParaRPr>
          </a:p>
          <a:p>
            <a:endParaRPr lang="zh-CN" altLang="en-US" dirty="0" smtClean="0">
              <a:latin typeface="Microsoft YaHei" panose="020B0503020204020204" pitchFamily="34" charset="-122"/>
              <a:ea typeface="Microsoft YaHei" panose="020B0503020204020204" pitchFamily="34" charset="-122"/>
              <a:sym typeface="+mn-ea"/>
            </a:endParaRPr>
          </a:p>
          <a:p>
            <a:endParaRPr lang="en-US" altLang="zh-CN" sz="1400" dirty="0" smtClean="0">
              <a:solidFill>
                <a:schemeClr val="accent2">
                  <a:lumMod val="75000"/>
                </a:schemeClr>
              </a:solidFill>
              <a:latin typeface="Microsoft YaHei" panose="020B0503020204020204" pitchFamily="34" charset="-122"/>
              <a:ea typeface="Microsoft YaHei" panose="020B0503020204020204" pitchFamily="34" charset="-122"/>
              <a:sym typeface="+mn-ea"/>
            </a:endParaRPr>
          </a:p>
          <a:p>
            <a:r>
              <a:rPr lang="en-GB" altLang="en-US" sz="1400" dirty="0" smtClean="0">
                <a:solidFill>
                  <a:schemeClr val="accent2">
                    <a:lumMod val="75000"/>
                  </a:schemeClr>
                </a:solidFill>
                <a:latin typeface="Microsoft YaHei" panose="020B0503020204020204" pitchFamily="34" charset="-122"/>
                <a:ea typeface="Microsoft YaHei" panose="020B0503020204020204" pitchFamily="34" charset="-122"/>
                <a:sym typeface="+mn-ea"/>
              </a:rPr>
              <a:t>SELECT * FROM AP_INI@SHKGP1_RPT WHERE APID='CT.USBDATA' AND FNAME IN ('PLC_GETBIN','WKTYPE_BC','WKTYPE_IPEG','WKTYPE_KPBC','WKTYPE_NUMBER') </a:t>
            </a:r>
            <a:r>
              <a:rPr lang="en-GB" altLang="zh-CN" sz="1400" dirty="0" smtClean="0">
                <a:solidFill>
                  <a:schemeClr val="accent2">
                    <a:lumMod val="75000"/>
                  </a:schemeClr>
                </a:solidFill>
                <a:latin typeface="Microsoft YaHei" panose="020B0503020204020204" pitchFamily="34" charset="-122"/>
                <a:ea typeface="Microsoft YaHei" panose="020B0503020204020204" pitchFamily="34" charset="-122"/>
                <a:sym typeface="+mn-ea"/>
              </a:rPr>
              <a:t>;</a:t>
            </a:r>
            <a:endParaRPr lang="zh-CN" altLang="en-US" sz="1400" dirty="0" smtClean="0">
              <a:solidFill>
                <a:schemeClr val="accent2">
                  <a:lumMod val="75000"/>
                </a:schemeClr>
              </a:solidFill>
              <a:latin typeface="Microsoft YaHei" panose="020B0503020204020204" pitchFamily="34" charset="-122"/>
              <a:ea typeface="Microsoft YaHei" panose="020B0503020204020204" pitchFamily="34" charset="-122"/>
              <a:sym typeface="+mn-ea"/>
            </a:endParaRPr>
          </a:p>
          <a:p>
            <a:endParaRPr lang="zh-CN" altLang="en-US" dirty="0" smtClean="0">
              <a:latin typeface="Microsoft YaHei" panose="020B0503020204020204" pitchFamily="34" charset="-122"/>
              <a:ea typeface="Microsoft YaHei" panose="020B0503020204020204" pitchFamily="34" charset="-122"/>
              <a:sym typeface="+mn-ea"/>
            </a:endParaRPr>
          </a:p>
          <a:p>
            <a:endParaRPr lang="zh-CN" altLang="en-US" dirty="0" smtClean="0">
              <a:latin typeface="Microsoft YaHei" panose="020B0503020204020204" pitchFamily="34" charset="-122"/>
              <a:ea typeface="Microsoft YaHei" panose="020B0503020204020204" pitchFamily="34" charset="-122"/>
              <a:sym typeface="+mn-ea"/>
            </a:endParaRPr>
          </a:p>
          <a:p>
            <a:endParaRPr lang="zh-CN" altLang="en-US" dirty="0" smtClean="0">
              <a:latin typeface="Microsoft YaHei" panose="020B0503020204020204" pitchFamily="34" charset="-122"/>
              <a:ea typeface="Microsoft YaHei" panose="020B0503020204020204" pitchFamily="34" charset="-122"/>
              <a:sym typeface="+mn-ea"/>
            </a:endParaRPr>
          </a:p>
          <a:p>
            <a:endParaRPr lang="zh-CN" altLang="en-US" b="1" dirty="0" smtClean="0">
              <a:latin typeface="Microsoft YaHei" panose="020B0503020204020204" pitchFamily="34" charset="-122"/>
              <a:ea typeface="Microsoft YaHei" panose="020B0503020204020204" pitchFamily="34" charset="-122"/>
              <a:sym typeface="+mn-ea"/>
            </a:endParaRPr>
          </a:p>
          <a:p>
            <a:endParaRPr lang="en-US" altLang="zh-CN" dirty="0" smtClean="0">
              <a:latin typeface="Microsoft YaHei" panose="020B0503020204020204" pitchFamily="34" charset="-122"/>
              <a:ea typeface="Microsoft YaHei" panose="020B0503020204020204" pitchFamily="34" charset="-122"/>
            </a:endParaRPr>
          </a:p>
          <a:p>
            <a:endParaRPr lang="en-US" altLang="zh-CN" dirty="0" smtClean="0">
              <a:latin typeface="Microsoft YaHei" panose="020B0503020204020204" pitchFamily="34" charset="-122"/>
              <a:ea typeface="Microsoft YaHei" panose="020B0503020204020204" pitchFamily="34" charset="-122"/>
            </a:endParaRPr>
          </a:p>
          <a:p>
            <a:endParaRPr lang="en-US" altLang="zh-CN" dirty="0">
              <a:latin typeface="Microsoft YaHei" panose="020B0503020204020204" pitchFamily="34" charset="-122"/>
              <a:ea typeface="Microsoft YaHei" panose="020B0503020204020204" pitchFamily="34" charset="-122"/>
            </a:endParaRPr>
          </a:p>
          <a:p>
            <a:r>
              <a:rPr lang="en-GB" altLang="zh-CN" sz="1400" dirty="0" smtClean="0">
                <a:solidFill>
                  <a:srgbClr val="C00000"/>
                </a:solidFill>
                <a:latin typeface="Microsoft YaHei" panose="020B0503020204020204" pitchFamily="34" charset="-122"/>
                <a:ea typeface="Microsoft YaHei" panose="020B0503020204020204" pitchFamily="34" charset="-122"/>
                <a:sym typeface="+mn-ea"/>
              </a:rPr>
              <a:t>PS </a:t>
            </a:r>
            <a:r>
              <a:rPr lang="en-GB" altLang="en-US" sz="1400" dirty="0" smtClean="0">
                <a:solidFill>
                  <a:srgbClr val="C00000"/>
                </a:solidFill>
                <a:latin typeface="Microsoft YaHei" panose="020B0503020204020204" pitchFamily="34" charset="-122"/>
                <a:ea typeface="Microsoft YaHei" panose="020B0503020204020204" pitchFamily="34" charset="-122"/>
                <a:sym typeface="+mn-ea"/>
              </a:rPr>
              <a:t>WKTYPE </a:t>
            </a:r>
            <a:r>
              <a:rPr lang="en-GB" altLang="en-US" sz="1400" dirty="0">
                <a:solidFill>
                  <a:srgbClr val="C00000"/>
                </a:solidFill>
                <a:latin typeface="Microsoft YaHei" panose="020B0503020204020204" pitchFamily="34" charset="-122"/>
                <a:ea typeface="Microsoft YaHei" panose="020B0503020204020204" pitchFamily="34" charset="-122"/>
                <a:sym typeface="+mn-ea"/>
              </a:rPr>
              <a:t>_IPEG function introduction </a:t>
            </a:r>
            <a:r>
              <a:rPr lang="en-GB" altLang="zh-CN" sz="1400" dirty="0" smtClean="0">
                <a:solidFill>
                  <a:srgbClr val="C00000"/>
                </a:solidFill>
                <a:latin typeface="Microsoft YaHei" panose="020B0503020204020204" pitchFamily="34" charset="-122"/>
                <a:ea typeface="Microsoft YaHei" panose="020B0503020204020204" pitchFamily="34" charset="-122"/>
                <a:sym typeface="+mn-ea"/>
              </a:rPr>
              <a:t>( </a:t>
            </a:r>
            <a:r>
              <a:rPr lang="en-GB" altLang="en-US" sz="1400" dirty="0" smtClean="0">
                <a:solidFill>
                  <a:srgbClr val="C00000"/>
                </a:solidFill>
                <a:latin typeface="Microsoft YaHei" panose="020B0503020204020204" pitchFamily="34" charset="-122"/>
                <a:ea typeface="Microsoft YaHei" panose="020B0503020204020204" pitchFamily="34" charset="-122"/>
                <a:sym typeface="+mn-ea"/>
              </a:rPr>
              <a:t>not used yet </a:t>
            </a:r>
            <a:r>
              <a:rPr lang="en-GB" altLang="zh-CN" sz="1400" dirty="0" smtClean="0">
                <a:solidFill>
                  <a:srgbClr val="C00000"/>
                </a:solidFill>
                <a:latin typeface="Microsoft YaHei" panose="020B0503020204020204" pitchFamily="34" charset="-122"/>
                <a:ea typeface="Microsoft YaHei" panose="020B0503020204020204" pitchFamily="34" charset="-122"/>
                <a:sym typeface="+mn-ea"/>
              </a:rPr>
              <a:t>) </a:t>
            </a:r>
            <a:r>
              <a:rPr lang="en-GB" altLang="en-US" sz="1400" dirty="0" smtClean="0">
                <a:solidFill>
                  <a:srgbClr val="C00000"/>
                </a:solidFill>
                <a:latin typeface="Microsoft YaHei" panose="020B0503020204020204" pitchFamily="34" charset="-122"/>
                <a:ea typeface="Microsoft YaHei" panose="020B0503020204020204" pitchFamily="34" charset="-122"/>
                <a:sym typeface="+mn-ea"/>
              </a:rPr>
              <a:t>: FVALUE field is the intercepted value maintenance, FVALTYPE field is the required sending return value, FSECTION field is rule judgment ( </a:t>
            </a:r>
            <a:r>
              <a:rPr lang="en-GB" altLang="en-US" sz="1400" dirty="0">
                <a:solidFill>
                  <a:srgbClr val="C00000"/>
                </a:solidFill>
                <a:latin typeface="Microsoft YaHei" panose="020B0503020204020204" pitchFamily="34" charset="-122"/>
                <a:ea typeface="Microsoft YaHei" panose="020B0503020204020204" pitchFamily="34" charset="-122"/>
                <a:sym typeface="+mn-ea"/>
              </a:rPr>
              <a:t>interception of </a:t>
            </a:r>
            <a:r>
              <a:rPr lang="en-GB" altLang="zh-CN" sz="1400" dirty="0">
                <a:solidFill>
                  <a:srgbClr val="C00000"/>
                </a:solidFill>
                <a:latin typeface="Microsoft YaHei" panose="020B0503020204020204" pitchFamily="34" charset="-122"/>
                <a:ea typeface="Microsoft YaHei" panose="020B0503020204020204" pitchFamily="34" charset="-122"/>
                <a:sym typeface="+mn-ea"/>
              </a:rPr>
              <a:t>3 codes starting from the </a:t>
            </a:r>
            <a:r>
              <a:rPr lang="en-GB" altLang="zh-CN" sz="1400" dirty="0" smtClean="0">
                <a:solidFill>
                  <a:srgbClr val="C00000"/>
                </a:solidFill>
                <a:latin typeface="Microsoft YaHei" panose="020B0503020204020204" pitchFamily="34" charset="-122"/>
                <a:ea typeface="Microsoft YaHei" panose="020B0503020204020204" pitchFamily="34" charset="-122"/>
                <a:sym typeface="+mn-ea"/>
              </a:rPr>
              <a:t>1st code </a:t>
            </a:r>
            <a:r>
              <a:rPr lang="en-GB" altLang="en-US" sz="1400" dirty="0">
                <a:solidFill>
                  <a:srgbClr val="C00000"/>
                </a:solidFill>
                <a:latin typeface="Microsoft YaHei" panose="020B0503020204020204" pitchFamily="34" charset="-122"/>
                <a:ea typeface="Microsoft YaHei" panose="020B0503020204020204" pitchFamily="34" charset="-122"/>
                <a:sym typeface="+mn-ea"/>
              </a:rPr>
              <a:t>), if </a:t>
            </a:r>
            <a:r>
              <a:rPr lang="en-GB" altLang="zh-CN" sz="1400" dirty="0">
                <a:solidFill>
                  <a:srgbClr val="C00000"/>
                </a:solidFill>
                <a:latin typeface="Microsoft YaHei" panose="020B0503020204020204" pitchFamily="34" charset="-122"/>
                <a:ea typeface="Microsoft YaHei" panose="020B0503020204020204" pitchFamily="34" charset="-122"/>
                <a:sym typeface="+mn-ea"/>
              </a:rPr>
              <a:t>CABM:KPSN </a:t>
            </a:r>
            <a:r>
              <a:rPr lang="en-GB" altLang="en-US" sz="1400" dirty="0">
                <a:solidFill>
                  <a:srgbClr val="C00000"/>
                </a:solidFill>
                <a:latin typeface="Microsoft YaHei" panose="020B0503020204020204" pitchFamily="34" charset="-122"/>
                <a:ea typeface="Microsoft YaHei" panose="020B0503020204020204" pitchFamily="34" charset="-122"/>
                <a:sym typeface="+mn-ea"/>
              </a:rPr>
              <a:t>first </a:t>
            </a:r>
            <a:r>
              <a:rPr lang="en-GB" altLang="zh-CN" sz="1400" dirty="0">
                <a:solidFill>
                  <a:srgbClr val="C00000"/>
                </a:solidFill>
                <a:latin typeface="Microsoft YaHei" panose="020B0503020204020204" pitchFamily="34" charset="-122"/>
                <a:ea typeface="Microsoft YaHei" panose="020B0503020204020204" pitchFamily="34" charset="-122"/>
                <a:sym typeface="+mn-ea"/>
              </a:rPr>
              <a:t>3 </a:t>
            </a:r>
            <a:r>
              <a:rPr lang="en-GB" altLang="en-US" sz="1400" dirty="0">
                <a:solidFill>
                  <a:srgbClr val="C00000"/>
                </a:solidFill>
                <a:latin typeface="Microsoft YaHei" panose="020B0503020204020204" pitchFamily="34" charset="-122"/>
                <a:ea typeface="Microsoft YaHei" panose="020B0503020204020204" pitchFamily="34" charset="-122"/>
                <a:sym typeface="+mn-ea"/>
              </a:rPr>
              <a:t>codes If </a:t>
            </a:r>
            <a:r>
              <a:rPr lang="en-GB" altLang="zh-CN" sz="1400" dirty="0" err="1">
                <a:solidFill>
                  <a:srgbClr val="C00000"/>
                </a:solidFill>
                <a:latin typeface="Microsoft YaHei" panose="020B0503020204020204" pitchFamily="34" charset="-122"/>
                <a:ea typeface="Microsoft YaHei" panose="020B0503020204020204" pitchFamily="34" charset="-122"/>
                <a:sym typeface="+mn-ea"/>
              </a:rPr>
              <a:t>fvalue </a:t>
            </a:r>
            <a:r>
              <a:rPr lang="en-GB" altLang="en-US" sz="1400" dirty="0">
                <a:solidFill>
                  <a:srgbClr val="C00000"/>
                </a:solidFill>
                <a:latin typeface="Microsoft YaHei" panose="020B0503020204020204" pitchFamily="34" charset="-122"/>
                <a:ea typeface="Microsoft YaHei" panose="020B0503020204020204" pitchFamily="34" charset="-122"/>
                <a:sym typeface="+mn-ea"/>
              </a:rPr>
              <a:t>is not maintained, the original logic will be used.</a:t>
            </a:r>
            <a:endParaRPr lang="zh-CN" altLang="en-US" sz="1400" dirty="0">
              <a:solidFill>
                <a:srgbClr val="C00000"/>
              </a:solidFill>
              <a:latin typeface="Microsoft YaHei" panose="020B0503020204020204" pitchFamily="34" charset="-122"/>
              <a:ea typeface="Microsoft YaHei" panose="020B0503020204020204" pitchFamily="34" charset="-122"/>
              <a:sym typeface="+mn-ea"/>
            </a:endParaRPr>
          </a:p>
        </p:txBody>
      </p:sp>
      <p:pic>
        <p:nvPicPr>
          <p:cNvPr id="2" name="圖片 1"/>
          <p:cNvPicPr>
            <a:picLocks noChangeAspect="1"/>
          </p:cNvPicPr>
          <p:nvPr/>
        </p:nvPicPr>
        <p:blipFill>
          <a:blip r:embed="rId1"/>
          <a:stretch>
            <a:fillRect/>
          </a:stretch>
        </p:blipFill>
        <p:spPr>
          <a:xfrm>
            <a:off x="257558" y="1619202"/>
            <a:ext cx="11259185" cy="721995"/>
          </a:xfrm>
          <a:prstGeom prst="rect">
            <a:avLst/>
          </a:prstGeom>
        </p:spPr>
      </p:pic>
      <p:pic>
        <p:nvPicPr>
          <p:cNvPr id="8" name="圖片 7"/>
          <p:cNvPicPr>
            <a:picLocks noChangeAspect="1"/>
          </p:cNvPicPr>
          <p:nvPr/>
        </p:nvPicPr>
        <p:blipFill>
          <a:blip r:embed="rId2"/>
          <a:stretch>
            <a:fillRect/>
          </a:stretch>
        </p:blipFill>
        <p:spPr>
          <a:xfrm>
            <a:off x="257558" y="2734267"/>
            <a:ext cx="8521700" cy="507365"/>
          </a:xfrm>
          <a:prstGeom prst="rect">
            <a:avLst/>
          </a:prstGeom>
        </p:spPr>
      </p:pic>
      <p:pic>
        <p:nvPicPr>
          <p:cNvPr id="11" name="圖片 10"/>
          <p:cNvPicPr>
            <a:picLocks noChangeAspect="1"/>
          </p:cNvPicPr>
          <p:nvPr/>
        </p:nvPicPr>
        <p:blipFill>
          <a:blip r:embed="rId3"/>
          <a:stretch>
            <a:fillRect/>
          </a:stretch>
        </p:blipFill>
        <p:spPr>
          <a:xfrm>
            <a:off x="257558" y="3974959"/>
            <a:ext cx="10519410" cy="1751965"/>
          </a:xfrm>
          <a:prstGeom prst="rect">
            <a:avLst/>
          </a:prstGeom>
        </p:spPr>
      </p:pic>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方塊 2"/>
          <p:cNvSpPr txBox="1"/>
          <p:nvPr/>
        </p:nvSpPr>
        <p:spPr>
          <a:xfrm>
            <a:off x="285889" y="191493"/>
            <a:ext cx="10297671" cy="460375"/>
          </a:xfrm>
          <a:prstGeom prst="rect">
            <a:avLst/>
          </a:prstGeom>
          <a:noFill/>
        </p:spPr>
        <p:txBody>
          <a:bodyPr wrap="square" rtlCol="0">
            <a:spAutoFit/>
          </a:bodyPr>
          <a:lstStyle/>
          <a:p>
            <a:r>
              <a:rPr lang="en-GB" sz="2400" dirty="0">
                <a:latin typeface="Microsoft YaHei" panose="020B0503020204020204" pitchFamily="34" charset="-122"/>
                <a:ea typeface="Microsoft YaHei" panose="020B0503020204020204" pitchFamily="34" charset="-122"/>
                <a:sym typeface="+mn-ea"/>
              </a:rPr>
              <a:t>INSTALL RINGER BTN TO HSG- </a:t>
            </a:r>
            <a:r>
              <a:rPr lang="en-GB" altLang="en-US" sz="2400" dirty="0">
                <a:latin typeface="Microsoft YaHei" panose="020B0503020204020204" pitchFamily="34" charset="-122"/>
                <a:ea typeface="Microsoft YaHei" panose="020B0503020204020204" pitchFamily="34" charset="-122"/>
                <a:sym typeface="+mn-ea"/>
              </a:rPr>
              <a:t>hand brush station</a:t>
            </a:r>
            <a:endParaRPr lang="en-US" altLang="zh-CN" sz="2400" dirty="0">
              <a:latin typeface="Microsoft YaHei" panose="020B0503020204020204" pitchFamily="34" charset="-122"/>
              <a:ea typeface="Microsoft YaHei" panose="020B0503020204020204" pitchFamily="34" charset="-122"/>
            </a:endParaRPr>
          </a:p>
        </p:txBody>
      </p:sp>
      <p:sp>
        <p:nvSpPr>
          <p:cNvPr id="6" name="文字方塊 5"/>
          <p:cNvSpPr txBox="1"/>
          <p:nvPr/>
        </p:nvSpPr>
        <p:spPr>
          <a:xfrm>
            <a:off x="166255" y="757961"/>
            <a:ext cx="11350488" cy="5478423"/>
          </a:xfrm>
          <a:prstGeom prst="rect">
            <a:avLst/>
          </a:prstGeom>
          <a:noFill/>
        </p:spPr>
        <p:txBody>
          <a:bodyPr wrap="square" rtlCol="0">
            <a:spAutoFit/>
          </a:bodyPr>
          <a:lstStyle/>
          <a:p>
            <a:r>
              <a:rPr lang="en-GB" altLang="en-US" b="1" dirty="0" smtClean="0">
                <a:latin typeface="Microsoft YaHei" panose="020B0503020204020204" pitchFamily="34" charset="-122"/>
                <a:ea typeface="Microsoft YaHei" panose="020B0503020204020204" pitchFamily="34" charset="-122"/>
                <a:sym typeface="+mn-ea"/>
              </a:rPr>
              <a:t>This station involves four functions:</a:t>
            </a:r>
            <a:endParaRPr lang="zh-CN" altLang="en-US" dirty="0" smtClean="0">
              <a:latin typeface="Microsoft YaHei" panose="020B0503020204020204" pitchFamily="34" charset="-122"/>
              <a:ea typeface="Microsoft YaHei" panose="020B0503020204020204" pitchFamily="34" charset="-122"/>
              <a:sym typeface="+mn-ea"/>
            </a:endParaRPr>
          </a:p>
          <a:p>
            <a:r>
              <a:rPr lang="en-GB" altLang="zh-CN" b="1" dirty="0">
                <a:latin typeface="Microsoft YaHei" panose="020B0503020204020204" pitchFamily="34" charset="-122"/>
                <a:ea typeface="Microsoft YaHei" panose="020B0503020204020204" pitchFamily="34" charset="-122"/>
                <a:sym typeface="+mn-ea"/>
              </a:rPr>
              <a:t>1 </a:t>
            </a:r>
            <a:r>
              <a:rPr lang="en-GB" altLang="en-US" b="1" dirty="0">
                <a:latin typeface="Microsoft YaHei" panose="020B0503020204020204" pitchFamily="34" charset="-122"/>
                <a:ea typeface="Microsoft YaHei" panose="020B0503020204020204" pitchFamily="34" charset="-122"/>
                <a:sym typeface="+mn-ea"/>
              </a:rPr>
              <a:t>: </a:t>
            </a:r>
            <a:r>
              <a:rPr lang="en-GB" altLang="zh-CN" b="1" dirty="0">
                <a:latin typeface="Microsoft YaHei" panose="020B0503020204020204" pitchFamily="34" charset="-122"/>
                <a:ea typeface="Microsoft YaHei" panose="020B0503020204020204" pitchFamily="34" charset="-122"/>
                <a:sym typeface="+mn-ea"/>
              </a:rPr>
              <a:t>[GET_PLC_RATE:115200] </a:t>
            </a:r>
            <a:r>
              <a:rPr lang="en-GB" altLang="en-US" b="1" dirty="0" smtClean="0">
                <a:latin typeface="Microsoft YaHei" panose="020B0503020204020204" pitchFamily="34" charset="-122"/>
                <a:ea typeface="Microsoft YaHei" panose="020B0503020204020204" pitchFamily="34" charset="-122"/>
                <a:sym typeface="+mn-ea"/>
              </a:rPr>
              <a:t>:</a:t>
            </a:r>
            <a:endParaRPr lang="en-US" altLang="zh-CN" b="1" dirty="0" smtClean="0">
              <a:latin typeface="Microsoft YaHei" panose="020B0503020204020204" pitchFamily="34" charset="-122"/>
              <a:ea typeface="Microsoft YaHei" panose="020B0503020204020204" pitchFamily="34" charset="-122"/>
              <a:sym typeface="+mn-ea"/>
            </a:endParaRPr>
          </a:p>
          <a:p>
            <a:r>
              <a:rPr lang="en-GB" altLang="en-US" dirty="0" smtClean="0">
                <a:latin typeface="Microsoft YaHei" panose="020B0503020204020204" pitchFamily="34" charset="-122"/>
                <a:ea typeface="Microsoft YaHei" panose="020B0503020204020204" pitchFamily="34" charset="-122"/>
                <a:sym typeface="+mn-ea"/>
              </a:rPr>
              <a:t>Corresponding to the </a:t>
            </a:r>
            <a:r>
              <a:rPr lang="en-GB" altLang="zh-CN" dirty="0" smtClean="0">
                <a:latin typeface="Microsoft YaHei" panose="020B0503020204020204" pitchFamily="34" charset="-122"/>
                <a:ea typeface="Microsoft YaHei" panose="020B0503020204020204" pitchFamily="34" charset="-122"/>
                <a:sym typeface="+mn-ea"/>
              </a:rPr>
              <a:t>BUAD </a:t>
            </a:r>
            <a:r>
              <a:rPr lang="en-GB" altLang="en-US" dirty="0">
                <a:latin typeface="Microsoft YaHei" panose="020B0503020204020204" pitchFamily="34" charset="-122"/>
                <a:ea typeface="Microsoft YaHei" panose="020B0503020204020204" pitchFamily="34" charset="-122"/>
                <a:sym typeface="+mn-ea"/>
              </a:rPr>
              <a:t>field of the program interface, the baud rate </a:t>
            </a:r>
            <a:r>
              <a:rPr lang="en-GB" altLang="zh-CN" dirty="0">
                <a:latin typeface="Microsoft YaHei" panose="020B0503020204020204" pitchFamily="34" charset="-122"/>
                <a:ea typeface="Microsoft YaHei" panose="020B0503020204020204" pitchFamily="34" charset="-122"/>
                <a:sym typeface="+mn-ea"/>
              </a:rPr>
              <a:t>is 115200 </a:t>
            </a:r>
            <a:r>
              <a:rPr lang="en-GB" altLang="en-US" dirty="0" smtClean="0">
                <a:latin typeface="Microsoft YaHei" panose="020B0503020204020204" pitchFamily="34" charset="-122"/>
                <a:ea typeface="Microsoft YaHei" panose="020B0503020204020204" pitchFamily="34" charset="-122"/>
                <a:sym typeface="+mn-ea"/>
              </a:rPr>
              <a:t>.</a:t>
            </a:r>
            <a:endParaRPr lang="zh-CN" altLang="en-US" dirty="0">
              <a:latin typeface="Microsoft YaHei" panose="020B0503020204020204" pitchFamily="34" charset="-122"/>
              <a:ea typeface="Microsoft YaHei" panose="020B0503020204020204" pitchFamily="34" charset="-122"/>
              <a:sym typeface="+mn-ea"/>
            </a:endParaRPr>
          </a:p>
          <a:p>
            <a:endParaRPr lang="zh-CN" altLang="en-US" dirty="0">
              <a:latin typeface="Microsoft YaHei" panose="020B0503020204020204" pitchFamily="34" charset="-122"/>
              <a:ea typeface="Microsoft YaHei" panose="020B0503020204020204" pitchFamily="34" charset="-122"/>
              <a:sym typeface="+mn-ea"/>
            </a:endParaRPr>
          </a:p>
          <a:p>
            <a:r>
              <a:rPr lang="en-GB" altLang="zh-CN" b="1" dirty="0" smtClean="0">
                <a:latin typeface="Microsoft YaHei" panose="020B0503020204020204" pitchFamily="34" charset="-122"/>
                <a:ea typeface="Microsoft YaHei" panose="020B0503020204020204" pitchFamily="34" charset="-122"/>
                <a:sym typeface="+mn-ea"/>
              </a:rPr>
              <a:t>2 </a:t>
            </a:r>
            <a:r>
              <a:rPr lang="en-GB" altLang="en-US" b="1" dirty="0" smtClean="0">
                <a:latin typeface="Microsoft YaHei" panose="020B0503020204020204" pitchFamily="34" charset="-122"/>
                <a:ea typeface="Microsoft YaHei" panose="020B0503020204020204" pitchFamily="34" charset="-122"/>
                <a:sym typeface="+mn-ea"/>
              </a:rPr>
              <a:t>:[PLC_GETBIN </a:t>
            </a:r>
            <a:r>
              <a:rPr lang="en-GB" altLang="en-US" b="1" dirty="0">
                <a:latin typeface="Microsoft YaHei" panose="020B0503020204020204" pitchFamily="34" charset="-122"/>
                <a:ea typeface="Microsoft YaHei" panose="020B0503020204020204" pitchFamily="34" charset="-122"/>
                <a:sym typeface="+mn-ea"/>
              </a:rPr>
              <a:t>:1]:</a:t>
            </a:r>
            <a:endParaRPr lang="en-GB" altLang="en-US" b="1" dirty="0">
              <a:latin typeface="Microsoft YaHei" panose="020B0503020204020204" pitchFamily="34" charset="-122"/>
              <a:ea typeface="Microsoft YaHei" panose="020B0503020204020204" pitchFamily="34" charset="-122"/>
              <a:sym typeface="+mn-ea"/>
            </a:endParaRPr>
          </a:p>
          <a:p>
            <a:r>
              <a:rPr lang="en-GB" altLang="en-US" dirty="0">
                <a:latin typeface="Microsoft YaHei" panose="020B0503020204020204" pitchFamily="34" charset="-122"/>
                <a:ea typeface="Microsoft YaHei" panose="020B0503020204020204" pitchFamily="34" charset="-122"/>
                <a:sym typeface="+mn-ea"/>
              </a:rPr>
              <a:t>      </a:t>
            </a:r>
            <a:r>
              <a:rPr lang="en-GB" altLang="zh-CN" dirty="0">
                <a:latin typeface="Microsoft YaHei" panose="020B0503020204020204" pitchFamily="34" charset="-122"/>
                <a:ea typeface="Microsoft YaHei" panose="020B0503020204020204" pitchFamily="34" charset="-122"/>
                <a:sym typeface="+mn-ea"/>
              </a:rPr>
              <a:t>1- </a:t>
            </a:r>
            <a:r>
              <a:rPr lang="en-GB" altLang="en-US" dirty="0">
                <a:latin typeface="Microsoft YaHei" panose="020B0503020204020204" pitchFamily="34" charset="-122"/>
                <a:ea typeface="Microsoft YaHei" panose="020B0503020204020204" pitchFamily="34" charset="-122"/>
                <a:sym typeface="+mn-ea"/>
              </a:rPr>
              <a:t>Grab </a:t>
            </a:r>
            <a:r>
              <a:rPr lang="en-GB" altLang="zh-CN" dirty="0">
                <a:latin typeface="Microsoft YaHei" panose="020B0503020204020204" pitchFamily="34" charset="-122"/>
                <a:ea typeface="Microsoft YaHei" panose="020B0503020204020204" pitchFamily="34" charset="-122"/>
                <a:sym typeface="+mn-ea"/>
              </a:rPr>
              <a:t>HSG70 ISN </a:t>
            </a:r>
            <a:r>
              <a:rPr lang="en-GB" altLang="en-US" dirty="0">
                <a:latin typeface="Microsoft YaHei" panose="020B0503020204020204" pitchFamily="34" charset="-122"/>
                <a:ea typeface="Microsoft YaHei" panose="020B0503020204020204" pitchFamily="34" charset="-122"/>
                <a:sym typeface="+mn-ea"/>
              </a:rPr>
              <a:t>current </a:t>
            </a:r>
            <a:r>
              <a:rPr lang="en-GB" altLang="zh-CN" dirty="0">
                <a:latin typeface="Microsoft YaHei" panose="020B0503020204020204" pitchFamily="34" charset="-122"/>
                <a:ea typeface="Microsoft YaHei" panose="020B0503020204020204" pitchFamily="34" charset="-122"/>
                <a:sym typeface="+mn-ea"/>
              </a:rPr>
              <a:t>link CABM kpsn </a:t>
            </a:r>
            <a:r>
              <a:rPr lang="en-GB" altLang="en-US" dirty="0">
                <a:latin typeface="Microsoft YaHei" panose="020B0503020204020204" pitchFamily="34" charset="-122"/>
                <a:ea typeface="Microsoft YaHei" panose="020B0503020204020204" pitchFamily="34" charset="-122"/>
                <a:sym typeface="+mn-ea"/>
              </a:rPr>
              <a:t>,</a:t>
            </a:r>
            <a:endParaRPr lang="en-GB" altLang="en-US" dirty="0">
              <a:latin typeface="Microsoft YaHei" panose="020B0503020204020204" pitchFamily="34" charset="-122"/>
              <a:ea typeface="Microsoft YaHei" panose="020B0503020204020204" pitchFamily="34" charset="-122"/>
              <a:sym typeface="+mn-ea"/>
            </a:endParaRPr>
          </a:p>
          <a:p>
            <a:r>
              <a:rPr lang="en-GB" altLang="zh-CN" dirty="0">
                <a:latin typeface="Microsoft YaHei" panose="020B0503020204020204" pitchFamily="34" charset="-122"/>
                <a:ea typeface="Microsoft YaHei" panose="020B0503020204020204" pitchFamily="34" charset="-122"/>
                <a:sym typeface="+mn-ea"/>
              </a:rPr>
              <a:t>2- </a:t>
            </a:r>
            <a:r>
              <a:rPr lang="en-GB" altLang="en-US" dirty="0">
                <a:latin typeface="Microsoft YaHei" panose="020B0503020204020204" pitchFamily="34" charset="-122"/>
                <a:ea typeface="Microsoft YaHei" panose="020B0503020204020204" pitchFamily="34" charset="-122"/>
                <a:sym typeface="+mn-ea"/>
              </a:rPr>
              <a:t>Find </a:t>
            </a:r>
            <a:r>
              <a:rPr lang="en-GB" altLang="zh-CN" dirty="0">
                <a:latin typeface="Microsoft YaHei" panose="020B0503020204020204" pitchFamily="34" charset="-122"/>
                <a:ea typeface="Microsoft YaHei" panose="020B0503020204020204" pitchFamily="34" charset="-122"/>
                <a:sym typeface="+mn-ea"/>
              </a:rPr>
              <a:t>the 39th </a:t>
            </a:r>
            <a:r>
              <a:rPr lang="en-GB" altLang="en-US" dirty="0">
                <a:latin typeface="Microsoft YaHei" panose="020B0503020204020204" pitchFamily="34" charset="-122"/>
                <a:ea typeface="Microsoft YaHei" panose="020B0503020204020204" pitchFamily="34" charset="-122"/>
                <a:sym typeface="+mn-ea"/>
              </a:rPr>
              <a:t>code </a:t>
            </a:r>
            <a:r>
              <a:rPr lang="en-GB" altLang="zh-CN" dirty="0">
                <a:latin typeface="Microsoft YaHei" panose="020B0503020204020204" pitchFamily="34" charset="-122"/>
                <a:ea typeface="Microsoft YaHei" panose="020B0503020204020204" pitchFamily="34" charset="-122"/>
                <a:sym typeface="+mn-ea"/>
              </a:rPr>
              <a:t>of CABM kpsn </a:t>
            </a:r>
            <a:r>
              <a:rPr lang="en-GB" altLang="en-US" dirty="0">
                <a:latin typeface="Microsoft YaHei" panose="020B0503020204020204" pitchFamily="34" charset="-122"/>
                <a:ea typeface="Microsoft YaHei" panose="020B0503020204020204" pitchFamily="34" charset="-122"/>
                <a:sym typeface="+mn-ea"/>
              </a:rPr>
              <a:t>. If the </a:t>
            </a:r>
            <a:r>
              <a:rPr lang="en-GB" altLang="zh-CN" dirty="0">
                <a:latin typeface="Microsoft YaHei" panose="020B0503020204020204" pitchFamily="34" charset="-122"/>
                <a:ea typeface="Microsoft YaHei" panose="020B0503020204020204" pitchFamily="34" charset="-122"/>
                <a:sym typeface="+mn-ea"/>
              </a:rPr>
              <a:t>39th </a:t>
            </a:r>
            <a:r>
              <a:rPr lang="en-GB" altLang="en-US" dirty="0">
                <a:latin typeface="Microsoft YaHei" panose="020B0503020204020204" pitchFamily="34" charset="-122"/>
                <a:ea typeface="Microsoft YaHei" panose="020B0503020204020204" pitchFamily="34" charset="-122"/>
                <a:sym typeface="+mn-ea"/>
              </a:rPr>
              <a:t>code is </a:t>
            </a:r>
            <a:r>
              <a:rPr lang="en-GB" altLang="zh-CN" dirty="0">
                <a:latin typeface="Microsoft YaHei" panose="020B0503020204020204" pitchFamily="34" charset="-122"/>
                <a:ea typeface="Microsoft YaHei" panose="020B0503020204020204" pitchFamily="34" charset="-122"/>
                <a:sym typeface="+mn-ea"/>
              </a:rPr>
              <a:t>1 , </a:t>
            </a:r>
            <a:r>
              <a:rPr lang="en-GB" altLang="en-US" dirty="0">
                <a:latin typeface="Microsoft YaHei" panose="020B0503020204020204" pitchFamily="34" charset="-122"/>
                <a:ea typeface="Microsoft YaHei" panose="020B0503020204020204" pitchFamily="34" charset="-122"/>
                <a:sym typeface="+mn-ea"/>
              </a:rPr>
              <a:t>then </a:t>
            </a:r>
            <a:r>
              <a:rPr lang="en-GB" altLang="zh-CN" dirty="0">
                <a:latin typeface="Microsoft YaHei" panose="020B0503020204020204" pitchFamily="34" charset="-122"/>
                <a:ea typeface="Microsoft YaHei" panose="020B0503020204020204" pitchFamily="34" charset="-122"/>
                <a:sym typeface="+mn-ea"/>
              </a:rPr>
              <a:t>send 1. </a:t>
            </a:r>
            <a:r>
              <a:rPr lang="en-GB" altLang="en-US" dirty="0">
                <a:latin typeface="Microsoft YaHei" panose="020B0503020204020204" pitchFamily="34" charset="-122"/>
                <a:ea typeface="Microsoft YaHei" panose="020B0503020204020204" pitchFamily="34" charset="-122"/>
                <a:sym typeface="+mn-ea"/>
              </a:rPr>
              <a:t>If it is 2 or X, then </a:t>
            </a:r>
            <a:r>
              <a:rPr lang="en-GB" altLang="zh-CN" dirty="0">
                <a:latin typeface="Microsoft YaHei" panose="020B0503020204020204" pitchFamily="34" charset="-122"/>
                <a:ea typeface="Microsoft YaHei" panose="020B0503020204020204" pitchFamily="34" charset="-122"/>
                <a:sym typeface="+mn-ea"/>
              </a:rPr>
              <a:t>send 2. </a:t>
            </a:r>
            <a:r>
              <a:rPr lang="en-GB" altLang="en-US" dirty="0">
                <a:latin typeface="Microsoft YaHei" panose="020B0503020204020204" pitchFamily="34" charset="-122"/>
                <a:ea typeface="Microsoft YaHei" panose="020B0503020204020204" pitchFamily="34" charset="-122"/>
                <a:sym typeface="+mn-ea"/>
              </a:rPr>
              <a:t>If it is </a:t>
            </a:r>
            <a:r>
              <a:rPr lang="en-GB" altLang="zh-CN" dirty="0">
                <a:latin typeface="Microsoft YaHei" panose="020B0503020204020204" pitchFamily="34" charset="-122"/>
                <a:ea typeface="Microsoft YaHei" panose="020B0503020204020204" pitchFamily="34" charset="-122"/>
                <a:sym typeface="+mn-ea"/>
              </a:rPr>
              <a:t>3 , </a:t>
            </a:r>
            <a:r>
              <a:rPr lang="en-GB" altLang="en-US" dirty="0">
                <a:latin typeface="Microsoft YaHei" panose="020B0503020204020204" pitchFamily="34" charset="-122"/>
                <a:ea typeface="Microsoft YaHei" panose="020B0503020204020204" pitchFamily="34" charset="-122"/>
                <a:sym typeface="+mn-ea"/>
              </a:rPr>
              <a:t>then pass </a:t>
            </a:r>
            <a:r>
              <a:rPr lang="en-GB" altLang="zh-CN" dirty="0">
                <a:latin typeface="Microsoft YaHei" panose="020B0503020204020204" pitchFamily="34" charset="-122"/>
                <a:ea typeface="Microsoft YaHei" panose="020B0503020204020204" pitchFamily="34" charset="-122"/>
                <a:sym typeface="+mn-ea"/>
              </a:rPr>
              <a:t>3 </a:t>
            </a:r>
            <a:r>
              <a:rPr lang="en-GB" altLang="en-US" dirty="0" smtClean="0">
                <a:latin typeface="Microsoft YaHei" panose="020B0503020204020204" pitchFamily="34" charset="-122"/>
                <a:ea typeface="Microsoft YaHei" panose="020B0503020204020204" pitchFamily="34" charset="-122"/>
                <a:sym typeface="+mn-ea"/>
              </a:rPr>
              <a:t>.</a:t>
            </a:r>
            <a:endParaRPr lang="en-US" altLang="zh-CN" dirty="0" smtClean="0">
              <a:latin typeface="Microsoft YaHei" panose="020B0503020204020204" pitchFamily="34" charset="-122"/>
              <a:ea typeface="Microsoft YaHei" panose="020B0503020204020204" pitchFamily="34" charset="-122"/>
              <a:sym typeface="+mn-ea"/>
            </a:endParaRPr>
          </a:p>
          <a:p>
            <a:r>
              <a:rPr lang="en-GB" altLang="zh-CN" sz="1400" dirty="0" smtClean="0">
                <a:solidFill>
                  <a:srgbClr val="C00000"/>
                </a:solidFill>
                <a:latin typeface="Microsoft YaHei" panose="020B0503020204020204" pitchFamily="34" charset="-122"/>
                <a:ea typeface="Microsoft YaHei" panose="020B0503020204020204" pitchFamily="34" charset="-122"/>
                <a:sym typeface="+mn-ea"/>
              </a:rPr>
              <a:t>PS </a:t>
            </a:r>
            <a:r>
              <a:rPr lang="en-GB" altLang="en-US" sz="1400" dirty="0" smtClean="0">
                <a:solidFill>
                  <a:srgbClr val="C00000"/>
                </a:solidFill>
                <a:latin typeface="Microsoft YaHei" panose="020B0503020204020204" pitchFamily="34" charset="-122"/>
                <a:ea typeface="Microsoft YaHei" panose="020B0503020204020204" pitchFamily="34" charset="-122"/>
                <a:sym typeface="+mn-ea"/>
              </a:rPr>
              <a:t>added to </a:t>
            </a:r>
            <a:r>
              <a:rPr lang="en-GB" altLang="zh-CN" sz="1400" dirty="0">
                <a:solidFill>
                  <a:srgbClr val="C00000"/>
                </a:solidFill>
                <a:latin typeface="Microsoft YaHei" panose="020B0503020204020204" pitchFamily="34" charset="-122"/>
                <a:ea typeface="Microsoft YaHei" panose="020B0503020204020204" pitchFamily="34" charset="-122"/>
                <a:sym typeface="+mn-ea"/>
              </a:rPr>
              <a:t>KPBC </a:t>
            </a:r>
            <a:r>
              <a:rPr lang="en-GB" altLang="en-US" sz="1400" dirty="0">
                <a:solidFill>
                  <a:srgbClr val="C00000"/>
                </a:solidFill>
                <a:latin typeface="Microsoft YaHei" panose="020B0503020204020204" pitchFamily="34" charset="-122"/>
                <a:ea typeface="Microsoft YaHei" panose="020B0503020204020204" pitchFamily="34" charset="-122"/>
                <a:sym typeface="+mn-ea"/>
              </a:rPr>
              <a:t>: The three information logics of </a:t>
            </a:r>
            <a:r>
              <a:rPr lang="en-GB" altLang="zh-CN" sz="1400" dirty="0">
                <a:solidFill>
                  <a:srgbClr val="C00000"/>
                </a:solidFill>
                <a:latin typeface="Microsoft YaHei" panose="020B0503020204020204" pitchFamily="34" charset="-122"/>
                <a:ea typeface="Microsoft YaHei" panose="020B0503020204020204" pitchFamily="34" charset="-122"/>
                <a:sym typeface="+mn-ea"/>
              </a:rPr>
              <a:t>CABM, </a:t>
            </a:r>
            <a:r>
              <a:rPr lang="en-GB" altLang="en-US" sz="1400" dirty="0">
                <a:solidFill>
                  <a:srgbClr val="C00000"/>
                </a:solidFill>
                <a:latin typeface="Microsoft YaHei" panose="020B0503020204020204" pitchFamily="34" charset="-122"/>
                <a:ea typeface="Microsoft YaHei" panose="020B0503020204020204" pitchFamily="34" charset="-122"/>
                <a:sym typeface="+mn-ea"/>
              </a:rPr>
              <a:t>Code </a:t>
            </a:r>
            <a:r>
              <a:rPr lang="en-GB" altLang="zh-CN" sz="1400" dirty="0">
                <a:solidFill>
                  <a:srgbClr val="C00000"/>
                </a:solidFill>
                <a:latin typeface="Microsoft YaHei" panose="020B0503020204020204" pitchFamily="34" charset="-122"/>
                <a:ea typeface="Microsoft YaHei" panose="020B0503020204020204" pitchFamily="34" charset="-122"/>
                <a:sym typeface="+mn-ea"/>
              </a:rPr>
              <a:t>39 , and Send x </a:t>
            </a:r>
            <a:r>
              <a:rPr lang="en-GB" altLang="en-US" sz="1400" dirty="0" smtClean="0">
                <a:solidFill>
                  <a:srgbClr val="C00000"/>
                </a:solidFill>
                <a:latin typeface="Microsoft YaHei" panose="020B0503020204020204" pitchFamily="34" charset="-122"/>
                <a:ea typeface="Microsoft YaHei" panose="020B0503020204020204" pitchFamily="34" charset="-122"/>
                <a:sym typeface="+mn-ea"/>
              </a:rPr>
              <a:t>are based on the maintenance of the program.</a:t>
            </a:r>
            <a:endParaRPr lang="zh-CN" altLang="en-US" sz="1400" dirty="0">
              <a:solidFill>
                <a:srgbClr val="C00000"/>
              </a:solidFill>
              <a:latin typeface="Microsoft YaHei" panose="020B0503020204020204" pitchFamily="34" charset="-122"/>
              <a:ea typeface="Microsoft YaHei" panose="020B0503020204020204" pitchFamily="34" charset="-122"/>
              <a:sym typeface="+mn-ea"/>
            </a:endParaRPr>
          </a:p>
          <a:p>
            <a:r>
              <a:rPr lang="en-GB" altLang="en-US" dirty="0" smtClean="0">
                <a:latin typeface="Microsoft YaHei" panose="020B0503020204020204" pitchFamily="34" charset="-122"/>
                <a:ea typeface="Microsoft YaHei" panose="020B0503020204020204" pitchFamily="34" charset="-122"/>
                <a:sym typeface="+mn-ea"/>
              </a:rPr>
              <a:t>Transmission method: </a:t>
            </a:r>
            <a:r>
              <a:rPr lang="en-GB" altLang="zh-CN" dirty="0" smtClean="0">
                <a:latin typeface="Microsoft YaHei" panose="020B0503020204020204" pitchFamily="34" charset="-122"/>
                <a:ea typeface="Microsoft YaHei" panose="020B0503020204020204" pitchFamily="34" charset="-122"/>
                <a:sym typeface="+mn-ea"/>
              </a:rPr>
              <a:t>5 </a:t>
            </a:r>
            <a:r>
              <a:rPr lang="en-GB" altLang="en-US" dirty="0" smtClean="0">
                <a:latin typeface="Microsoft YaHei" panose="020B0503020204020204" pitchFamily="34" charset="-122"/>
                <a:ea typeface="Microsoft YaHei" panose="020B0503020204020204" pitchFamily="34" charset="-122"/>
                <a:sym typeface="+mn-ea"/>
              </a:rPr>
              <a:t>times </a:t>
            </a:r>
            <a:r>
              <a:rPr lang="en-GB" altLang="zh-CN" dirty="0" smtClean="0">
                <a:latin typeface="Microsoft YaHei" panose="020B0503020204020204" pitchFamily="34" charset="-122"/>
                <a:ea typeface="Microsoft YaHei" panose="020B0503020204020204" pitchFamily="34" charset="-122"/>
                <a:sym typeface="+mn-ea"/>
              </a:rPr>
              <a:t>/ </a:t>
            </a:r>
            <a:r>
              <a:rPr lang="en-GB" altLang="en-US" dirty="0" smtClean="0">
                <a:latin typeface="Microsoft YaHei" panose="020B0503020204020204" pitchFamily="34" charset="-122"/>
                <a:ea typeface="Microsoft YaHei" panose="020B0503020204020204" pitchFamily="34" charset="-122"/>
                <a:sym typeface="+mn-ea"/>
              </a:rPr>
              <a:t>second</a:t>
            </a:r>
            <a:endParaRPr lang="zh-CN" altLang="en-US" dirty="0">
              <a:latin typeface="Microsoft YaHei" panose="020B0503020204020204" pitchFamily="34" charset="-122"/>
              <a:ea typeface="Microsoft YaHei" panose="020B0503020204020204" pitchFamily="34" charset="-122"/>
              <a:sym typeface="+mn-ea"/>
            </a:endParaRPr>
          </a:p>
          <a:p>
            <a:r>
              <a:rPr lang="en-GB" altLang="zh-CN" sz="1400" dirty="0" smtClean="0">
                <a:solidFill>
                  <a:schemeClr val="accent2">
                    <a:lumMod val="75000"/>
                  </a:schemeClr>
                </a:solidFill>
                <a:latin typeface="Microsoft YaHei" panose="020B0503020204020204" pitchFamily="34" charset="-122"/>
                <a:ea typeface="Microsoft YaHei" panose="020B0503020204020204" pitchFamily="34" charset="-122"/>
                <a:sym typeface="+mn-ea"/>
              </a:rPr>
              <a:t>Log </a:t>
            </a:r>
            <a:r>
              <a:rPr lang="en-GB" altLang="en-US" sz="1400" dirty="0" smtClean="0">
                <a:solidFill>
                  <a:schemeClr val="accent2">
                    <a:lumMod val="75000"/>
                  </a:schemeClr>
                </a:solidFill>
                <a:latin typeface="Microsoft YaHei" panose="020B0503020204020204" pitchFamily="34" charset="-122"/>
                <a:ea typeface="Microsoft YaHei" panose="020B0503020204020204" pitchFamily="34" charset="-122"/>
                <a:sym typeface="+mn-ea"/>
              </a:rPr>
              <a:t>: Oct </a:t>
            </a:r>
            <a:r>
              <a:rPr lang="en-GB" altLang="en-US" sz="1400" dirty="0">
                <a:solidFill>
                  <a:schemeClr val="accent2">
                    <a:lumMod val="75000"/>
                  </a:schemeClr>
                </a:solidFill>
                <a:latin typeface="Microsoft YaHei" panose="020B0503020204020204" pitchFamily="34" charset="-122"/>
                <a:ea typeface="Microsoft YaHei" panose="020B0503020204020204" pitchFamily="34" charset="-122"/>
                <a:sym typeface="+mn-ea"/>
              </a:rPr>
              <a:t>19, 2023 8:04:57 PM pega.sfis.Form.UsbData sendRequest</a:t>
            </a:r>
            <a:endParaRPr lang="en-GB" altLang="en-US" sz="1400" dirty="0">
              <a:solidFill>
                <a:schemeClr val="accent2">
                  <a:lumMod val="75000"/>
                </a:schemeClr>
              </a:solidFill>
              <a:latin typeface="Microsoft YaHei" panose="020B0503020204020204" pitchFamily="34" charset="-122"/>
              <a:ea typeface="Microsoft YaHei" panose="020B0503020204020204" pitchFamily="34" charset="-122"/>
              <a:sym typeface="+mn-ea"/>
            </a:endParaRPr>
          </a:p>
          <a:p>
            <a:r>
              <a:rPr lang="en-GB" altLang="en-US" sz="1400" dirty="0">
                <a:solidFill>
                  <a:schemeClr val="accent2">
                    <a:lumMod val="75000"/>
                  </a:schemeClr>
                </a:solidFill>
                <a:latin typeface="Microsoft YaHei" panose="020B0503020204020204" pitchFamily="34" charset="-122"/>
                <a:ea typeface="Microsoft YaHei" panose="020B0503020204020204" pitchFamily="34" charset="-122"/>
                <a:sym typeface="+mn-ea"/>
              </a:rPr>
              <a:t>INFO: sendRequest: </a:t>
            </a:r>
            <a:r>
              <a:rPr lang="en-GB" altLang="en-US" sz="1400" dirty="0" smtClean="0">
                <a:solidFill>
                  <a:schemeClr val="accent2">
                    <a:lumMod val="75000"/>
                  </a:schemeClr>
                </a:solidFill>
                <a:latin typeface="Microsoft YaHei" panose="020B0503020204020204" pitchFamily="34" charset="-122"/>
                <a:ea typeface="Microsoft YaHei" panose="020B0503020204020204" pitchFamily="34" charset="-122"/>
                <a:sym typeface="+mn-ea"/>
              </a:rPr>
              <a:t>2</a:t>
            </a:r>
            <a:endParaRPr lang="en-US" altLang="zh-CN" sz="1400" dirty="0" smtClean="0">
              <a:solidFill>
                <a:schemeClr val="accent2">
                  <a:lumMod val="75000"/>
                </a:schemeClr>
              </a:solidFill>
              <a:latin typeface="Microsoft YaHei" panose="020B0503020204020204" pitchFamily="34" charset="-122"/>
              <a:ea typeface="Microsoft YaHei" panose="020B0503020204020204" pitchFamily="34" charset="-122"/>
              <a:sym typeface="+mn-ea"/>
            </a:endParaRPr>
          </a:p>
          <a:p>
            <a:endParaRPr lang="zh-CN" altLang="en-US" sz="1400" dirty="0">
              <a:solidFill>
                <a:schemeClr val="accent2">
                  <a:lumMod val="75000"/>
                </a:schemeClr>
              </a:solidFill>
              <a:latin typeface="Microsoft YaHei" panose="020B0503020204020204" pitchFamily="34" charset="-122"/>
              <a:ea typeface="Microsoft YaHei" panose="020B0503020204020204" pitchFamily="34" charset="-122"/>
              <a:sym typeface="+mn-ea"/>
            </a:endParaRPr>
          </a:p>
          <a:p>
            <a:r>
              <a:rPr lang="en-GB" altLang="zh-CN" b="1" dirty="0" smtClean="0">
                <a:latin typeface="Microsoft YaHei" panose="020B0503020204020204" pitchFamily="34" charset="-122"/>
                <a:ea typeface="Microsoft YaHei" panose="020B0503020204020204" pitchFamily="34" charset="-122"/>
                <a:sym typeface="+mn-ea"/>
              </a:rPr>
              <a:t>3 </a:t>
            </a:r>
            <a:r>
              <a:rPr lang="en-GB" altLang="en-US" b="1" dirty="0">
                <a:latin typeface="Microsoft YaHei" panose="020B0503020204020204" pitchFamily="34" charset="-122"/>
                <a:ea typeface="Microsoft YaHei" panose="020B0503020204020204" pitchFamily="34" charset="-122"/>
                <a:sym typeface="+mn-ea"/>
              </a:rPr>
              <a:t>: </a:t>
            </a:r>
            <a:r>
              <a:rPr lang="en-GB" altLang="zh-CN" b="1" dirty="0">
                <a:latin typeface="Microsoft YaHei" panose="020B0503020204020204" pitchFamily="34" charset="-122"/>
                <a:ea typeface="Microsoft YaHei" panose="020B0503020204020204" pitchFamily="34" charset="-122"/>
                <a:sym typeface="+mn-ea"/>
              </a:rPr>
              <a:t>[PLC_RECVTYPE:1] </a:t>
            </a:r>
            <a:r>
              <a:rPr lang="en-GB" altLang="en-US" b="1" dirty="0">
                <a:latin typeface="Microsoft YaHei" panose="020B0503020204020204" pitchFamily="34" charset="-122"/>
                <a:ea typeface="Microsoft YaHei" panose="020B0503020204020204" pitchFamily="34" charset="-122"/>
                <a:sym typeface="+mn-ea"/>
              </a:rPr>
              <a:t>:</a:t>
            </a:r>
            <a:r>
              <a:rPr lang="en-GB" altLang="zh-CN" b="1" dirty="0">
                <a:latin typeface="Microsoft YaHei" panose="020B0503020204020204" pitchFamily="34" charset="-122"/>
                <a:ea typeface="Microsoft YaHei" panose="020B0503020204020204" pitchFamily="34" charset="-122"/>
                <a:sym typeface="+mn-ea"/>
              </a:rPr>
              <a:t>   </a:t>
            </a:r>
            <a:r>
              <a:rPr lang="en-GB" altLang="zh-CN" dirty="0" err="1">
                <a:latin typeface="Microsoft YaHei" panose="020B0503020204020204" pitchFamily="34" charset="-122"/>
                <a:ea typeface="Microsoft YaHei" panose="020B0503020204020204" pitchFamily="34" charset="-122"/>
                <a:sym typeface="+mn-ea"/>
              </a:rPr>
              <a:t>The interface displays: PLC_RECVTYPE </a:t>
            </a:r>
            <a:r>
              <a:rPr lang="en-GB" altLang="zh-CN" dirty="0">
                <a:latin typeface="Microsoft YaHei" panose="020B0503020204020204" pitchFamily="34" charset="-122"/>
                <a:ea typeface="Microsoft YaHei" panose="020B0503020204020204" pitchFamily="34" charset="-122"/>
                <a:sym typeface="+mn-ea"/>
              </a:rPr>
              <a:t>, </a:t>
            </a:r>
            <a:r>
              <a:rPr lang="en-GB" altLang="en-US" dirty="0">
                <a:latin typeface="Microsoft YaHei" panose="020B0503020204020204" pitchFamily="34" charset="-122"/>
                <a:ea typeface="Microsoft YaHei" panose="020B0503020204020204" pitchFamily="34" charset="-122"/>
                <a:sym typeface="+mn-ea"/>
              </a:rPr>
              <a:t>receiving </a:t>
            </a:r>
            <a:r>
              <a:rPr lang="en-GB" altLang="zh-CN" dirty="0">
                <a:latin typeface="Microsoft YaHei" panose="020B0503020204020204" pitchFamily="34" charset="-122"/>
                <a:ea typeface="Microsoft YaHei" panose="020B0503020204020204" pitchFamily="34" charset="-122"/>
                <a:sym typeface="+mn-ea"/>
              </a:rPr>
              <a:t>FIXTUREID </a:t>
            </a:r>
            <a:r>
              <a:rPr lang="en-GB" altLang="en-US" dirty="0">
                <a:latin typeface="Microsoft YaHei" panose="020B0503020204020204" pitchFamily="34" charset="-122"/>
                <a:ea typeface="Microsoft YaHei" panose="020B0503020204020204" pitchFamily="34" charset="-122"/>
                <a:sym typeface="+mn-ea"/>
              </a:rPr>
              <a:t>pressure value.</a:t>
            </a:r>
            <a:endParaRPr lang="en-GB" altLang="en-US" dirty="0">
              <a:latin typeface="Microsoft YaHei" panose="020B0503020204020204" pitchFamily="34" charset="-122"/>
              <a:ea typeface="Microsoft YaHei" panose="020B0503020204020204" pitchFamily="34" charset="-122"/>
              <a:sym typeface="+mn-ea"/>
            </a:endParaRPr>
          </a:p>
          <a:p>
            <a:r>
              <a:rPr lang="en-GB" altLang="en-US" sz="1400" dirty="0" smtClean="0">
                <a:solidFill>
                  <a:schemeClr val="accent2">
                    <a:lumMod val="75000"/>
                  </a:schemeClr>
                </a:solidFill>
                <a:latin typeface="Microsoft YaHei" panose="020B0503020204020204" pitchFamily="34" charset="-122"/>
                <a:ea typeface="Microsoft YaHei" panose="020B0503020204020204" pitchFamily="34" charset="-122"/>
                <a:sym typeface="+mn-ea"/>
              </a:rPr>
              <a:t>INFO </a:t>
            </a:r>
            <a:r>
              <a:rPr lang="en-GB" altLang="en-US" sz="1400" dirty="0">
                <a:solidFill>
                  <a:schemeClr val="accent2">
                    <a:lumMod val="75000"/>
                  </a:schemeClr>
                </a:solidFill>
                <a:latin typeface="Microsoft YaHei" panose="020B0503020204020204" pitchFamily="34" charset="-122"/>
                <a:ea typeface="Microsoft YaHei" panose="020B0503020204020204" pitchFamily="34" charset="-122"/>
                <a:sym typeface="+mn-ea"/>
              </a:rPr>
              <a:t>: T/USBserial_lastStr: </a:t>
            </a:r>
            <a:r>
              <a:rPr lang="en-GB" altLang="en-US" sz="1400" b="1" dirty="0">
                <a:solidFill>
                  <a:schemeClr val="accent2">
                    <a:lumMod val="75000"/>
                  </a:schemeClr>
                </a:solidFill>
                <a:latin typeface="Microsoft YaHei" panose="020B0503020204020204" pitchFamily="34" charset="-122"/>
                <a:ea typeface="Microsoft YaHei" panose="020B0503020204020204" pitchFamily="34" charset="-122"/>
                <a:sym typeface="+mn-ea"/>
              </a:rPr>
              <a:t>@ID: </a:t>
            </a:r>
            <a:r>
              <a:rPr lang="en-GB" altLang="en-US" sz="1400" dirty="0">
                <a:solidFill>
                  <a:schemeClr val="accent2">
                    <a:lumMod val="75000"/>
                  </a:schemeClr>
                </a:solidFill>
                <a:latin typeface="Microsoft YaHei" panose="020B0503020204020204" pitchFamily="34" charset="-122"/>
                <a:ea typeface="Microsoft YaHei" panose="020B0503020204020204" pitchFamily="34" charset="-122"/>
                <a:sym typeface="+mn-ea"/>
              </a:rPr>
              <a:t>0021,T1:20230610101010,T2:20230610101017,V1:1, </a:t>
            </a:r>
            <a:r>
              <a:rPr lang="en-GB" altLang="en-US" sz="1400" b="1" dirty="0">
                <a:solidFill>
                  <a:schemeClr val="accent2">
                    <a:lumMod val="75000"/>
                  </a:schemeClr>
                </a:solidFill>
                <a:latin typeface="Microsoft YaHei" panose="020B0503020204020204" pitchFamily="34" charset="-122"/>
                <a:ea typeface="Microsoft YaHei" panose="020B0503020204020204" pitchFamily="34" charset="-122"/>
                <a:sym typeface="+mn-ea"/>
              </a:rPr>
              <a:t>RESULT: </a:t>
            </a:r>
            <a:r>
              <a:rPr lang="en-GB" altLang="en-US" sz="1400" dirty="0">
                <a:solidFill>
                  <a:schemeClr val="accent2">
                    <a:lumMod val="75000"/>
                  </a:schemeClr>
                </a:solidFill>
                <a:latin typeface="Microsoft YaHei" panose="020B0503020204020204" pitchFamily="34" charset="-122"/>
                <a:ea typeface="Microsoft YaHei" panose="020B0503020204020204" pitchFamily="34" charset="-122"/>
                <a:sym typeface="+mn-ea"/>
              </a:rPr>
              <a:t>PASS</a:t>
            </a:r>
            <a:r>
              <a:rPr lang="en-GB" altLang="zh-CN" sz="1400" dirty="0">
                <a:solidFill>
                  <a:schemeClr val="accent2">
                    <a:lumMod val="75000"/>
                  </a:schemeClr>
                </a:solidFill>
                <a:latin typeface="Microsoft YaHei" panose="020B0503020204020204" pitchFamily="34" charset="-122"/>
                <a:ea typeface="Microsoft YaHei" panose="020B0503020204020204" pitchFamily="34" charset="-122"/>
                <a:sym typeface="+mn-ea"/>
              </a:rPr>
              <a:t> </a:t>
            </a:r>
            <a:endParaRPr lang="en-GB" altLang="zh-CN" sz="1400" dirty="0">
              <a:solidFill>
                <a:schemeClr val="accent2">
                  <a:lumMod val="75000"/>
                </a:schemeClr>
              </a:solidFill>
              <a:latin typeface="Microsoft YaHei" panose="020B0503020204020204" pitchFamily="34" charset="-122"/>
              <a:ea typeface="Microsoft YaHei" panose="020B0503020204020204" pitchFamily="34" charset="-122"/>
              <a:sym typeface="+mn-ea"/>
            </a:endParaRPr>
          </a:p>
          <a:p>
            <a:endParaRPr lang="en-US" altLang="zh-CN" dirty="0">
              <a:latin typeface="Microsoft YaHei" panose="020B0503020204020204" pitchFamily="34" charset="-122"/>
              <a:ea typeface="Microsoft YaHei" panose="020B0503020204020204" pitchFamily="34" charset="-122"/>
              <a:sym typeface="+mn-ea"/>
            </a:endParaRPr>
          </a:p>
          <a:p>
            <a:r>
              <a:rPr lang="en-GB" altLang="zh-CN" dirty="0">
                <a:latin typeface="Microsoft YaHei" panose="020B0503020204020204" pitchFamily="34" charset="-122"/>
                <a:ea typeface="Microsoft YaHei" panose="020B0503020204020204" pitchFamily="34" charset="-122"/>
                <a:sym typeface="+mn-ea"/>
              </a:rPr>
              <a:t> </a:t>
            </a:r>
            <a:r>
              <a:rPr lang="en-GB" altLang="zh-CN" b="1" dirty="0">
                <a:latin typeface="Microsoft YaHei" panose="020B0503020204020204" pitchFamily="34" charset="-122"/>
                <a:ea typeface="Microsoft YaHei" panose="020B0503020204020204" pitchFamily="34" charset="-122"/>
                <a:sym typeface="+mn-ea"/>
              </a:rPr>
              <a:t>4 </a:t>
            </a:r>
            <a:r>
              <a:rPr lang="en-GB" altLang="en-US" b="1" dirty="0">
                <a:latin typeface="Microsoft YaHei" panose="020B0503020204020204" pitchFamily="34" charset="-122"/>
                <a:ea typeface="Microsoft YaHei" panose="020B0503020204020204" pitchFamily="34" charset="-122"/>
                <a:sym typeface="+mn-ea"/>
              </a:rPr>
              <a:t>: </a:t>
            </a:r>
            <a:r>
              <a:rPr lang="en-GB" altLang="zh-CN" b="1" dirty="0">
                <a:latin typeface="Microsoft YaHei" panose="020B0503020204020204" pitchFamily="34" charset="-122"/>
                <a:ea typeface="Microsoft YaHei" panose="020B0503020204020204" pitchFamily="34" charset="-122"/>
                <a:sym typeface="+mn-ea"/>
              </a:rPr>
              <a:t>[GET_MACTYPE_TIME:10] </a:t>
            </a:r>
            <a:r>
              <a:rPr lang="en-GB" altLang="en-US" b="1" dirty="0">
                <a:latin typeface="Microsoft YaHei" panose="020B0503020204020204" pitchFamily="34" charset="-122"/>
                <a:ea typeface="Microsoft YaHei" panose="020B0503020204020204" pitchFamily="34" charset="-122"/>
                <a:sym typeface="+mn-ea"/>
              </a:rPr>
              <a:t>:</a:t>
            </a:r>
            <a:r>
              <a:rPr lang="en-GB" altLang="zh-CN" b="1" dirty="0">
                <a:latin typeface="Microsoft YaHei" panose="020B0503020204020204" pitchFamily="34" charset="-122"/>
                <a:ea typeface="Microsoft YaHei" panose="020B0503020204020204" pitchFamily="34" charset="-122"/>
                <a:sym typeface="+mn-ea"/>
              </a:rPr>
              <a:t> </a:t>
            </a:r>
            <a:r>
              <a:rPr lang="en-GB" altLang="en-US" dirty="0">
                <a:latin typeface="Microsoft YaHei" panose="020B0503020204020204" pitchFamily="34" charset="-122"/>
                <a:ea typeface="Microsoft YaHei" panose="020B0503020204020204" pitchFamily="34" charset="-122"/>
                <a:sym typeface="+mn-ea"/>
              </a:rPr>
              <a:t>It represents the waiting time </a:t>
            </a:r>
            <a:r>
              <a:rPr lang="en-GB" altLang="zh-CN" dirty="0" smtClean="0">
                <a:latin typeface="Microsoft YaHei" panose="020B0503020204020204" pitchFamily="34" charset="-122"/>
                <a:ea typeface="Microsoft YaHei" panose="020B0503020204020204" pitchFamily="34" charset="-122"/>
                <a:sym typeface="+mn-ea"/>
              </a:rPr>
              <a:t>of 10s </a:t>
            </a:r>
            <a:r>
              <a:rPr lang="en-GB" altLang="en-US" dirty="0" smtClean="0">
                <a:latin typeface="Microsoft YaHei" panose="020B0503020204020204" pitchFamily="34" charset="-122"/>
                <a:ea typeface="Microsoft YaHei" panose="020B0503020204020204" pitchFamily="34" charset="-122"/>
                <a:sym typeface="+mn-ea"/>
              </a:rPr>
              <a:t>. If this time is exceeded, the program will report an error.</a:t>
            </a:r>
            <a:endParaRPr lang="en-US" altLang="zh-CN" dirty="0" smtClean="0">
              <a:latin typeface="Microsoft YaHei" panose="020B0503020204020204" pitchFamily="34" charset="-122"/>
              <a:ea typeface="Microsoft YaHei" panose="020B0503020204020204" pitchFamily="34" charset="-122"/>
              <a:sym typeface="+mn-ea"/>
            </a:endParaRPr>
          </a:p>
          <a:p>
            <a:r>
              <a:rPr lang="en-GB" altLang="zh-CN" sz="1400" dirty="0" smtClean="0">
                <a:solidFill>
                  <a:srgbClr val="C00000"/>
                </a:solidFill>
                <a:latin typeface="Microsoft YaHei" panose="020B0503020204020204" pitchFamily="34" charset="-122"/>
                <a:ea typeface="Microsoft YaHei" panose="020B0503020204020204" pitchFamily="34" charset="-122"/>
                <a:sym typeface="+mn-ea"/>
              </a:rPr>
              <a:t>NO </a:t>
            </a:r>
            <a:r>
              <a:rPr lang="en-GB" altLang="zh-CN" sz="1400" dirty="0">
                <a:solidFill>
                  <a:srgbClr val="C00000"/>
                </a:solidFill>
                <a:latin typeface="Microsoft YaHei" panose="020B0503020204020204" pitchFamily="34" charset="-122"/>
                <a:ea typeface="Microsoft YaHei" panose="020B0503020204020204" pitchFamily="34" charset="-122"/>
                <a:sym typeface="+mn-ea"/>
              </a:rPr>
              <a:t>PLC-SIGNAL BE RETURNED </a:t>
            </a:r>
            <a:r>
              <a:rPr lang="en-GB" altLang="zh-CN" sz="1400" dirty="0" smtClean="0">
                <a:solidFill>
                  <a:srgbClr val="C00000"/>
                </a:solidFill>
                <a:latin typeface="Microsoft YaHei" panose="020B0503020204020204" pitchFamily="34" charset="-122"/>
                <a:ea typeface="Microsoft YaHei" panose="020B0503020204020204" pitchFamily="34" charset="-122"/>
                <a:sym typeface="+mn-ea"/>
              </a:rPr>
              <a:t>!</a:t>
            </a:r>
            <a:endParaRPr lang="en-GB" altLang="zh-CN" sz="1400" dirty="0" smtClean="0">
              <a:solidFill>
                <a:srgbClr val="C00000"/>
              </a:solidFill>
              <a:latin typeface="Microsoft YaHei" panose="020B0503020204020204" pitchFamily="34" charset="-122"/>
              <a:ea typeface="Microsoft YaHei" panose="020B0503020204020204" pitchFamily="34" charset="-122"/>
              <a:sym typeface="+mn-ea"/>
            </a:endParaRPr>
          </a:p>
          <a:p>
            <a:endParaRPr lang="en-US" altLang="zh-CN" sz="1400" dirty="0">
              <a:solidFill>
                <a:srgbClr val="C00000"/>
              </a:solidFill>
              <a:latin typeface="Microsoft YaHei" panose="020B0503020204020204" pitchFamily="34" charset="-122"/>
              <a:ea typeface="Microsoft YaHei" panose="020B0503020204020204" pitchFamily="34" charset="-122"/>
              <a:sym typeface="+mn-ea"/>
            </a:endParaRPr>
          </a:p>
          <a:p>
            <a:r>
              <a:rPr lang="en-GB" altLang="zh-CN" b="1" dirty="0">
                <a:latin typeface="Microsoft YaHei" panose="020B0503020204020204" pitchFamily="34" charset="-122"/>
                <a:ea typeface="Microsoft YaHei" panose="020B0503020204020204" pitchFamily="34" charset="-122"/>
                <a:sym typeface="+mn-ea"/>
              </a:rPr>
              <a:t>COMDATA </a:t>
            </a:r>
            <a:r>
              <a:rPr lang="en-GB" altLang="en-US" b="1" dirty="0">
                <a:latin typeface="Microsoft YaHei" panose="020B0503020204020204" pitchFamily="34" charset="-122"/>
                <a:ea typeface="Microsoft YaHei" panose="020B0503020204020204" pitchFamily="34" charset="-122"/>
                <a:sym typeface="+mn-ea"/>
              </a:rPr>
              <a:t>data storage </a:t>
            </a:r>
            <a:r>
              <a:rPr lang="en-GB" altLang="en-US" dirty="0">
                <a:latin typeface="Microsoft YaHei" panose="020B0503020204020204" pitchFamily="34" charset="-122"/>
                <a:ea typeface="Microsoft YaHei" panose="020B0503020204020204" pitchFamily="34" charset="-122"/>
                <a:sym typeface="+mn-ea"/>
              </a:rPr>
              <a:t>: </a:t>
            </a:r>
            <a:r>
              <a:rPr lang="en-GB" altLang="zh-CN" dirty="0">
                <a:latin typeface="Microsoft YaHei" panose="020B0503020204020204" pitchFamily="34" charset="-122"/>
                <a:ea typeface="Microsoft YaHei" panose="020B0503020204020204" pitchFamily="34" charset="-122"/>
                <a:sym typeface="+mn-ea"/>
              </a:rPr>
              <a:t>DB where ISN </a:t>
            </a:r>
            <a:r>
              <a:rPr lang="en-GB" altLang="en-US" dirty="0">
                <a:latin typeface="Microsoft YaHei" panose="020B0503020204020204" pitchFamily="34" charset="-122"/>
                <a:ea typeface="Microsoft YaHei" panose="020B0503020204020204" pitchFamily="34" charset="-122"/>
                <a:sym typeface="+mn-ea"/>
              </a:rPr>
              <a:t>is located</a:t>
            </a:r>
            <a:endParaRPr lang="en-GB" altLang="en-US" dirty="0">
              <a:latin typeface="Microsoft YaHei" panose="020B0503020204020204" pitchFamily="34" charset="-122"/>
              <a:ea typeface="Microsoft YaHei" panose="020B0503020204020204" pitchFamily="34" charset="-122"/>
              <a:sym typeface="+mn-ea"/>
            </a:endParaRPr>
          </a:p>
          <a:p>
            <a:r>
              <a:rPr lang="en-GB" altLang="zh-CN" dirty="0">
                <a:solidFill>
                  <a:schemeClr val="accent2">
                    <a:lumMod val="75000"/>
                  </a:schemeClr>
                </a:solidFill>
                <a:latin typeface="Microsoft YaHei" panose="020B0503020204020204" pitchFamily="34" charset="-122"/>
                <a:ea typeface="Microsoft YaHei" panose="020B0503020204020204" pitchFamily="34" charset="-122"/>
                <a:sym typeface="+mn-ea"/>
              </a:rPr>
              <a:t>select * from comdata@SHKGF3_RPT where </a:t>
            </a:r>
            <a:r>
              <a:rPr lang="en-GB" altLang="zh-CN" dirty="0" err="1">
                <a:solidFill>
                  <a:schemeClr val="accent2">
                    <a:lumMod val="75000"/>
                  </a:schemeClr>
                </a:solidFill>
                <a:latin typeface="Microsoft YaHei" panose="020B0503020204020204" pitchFamily="34" charset="-122"/>
                <a:ea typeface="Microsoft YaHei" panose="020B0503020204020204" pitchFamily="34" charset="-122"/>
                <a:sym typeface="+mn-ea"/>
              </a:rPr>
              <a:t>sn </a:t>
            </a:r>
            <a:r>
              <a:rPr lang="en-GB" altLang="zh-CN" dirty="0">
                <a:solidFill>
                  <a:schemeClr val="accent2">
                    <a:lumMod val="75000"/>
                  </a:schemeClr>
                </a:solidFill>
                <a:latin typeface="Microsoft YaHei" panose="020B0503020204020204" pitchFamily="34" charset="-122"/>
                <a:ea typeface="Microsoft YaHei" panose="020B0503020204020204" pitchFamily="34" charset="-122"/>
                <a:sym typeface="+mn-ea"/>
              </a:rPr>
              <a:t>='C7CGZW000ZY00001M6';</a:t>
            </a:r>
            <a:endParaRPr lang="en-GB" altLang="zh-CN" dirty="0">
              <a:solidFill>
                <a:schemeClr val="accent2">
                  <a:lumMod val="75000"/>
                </a:schemeClr>
              </a:solidFill>
              <a:latin typeface="Microsoft YaHei" panose="020B0503020204020204" pitchFamily="34" charset="-122"/>
              <a:ea typeface="Microsoft YaHei" panose="020B0503020204020204" pitchFamily="34" charset="-122"/>
              <a:sym typeface="+mn-ea"/>
            </a:endParaRPr>
          </a:p>
          <a:p>
            <a:endParaRPr lang="en-US" altLang="zh-CN" dirty="0" smtClean="0">
              <a:latin typeface="Microsoft YaHei" panose="020B0503020204020204" pitchFamily="34" charset="-122"/>
              <a:ea typeface="Microsoft YaHei" panose="020B0503020204020204" pitchFamily="34" charset="-122"/>
            </a:endParaRPr>
          </a:p>
        </p:txBody>
      </p:sp>
      <p:pic>
        <p:nvPicPr>
          <p:cNvPr id="5" name="圖片 4"/>
          <p:cNvPicPr>
            <a:picLocks noChangeAspect="1"/>
          </p:cNvPicPr>
          <p:nvPr/>
        </p:nvPicPr>
        <p:blipFill>
          <a:blip r:embed="rId1"/>
          <a:stretch>
            <a:fillRect/>
          </a:stretch>
        </p:blipFill>
        <p:spPr>
          <a:xfrm>
            <a:off x="166255" y="5844589"/>
            <a:ext cx="8252460" cy="783590"/>
          </a:xfrm>
          <a:prstGeom prst="rect">
            <a:avLst/>
          </a:prstGeom>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方塊 2"/>
          <p:cNvSpPr txBox="1"/>
          <p:nvPr/>
        </p:nvSpPr>
        <p:spPr>
          <a:xfrm>
            <a:off x="285889" y="191493"/>
            <a:ext cx="10297671" cy="460375"/>
          </a:xfrm>
          <a:prstGeom prst="rect">
            <a:avLst/>
          </a:prstGeom>
          <a:noFill/>
        </p:spPr>
        <p:txBody>
          <a:bodyPr wrap="square" rtlCol="0">
            <a:spAutoFit/>
          </a:bodyPr>
          <a:lstStyle/>
          <a:p>
            <a:r>
              <a:rPr lang="en-GB" sz="2400" dirty="0">
                <a:latin typeface="Microsoft YaHei" panose="020B0503020204020204" pitchFamily="34" charset="-122"/>
                <a:ea typeface="Microsoft YaHei" panose="020B0503020204020204" pitchFamily="34" charset="-122"/>
                <a:sym typeface="+mn-ea"/>
              </a:rPr>
              <a:t>INSTALL RINGER BTN TO HSG- </a:t>
            </a:r>
            <a:r>
              <a:rPr lang="en-GB" altLang="en-US" sz="2400" dirty="0">
                <a:latin typeface="Microsoft YaHei" panose="020B0503020204020204" pitchFamily="34" charset="-122"/>
                <a:ea typeface="Microsoft YaHei" panose="020B0503020204020204" pitchFamily="34" charset="-122"/>
                <a:sym typeface="+mn-ea"/>
              </a:rPr>
              <a:t>hand brush station</a:t>
            </a:r>
            <a:endParaRPr lang="en-US" altLang="zh-CN" sz="2400" dirty="0">
              <a:latin typeface="Microsoft YaHei" panose="020B0503020204020204" pitchFamily="34" charset="-122"/>
              <a:ea typeface="Microsoft YaHei" panose="020B0503020204020204" pitchFamily="34" charset="-122"/>
            </a:endParaRPr>
          </a:p>
        </p:txBody>
      </p:sp>
      <p:sp>
        <p:nvSpPr>
          <p:cNvPr id="6" name="文字方塊 5"/>
          <p:cNvSpPr txBox="1"/>
          <p:nvPr/>
        </p:nvSpPr>
        <p:spPr>
          <a:xfrm>
            <a:off x="166255" y="757961"/>
            <a:ext cx="11350488" cy="4246245"/>
          </a:xfrm>
          <a:prstGeom prst="rect">
            <a:avLst/>
          </a:prstGeom>
          <a:noFill/>
        </p:spPr>
        <p:txBody>
          <a:bodyPr wrap="square" rtlCol="0">
            <a:spAutoFit/>
          </a:bodyPr>
          <a:lstStyle/>
          <a:p>
            <a:r>
              <a:rPr lang="en-GB" altLang="zh-CN" b="1" dirty="0" smtClean="0">
                <a:latin typeface="Microsoft YaHei" panose="020B0503020204020204" pitchFamily="34" charset="-122"/>
                <a:ea typeface="Microsoft YaHei" panose="020B0503020204020204" pitchFamily="34" charset="-122"/>
                <a:sym typeface="+mn-ea"/>
              </a:rPr>
              <a:t>ROUTING </a:t>
            </a:r>
            <a:r>
              <a:rPr lang="en-GB" altLang="zh-CN" b="1" dirty="0">
                <a:latin typeface="Microsoft YaHei" panose="020B0503020204020204" pitchFamily="34" charset="-122"/>
                <a:ea typeface="Microsoft YaHei" panose="020B0503020204020204" pitchFamily="34" charset="-122"/>
                <a:sym typeface="+mn-ea"/>
              </a:rPr>
              <a:t>CONTROL:</a:t>
            </a:r>
            <a:endParaRPr lang="en-US" altLang="zh-CN" b="1" dirty="0">
              <a:latin typeface="Microsoft YaHei" panose="020B0503020204020204" pitchFamily="34" charset="-122"/>
              <a:ea typeface="Microsoft YaHei" panose="020B0503020204020204" pitchFamily="34" charset="-122"/>
            </a:endParaRPr>
          </a:p>
          <a:p>
            <a:r>
              <a:rPr lang="en-GB" altLang="zh-CN" sz="1400" dirty="0">
                <a:solidFill>
                  <a:schemeClr val="accent2">
                    <a:lumMod val="75000"/>
                  </a:schemeClr>
                </a:solidFill>
                <a:latin typeface="Microsoft YaHei" panose="020B0503020204020204" pitchFamily="34" charset="-122"/>
                <a:ea typeface="Microsoft YaHei" panose="020B0503020204020204" pitchFamily="34" charset="-122"/>
                <a:sym typeface="+mn-ea"/>
              </a:rPr>
              <a:t>SELECT * FROM ROUTE_STEP_CHECK@SHKGP1_RPT WHERE STEP='KAM1AAI7';</a:t>
            </a:r>
            <a:endParaRPr lang="en-GB" altLang="zh-CN" sz="1400" dirty="0">
              <a:solidFill>
                <a:schemeClr val="accent2">
                  <a:lumMod val="75000"/>
                </a:schemeClr>
              </a:solidFill>
              <a:latin typeface="Microsoft YaHei" panose="020B0503020204020204" pitchFamily="34" charset="-122"/>
              <a:ea typeface="Microsoft YaHei" panose="020B0503020204020204" pitchFamily="34" charset="-122"/>
              <a:sym typeface="+mn-ea"/>
            </a:endParaRPr>
          </a:p>
          <a:p>
            <a:endParaRPr lang="en-US" altLang="zh-CN" dirty="0">
              <a:latin typeface="Microsoft YaHei" panose="020B0503020204020204" pitchFamily="34" charset="-122"/>
              <a:ea typeface="Microsoft YaHei" panose="020B0503020204020204" pitchFamily="34" charset="-122"/>
              <a:sym typeface="+mn-ea"/>
            </a:endParaRPr>
          </a:p>
          <a:p>
            <a:endParaRPr lang="en-US" altLang="zh-CN" dirty="0">
              <a:latin typeface="Microsoft YaHei" panose="020B0503020204020204" pitchFamily="34" charset="-122"/>
              <a:ea typeface="Microsoft YaHei" panose="020B0503020204020204" pitchFamily="34" charset="-122"/>
              <a:sym typeface="+mn-ea"/>
            </a:endParaRPr>
          </a:p>
          <a:p>
            <a:endParaRPr lang="en-US" altLang="zh-CN" dirty="0">
              <a:latin typeface="Microsoft YaHei" panose="020B0503020204020204" pitchFamily="34" charset="-122"/>
              <a:ea typeface="Microsoft YaHei" panose="020B0503020204020204" pitchFamily="34" charset="-122"/>
              <a:sym typeface="+mn-ea"/>
            </a:endParaRPr>
          </a:p>
          <a:p>
            <a:r>
              <a:rPr lang="en-GB" altLang="en-US" dirty="0">
                <a:latin typeface="Microsoft YaHei" panose="020B0503020204020204" pitchFamily="34" charset="-122"/>
                <a:ea typeface="Microsoft YaHei" panose="020B0503020204020204" pitchFamily="34" charset="-122"/>
                <a:sym typeface="+mn-ea"/>
              </a:rPr>
              <a:t>Cooperate with </a:t>
            </a:r>
            <a:r>
              <a:rPr lang="en-GB" altLang="zh-CN" dirty="0">
                <a:latin typeface="Microsoft YaHei" panose="020B0503020204020204" pitchFamily="34" charset="-122"/>
                <a:ea typeface="Microsoft YaHei" panose="020B0503020204020204" pitchFamily="34" charset="-122"/>
                <a:sym typeface="+mn-ea"/>
              </a:rPr>
              <a:t>Wktype </a:t>
            </a:r>
            <a:r>
              <a:rPr lang="en-GB" altLang="en-US" dirty="0">
                <a:latin typeface="Microsoft YaHei" panose="020B0503020204020204" pitchFamily="34" charset="-122"/>
                <a:ea typeface="Microsoft YaHei" panose="020B0503020204020204" pitchFamily="34" charset="-122"/>
                <a:sym typeface="+mn-ea"/>
              </a:rPr>
              <a:t>: WKS07_PSTEP6 Check whether </a:t>
            </a:r>
            <a:r>
              <a:rPr lang="en-GB" altLang="zh-CN" dirty="0">
                <a:latin typeface="Microsoft YaHei" panose="020B0503020204020204" pitchFamily="34" charset="-122"/>
                <a:ea typeface="Microsoft YaHei" panose="020B0503020204020204" pitchFamily="34" charset="-122"/>
                <a:sym typeface="+mn-ea"/>
              </a:rPr>
              <a:t>AJG </a:t>
            </a:r>
            <a:r>
              <a:rPr lang="en-GB" altLang="en-US" dirty="0">
                <a:latin typeface="Microsoft YaHei" panose="020B0503020204020204" pitchFamily="34" charset="-122"/>
                <a:ea typeface="Microsoft YaHei" panose="020B0503020204020204" pitchFamily="34" charset="-122"/>
                <a:sym typeface="+mn-ea"/>
              </a:rPr>
              <a:t>and </a:t>
            </a:r>
            <a:r>
              <a:rPr lang="en-GB" altLang="zh-CN" dirty="0">
                <a:latin typeface="Microsoft YaHei" panose="020B0503020204020204" pitchFamily="34" charset="-122"/>
                <a:ea typeface="Microsoft YaHei" panose="020B0503020204020204" pitchFamily="34" charset="-122"/>
                <a:sym typeface="+mn-ea"/>
              </a:rPr>
              <a:t>JEE pass </a:t>
            </a:r>
            <a:r>
              <a:rPr lang="en-GB" altLang="en-US" dirty="0">
                <a:latin typeface="Microsoft YaHei" panose="020B0503020204020204" pitchFamily="34" charset="-122"/>
                <a:ea typeface="Microsoft YaHei" panose="020B0503020204020204" pitchFamily="34" charset="-122"/>
                <a:sym typeface="+mn-ea"/>
              </a:rPr>
              <a:t>in order , and whether there is </a:t>
            </a:r>
            <a:r>
              <a:rPr lang="en-GB" altLang="zh-CN" dirty="0">
                <a:latin typeface="Microsoft YaHei" panose="020B0503020204020204" pitchFamily="34" charset="-122"/>
                <a:ea typeface="Microsoft YaHei" panose="020B0503020204020204" pitchFamily="34" charset="-122"/>
                <a:sym typeface="+mn-ea"/>
              </a:rPr>
              <a:t>an error </a:t>
            </a:r>
            <a:r>
              <a:rPr lang="en-GB" altLang="en-US" dirty="0">
                <a:latin typeface="Microsoft YaHei" panose="020B0503020204020204" pitchFamily="34" charset="-122"/>
                <a:ea typeface="Microsoft YaHei" panose="020B0503020204020204" pitchFamily="34" charset="-122"/>
                <a:sym typeface="+mn-ea"/>
              </a:rPr>
              <a:t>on the stuck machine . The hand brush station will not be recalculated for the reflow machine </a:t>
            </a:r>
            <a:r>
              <a:rPr lang="en-GB" altLang="zh-CN" dirty="0">
                <a:latin typeface="Microsoft YaHei" panose="020B0503020204020204" pitchFamily="34" charset="-122"/>
                <a:ea typeface="Microsoft YaHei" panose="020B0503020204020204" pitchFamily="34" charset="-122"/>
                <a:sym typeface="+mn-ea"/>
              </a:rPr>
              <a:t>UOP .</a:t>
            </a:r>
            <a:endParaRPr lang="en-GB" altLang="zh-CN" dirty="0">
              <a:latin typeface="Microsoft YaHei" panose="020B0503020204020204" pitchFamily="34" charset="-122"/>
              <a:ea typeface="Microsoft YaHei" panose="020B0503020204020204" pitchFamily="34" charset="-122"/>
              <a:sym typeface="+mn-ea"/>
            </a:endParaRPr>
          </a:p>
          <a:p>
            <a:endParaRPr lang="zh-CN" altLang="en-US" dirty="0">
              <a:latin typeface="Microsoft YaHei" panose="020B0503020204020204" pitchFamily="34" charset="-122"/>
              <a:ea typeface="Microsoft YaHei" panose="020B0503020204020204" pitchFamily="34" charset="-122"/>
              <a:sym typeface="+mn-ea"/>
            </a:endParaRPr>
          </a:p>
          <a:p>
            <a:endParaRPr lang="zh-CN" altLang="en-US" dirty="0">
              <a:latin typeface="Microsoft YaHei" panose="020B0503020204020204" pitchFamily="34" charset="-122"/>
              <a:ea typeface="Microsoft YaHei" panose="020B0503020204020204" pitchFamily="34" charset="-122"/>
              <a:sym typeface="+mn-ea"/>
            </a:endParaRPr>
          </a:p>
          <a:p>
            <a:r>
              <a:rPr lang="en-GB" altLang="zh-CN" b="1" dirty="0">
                <a:latin typeface="Microsoft YaHei" panose="020B0503020204020204" pitchFamily="34" charset="-122"/>
                <a:ea typeface="Microsoft YaHei" panose="020B0503020204020204" pitchFamily="34" charset="-122"/>
                <a:sym typeface="+mn-ea"/>
              </a:rPr>
              <a:t>MO_D </a:t>
            </a:r>
            <a:r>
              <a:rPr lang="en-GB" altLang="en-US" b="1" dirty="0">
                <a:latin typeface="Microsoft YaHei" panose="020B0503020204020204" pitchFamily="34" charset="-122"/>
                <a:ea typeface="Microsoft YaHei" panose="020B0503020204020204" pitchFamily="34" charset="-122"/>
                <a:sym typeface="+mn-ea"/>
              </a:rPr>
              <a:t>stop information </a:t>
            </a:r>
            <a:r>
              <a:rPr lang="en-GB" altLang="en-US" dirty="0">
                <a:latin typeface="Microsoft YaHei" panose="020B0503020204020204" pitchFamily="34" charset="-122"/>
                <a:ea typeface="Microsoft YaHei" panose="020B0503020204020204" pitchFamily="34" charset="-122"/>
                <a:sym typeface="+mn-ea"/>
              </a:rPr>
              <a:t>:</a:t>
            </a:r>
            <a:endParaRPr lang="en-GB" altLang="en-US" dirty="0">
              <a:latin typeface="Microsoft YaHei" panose="020B0503020204020204" pitchFamily="34" charset="-122"/>
              <a:ea typeface="Microsoft YaHei" panose="020B0503020204020204" pitchFamily="34" charset="-122"/>
              <a:sym typeface="+mn-ea"/>
            </a:endParaRPr>
          </a:p>
          <a:p>
            <a:r>
              <a:rPr lang="en-GB" altLang="en-US" sz="1400" dirty="0">
                <a:solidFill>
                  <a:schemeClr val="accent2">
                    <a:lumMod val="75000"/>
                  </a:schemeClr>
                </a:solidFill>
                <a:latin typeface="Microsoft YaHei" panose="020B0503020204020204" pitchFamily="34" charset="-122"/>
                <a:ea typeface="Microsoft YaHei" panose="020B0503020204020204" pitchFamily="34" charset="-122"/>
                <a:sym typeface="+mn-ea"/>
              </a:rPr>
              <a:t>select * FROM MO_D@SHKGF3_RPT WHERE isn='C7CGZW00AE200001M1';</a:t>
            </a:r>
            <a:endParaRPr lang="en-GB" altLang="en-US" sz="1400" dirty="0">
              <a:solidFill>
                <a:schemeClr val="accent2">
                  <a:lumMod val="75000"/>
                </a:schemeClr>
              </a:solidFill>
              <a:latin typeface="Microsoft YaHei" panose="020B0503020204020204" pitchFamily="34" charset="-122"/>
              <a:ea typeface="Microsoft YaHei" panose="020B0503020204020204" pitchFamily="34" charset="-122"/>
              <a:sym typeface="+mn-ea"/>
            </a:endParaRPr>
          </a:p>
          <a:p>
            <a:endParaRPr lang="zh-CN" altLang="en-US" dirty="0">
              <a:latin typeface="Microsoft YaHei" panose="020B0503020204020204" pitchFamily="34" charset="-122"/>
              <a:ea typeface="Microsoft YaHei" panose="020B0503020204020204" pitchFamily="34" charset="-122"/>
              <a:sym typeface="+mn-ea"/>
            </a:endParaRPr>
          </a:p>
          <a:p>
            <a:endParaRPr lang="en-US" altLang="zh-CN" dirty="0">
              <a:latin typeface="Microsoft YaHei" panose="020B0503020204020204" pitchFamily="34" charset="-122"/>
              <a:ea typeface="Microsoft YaHei" panose="020B0503020204020204" pitchFamily="34" charset="-122"/>
            </a:endParaRPr>
          </a:p>
          <a:p>
            <a:endParaRPr lang="en-US" altLang="zh-CN" dirty="0">
              <a:latin typeface="Microsoft YaHei" panose="020B0503020204020204" pitchFamily="34" charset="-122"/>
              <a:ea typeface="Microsoft YaHei" panose="020B0503020204020204" pitchFamily="34" charset="-122"/>
            </a:endParaRPr>
          </a:p>
          <a:p>
            <a:endParaRPr lang="en-US" altLang="zh-CN" dirty="0" smtClean="0">
              <a:latin typeface="Microsoft YaHei" panose="020B0503020204020204" pitchFamily="34" charset="-122"/>
              <a:ea typeface="Microsoft YaHei" panose="020B0503020204020204" pitchFamily="34" charset="-122"/>
            </a:endParaRPr>
          </a:p>
        </p:txBody>
      </p:sp>
      <p:pic>
        <p:nvPicPr>
          <p:cNvPr id="2" name="圖片 1"/>
          <p:cNvPicPr>
            <a:picLocks noChangeAspect="1"/>
          </p:cNvPicPr>
          <p:nvPr/>
        </p:nvPicPr>
        <p:blipFill>
          <a:blip r:embed="rId1"/>
          <a:stretch>
            <a:fillRect/>
          </a:stretch>
        </p:blipFill>
        <p:spPr>
          <a:xfrm>
            <a:off x="285750" y="1395730"/>
            <a:ext cx="8326120" cy="753110"/>
          </a:xfrm>
          <a:prstGeom prst="rect">
            <a:avLst/>
          </a:prstGeom>
        </p:spPr>
      </p:pic>
      <p:pic>
        <p:nvPicPr>
          <p:cNvPr id="4" name="圖片 3"/>
          <p:cNvPicPr>
            <a:picLocks noChangeAspect="1"/>
          </p:cNvPicPr>
          <p:nvPr/>
        </p:nvPicPr>
        <p:blipFill>
          <a:blip r:embed="rId2"/>
          <a:stretch>
            <a:fillRect/>
          </a:stretch>
        </p:blipFill>
        <p:spPr>
          <a:xfrm>
            <a:off x="285750" y="3893030"/>
            <a:ext cx="9704705" cy="1006475"/>
          </a:xfrm>
          <a:prstGeom prst="rect">
            <a:avLst/>
          </a:prstGeom>
        </p:spPr>
      </p:pic>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方塊 2"/>
          <p:cNvSpPr txBox="1"/>
          <p:nvPr/>
        </p:nvSpPr>
        <p:spPr>
          <a:xfrm>
            <a:off x="285889" y="191493"/>
            <a:ext cx="10297671" cy="460375"/>
          </a:xfrm>
          <a:prstGeom prst="rect">
            <a:avLst/>
          </a:prstGeom>
          <a:noFill/>
        </p:spPr>
        <p:txBody>
          <a:bodyPr wrap="square" rtlCol="0">
            <a:spAutoFit/>
          </a:bodyPr>
          <a:lstStyle/>
          <a:p>
            <a:r>
              <a:rPr lang="en-GB" sz="2400" dirty="0">
                <a:latin typeface="Microsoft YaHei" panose="020B0503020204020204" pitchFamily="34" charset="-122"/>
                <a:ea typeface="Microsoft YaHei" panose="020B0503020204020204" pitchFamily="34" charset="-122"/>
              </a:rPr>
              <a:t>INSTALL RINGER&amp;VOLBKT TO HSG- </a:t>
            </a:r>
            <a:r>
              <a:rPr lang="en-GB" altLang="en-US" sz="2400" dirty="0">
                <a:latin typeface="Microsoft YaHei" panose="020B0503020204020204" pitchFamily="34" charset="-122"/>
                <a:ea typeface="Microsoft YaHei" panose="020B0503020204020204" pitchFamily="34" charset="-122"/>
              </a:rPr>
              <a:t>hand brush station</a:t>
            </a:r>
            <a:endParaRPr lang="en-GB" altLang="en-US" sz="2400" dirty="0">
              <a:latin typeface="Microsoft YaHei" panose="020B0503020204020204" pitchFamily="34" charset="-122"/>
              <a:ea typeface="Microsoft YaHei" panose="020B0503020204020204" pitchFamily="34" charset="-122"/>
            </a:endParaRPr>
          </a:p>
        </p:txBody>
      </p:sp>
      <p:sp>
        <p:nvSpPr>
          <p:cNvPr id="6" name="文字方塊 5"/>
          <p:cNvSpPr txBox="1"/>
          <p:nvPr/>
        </p:nvSpPr>
        <p:spPr>
          <a:xfrm>
            <a:off x="166255" y="779823"/>
            <a:ext cx="11457709" cy="368300"/>
          </a:xfrm>
          <a:prstGeom prst="rect">
            <a:avLst/>
          </a:prstGeom>
          <a:noFill/>
        </p:spPr>
        <p:txBody>
          <a:bodyPr wrap="square" rtlCol="0">
            <a:spAutoFit/>
          </a:bodyPr>
          <a:lstStyle/>
          <a:p>
            <a:r>
              <a:rPr lang="en-GB" altLang="en-US" b="1" dirty="0" smtClean="0">
                <a:latin typeface="Microsoft YaHei" panose="020B0503020204020204" pitchFamily="34" charset="-122"/>
                <a:ea typeface="Microsoft YaHei" panose="020B0503020204020204" pitchFamily="34" charset="-122"/>
              </a:rPr>
              <a:t>Station name </a:t>
            </a:r>
            <a:r>
              <a:rPr lang="en-GB" altLang="zh-CN" b="1" dirty="0" smtClean="0">
                <a:latin typeface="Microsoft YaHei" panose="020B0503020204020204" pitchFamily="34" charset="-122"/>
                <a:ea typeface="Microsoft YaHei" panose="020B0503020204020204" pitchFamily="34" charset="-122"/>
              </a:rPr>
              <a:t>: </a:t>
            </a:r>
            <a:r>
              <a:rPr lang="en-GB" altLang="en-US" dirty="0">
                <a:latin typeface="Microsoft YaHei" panose="020B0503020204020204" pitchFamily="34" charset="-122"/>
                <a:ea typeface="Microsoft YaHei" panose="020B0503020204020204" pitchFamily="34" charset="-122"/>
              </a:rPr>
              <a:t>INSTALL RINGER&amp;VOLBKT TO HSG</a:t>
            </a:r>
            <a:endParaRPr lang="en-GB" altLang="en-US" dirty="0">
              <a:latin typeface="Microsoft YaHei" panose="020B0503020204020204" pitchFamily="34" charset="-122"/>
              <a:ea typeface="Microsoft YaHei" panose="020B0503020204020204" pitchFamily="34" charset="-122"/>
            </a:endParaRPr>
          </a:p>
        </p:txBody>
      </p:sp>
      <p:sp>
        <p:nvSpPr>
          <p:cNvPr id="8" name="文字方塊 7"/>
          <p:cNvSpPr txBox="1"/>
          <p:nvPr/>
        </p:nvSpPr>
        <p:spPr>
          <a:xfrm>
            <a:off x="166255" y="4378425"/>
            <a:ext cx="4608945" cy="1198880"/>
          </a:xfrm>
          <a:prstGeom prst="rect">
            <a:avLst/>
          </a:prstGeom>
          <a:noFill/>
        </p:spPr>
        <p:txBody>
          <a:bodyPr wrap="square" rtlCol="0">
            <a:spAutoFit/>
          </a:bodyPr>
          <a:lstStyle/>
          <a:p>
            <a:r>
              <a:rPr lang="en-GB" altLang="zh-TW" b="1" dirty="0">
                <a:latin typeface="Microsoft YaHei" panose="020B0503020204020204" pitchFamily="34" charset="-122"/>
                <a:ea typeface="Microsoft YaHei" panose="020B0503020204020204" pitchFamily="34" charset="-122"/>
                <a:cs typeface="Microsoft YaHei" panose="020B0503020204020204" pitchFamily="34" charset="-122"/>
              </a:rPr>
              <a:t>Station </a:t>
            </a:r>
            <a:r>
              <a:rPr lang="en-GB" altLang="zh-CN" b="1" dirty="0">
                <a:latin typeface="Microsoft YaHei" panose="020B0503020204020204" pitchFamily="34" charset="-122"/>
                <a:ea typeface="Microsoft YaHei" panose="020B0503020204020204" pitchFamily="34" charset="-122"/>
                <a:cs typeface="Microsoft YaHei" panose="020B0503020204020204" pitchFamily="34" charset="-122"/>
              </a:rPr>
              <a:t>GRP </a:t>
            </a:r>
            <a:r>
              <a:rPr lang="en-GB" altLang="zh-CN" b="1" dirty="0" smtClean="0">
                <a:latin typeface="Microsoft YaHei" panose="020B0503020204020204" pitchFamily="34" charset="-122"/>
                <a:ea typeface="Microsoft YaHei" panose="020B0503020204020204" pitchFamily="34" charset="-122"/>
                <a:cs typeface="Microsoft YaHei" panose="020B0503020204020204" pitchFamily="34" charset="-122"/>
              </a:rPr>
              <a:t>: </a:t>
            </a:r>
            <a:r>
              <a:rPr lang="en-GB" altLang="zh-CN" dirty="0" smtClean="0">
                <a:latin typeface="Microsoft YaHei" panose="020B0503020204020204" pitchFamily="34" charset="-122"/>
                <a:ea typeface="Microsoft YaHei" panose="020B0503020204020204" pitchFamily="34" charset="-122"/>
                <a:cs typeface="Microsoft YaHei" panose="020B0503020204020204" pitchFamily="34" charset="-122"/>
              </a:rPr>
              <a:t>AI8</a:t>
            </a:r>
            <a:endParaRPr lang="en-GB" altLang="zh-CN" dirty="0" smtClean="0">
              <a:latin typeface="Microsoft YaHei" panose="020B0503020204020204" pitchFamily="34" charset="-122"/>
              <a:ea typeface="Microsoft YaHei" panose="020B0503020204020204" pitchFamily="34" charset="-122"/>
              <a:cs typeface="Microsoft YaHei" panose="020B0503020204020204" pitchFamily="34" charset="-122"/>
            </a:endParaRPr>
          </a:p>
          <a:p>
            <a:r>
              <a:rPr lang="en-GB" altLang="en-US" b="1" dirty="0">
                <a:latin typeface="Microsoft YaHei" panose="020B0503020204020204" pitchFamily="34" charset="-122"/>
                <a:ea typeface="Microsoft YaHei" panose="020B0503020204020204" pitchFamily="34" charset="-122"/>
                <a:cs typeface="Microsoft YaHei" panose="020B0503020204020204" pitchFamily="34" charset="-122"/>
              </a:rPr>
              <a:t>Brushing </a:t>
            </a:r>
            <a:r>
              <a:rPr lang="en-GB" altLang="en-US" b="1" dirty="0" smtClean="0">
                <a:latin typeface="Microsoft YaHei" panose="020B0503020204020204" pitchFamily="34" charset="-122"/>
                <a:ea typeface="Microsoft YaHei" panose="020B0503020204020204" pitchFamily="34" charset="-122"/>
                <a:cs typeface="Microsoft YaHei" panose="020B0503020204020204" pitchFamily="34" charset="-122"/>
              </a:rPr>
              <a:t>method </a:t>
            </a:r>
            <a:r>
              <a:rPr lang="en-GB" altLang="zh-CN" b="1" dirty="0" smtClean="0">
                <a:latin typeface="Microsoft YaHei" panose="020B0503020204020204" pitchFamily="34" charset="-122"/>
                <a:ea typeface="Microsoft YaHei" panose="020B0503020204020204" pitchFamily="34" charset="-122"/>
                <a:cs typeface="Microsoft YaHei" panose="020B0503020204020204" pitchFamily="34" charset="-122"/>
              </a:rPr>
              <a:t>: </a:t>
            </a:r>
            <a:r>
              <a:rPr lang="en-GB" dirty="0" smtClean="0">
                <a:latin typeface="Microsoft YaHei" panose="020B0503020204020204" pitchFamily="34" charset="-122"/>
                <a:ea typeface="Microsoft YaHei" panose="020B0503020204020204" pitchFamily="34" charset="-122"/>
                <a:cs typeface="Microsoft YaHei" panose="020B0503020204020204" pitchFamily="34" charset="-122"/>
              </a:rPr>
              <a:t>HSG 70ISN+FPC2</a:t>
            </a:r>
            <a:endParaRPr lang="en-US" altLang="zh-CN" dirty="0" smtClean="0">
              <a:latin typeface="Microsoft YaHei" panose="020B0503020204020204" pitchFamily="34" charset="-122"/>
              <a:ea typeface="Microsoft YaHei" panose="020B0503020204020204" pitchFamily="34" charset="-122"/>
              <a:cs typeface="Microsoft YaHei" panose="020B0503020204020204" pitchFamily="34" charset="-122"/>
            </a:endParaRPr>
          </a:p>
          <a:p>
            <a:r>
              <a:rPr lang="en-GB" altLang="zh-CN" b="1" dirty="0">
                <a:latin typeface="Microsoft YaHei" panose="020B0503020204020204" pitchFamily="34" charset="-122"/>
                <a:ea typeface="Microsoft YaHei" panose="020B0503020204020204" pitchFamily="34" charset="-122"/>
                <a:cs typeface="Microsoft YaHei" panose="020B0503020204020204" pitchFamily="34" charset="-122"/>
              </a:rPr>
              <a:t>WKTYPE </a:t>
            </a:r>
            <a:r>
              <a:rPr lang="en-GB" altLang="zh-CN" b="1" dirty="0" smtClean="0">
                <a:latin typeface="Microsoft YaHei" panose="020B0503020204020204" pitchFamily="34" charset="-122"/>
                <a:ea typeface="Microsoft YaHei" panose="020B0503020204020204" pitchFamily="34" charset="-122"/>
                <a:cs typeface="Microsoft YaHei" panose="020B0503020204020204" pitchFamily="34" charset="-122"/>
              </a:rPr>
              <a:t>: </a:t>
            </a:r>
            <a:r>
              <a:rPr lang="en-GB" altLang="en-US" dirty="0" smtClean="0">
                <a:latin typeface="Microsoft YaHei" panose="020B0503020204020204" pitchFamily="34" charset="-122"/>
                <a:ea typeface="Microsoft YaHei" panose="020B0503020204020204" pitchFamily="34" charset="-122"/>
                <a:cs typeface="Microsoft YaHei" panose="020B0503020204020204" pitchFamily="34" charset="-122"/>
              </a:rPr>
              <a:t>WK_KPBCPSTEP</a:t>
            </a:r>
            <a:endParaRPr lang="en-GB" altLang="en-US" dirty="0" smtClean="0">
              <a:latin typeface="Microsoft YaHei" panose="020B0503020204020204" pitchFamily="34" charset="-122"/>
              <a:ea typeface="Microsoft YaHei" panose="020B0503020204020204" pitchFamily="34" charset="-122"/>
              <a:cs typeface="Microsoft YaHei" panose="020B0503020204020204" pitchFamily="34" charset="-122"/>
            </a:endParaRPr>
          </a:p>
          <a:p>
            <a:r>
              <a:rPr lang="en-GB" altLang="en-US" b="1" dirty="0">
                <a:latin typeface="Microsoft YaHei" panose="020B0503020204020204" pitchFamily="34" charset="-122"/>
                <a:ea typeface="Microsoft YaHei" panose="020B0503020204020204" pitchFamily="34" charset="-122"/>
                <a:cs typeface="Microsoft YaHei" panose="020B0503020204020204" pitchFamily="34" charset="-122"/>
              </a:rPr>
              <a:t>Program name </a:t>
            </a:r>
            <a:r>
              <a:rPr lang="en-GB" altLang="zh-CN" b="1" dirty="0" smtClean="0">
                <a:latin typeface="Microsoft YaHei" panose="020B0503020204020204" pitchFamily="34" charset="-122"/>
                <a:ea typeface="Microsoft YaHei" panose="020B0503020204020204" pitchFamily="34" charset="-122"/>
                <a:cs typeface="Microsoft YaHei" panose="020B0503020204020204" pitchFamily="34" charset="-122"/>
                <a:sym typeface="+mn-ea"/>
              </a:rPr>
              <a:t>: </a:t>
            </a:r>
            <a:r>
              <a:rPr lang="en-GB" altLang="zh-CN" dirty="0" err="1" smtClean="0">
                <a:latin typeface="Microsoft YaHei" panose="020B0503020204020204" pitchFamily="34" charset="-122"/>
                <a:ea typeface="Microsoft YaHei" panose="020B0503020204020204" pitchFamily="34" charset="-122"/>
                <a:cs typeface="Microsoft YaHei" panose="020B0503020204020204" pitchFamily="34" charset="-122"/>
              </a:rPr>
              <a:t>CT.UsbData</a:t>
            </a:r>
            <a:endParaRPr lang="en-US" altLang="zh-CN" dirty="0" smtClean="0">
              <a:latin typeface="Microsoft YaHei" panose="020B0503020204020204" pitchFamily="34" charset="-122"/>
              <a:ea typeface="Microsoft YaHei" panose="020B0503020204020204" pitchFamily="34" charset="-122"/>
              <a:cs typeface="Microsoft YaHei" panose="020B0503020204020204" pitchFamily="34" charset="-122"/>
            </a:endParaRPr>
          </a:p>
        </p:txBody>
      </p:sp>
      <p:sp>
        <p:nvSpPr>
          <p:cNvPr id="9" name="文字方塊 8"/>
          <p:cNvSpPr txBox="1"/>
          <p:nvPr/>
        </p:nvSpPr>
        <p:spPr>
          <a:xfrm>
            <a:off x="166255" y="1147963"/>
            <a:ext cx="11070590" cy="2862322"/>
          </a:xfrm>
          <a:prstGeom prst="rect">
            <a:avLst/>
          </a:prstGeom>
          <a:noFill/>
        </p:spPr>
        <p:txBody>
          <a:bodyPr wrap="square" rtlCol="0">
            <a:spAutoFit/>
          </a:bodyPr>
          <a:lstStyle/>
          <a:p>
            <a:pPr algn="l">
              <a:buClrTx/>
              <a:buSzTx/>
              <a:buFontTx/>
            </a:pPr>
            <a:r>
              <a:rPr lang="en-GB" altLang="zh-TW" b="1" dirty="0">
                <a:latin typeface="+mn-ea"/>
              </a:rPr>
              <a:t>Current site functions </a:t>
            </a:r>
            <a:r>
              <a:rPr lang="en-GB" altLang="zh-CN" b="1" dirty="0" smtClean="0">
                <a:latin typeface="+mn-ea"/>
              </a:rPr>
              <a:t>:</a:t>
            </a:r>
            <a:endParaRPr lang="en-GB" altLang="zh-CN" b="1" dirty="0" smtClean="0">
              <a:latin typeface="+mn-ea"/>
            </a:endParaRPr>
          </a:p>
          <a:p>
            <a:pPr marL="285750" indent="-285750" algn="l">
              <a:buClrTx/>
              <a:buSzTx/>
              <a:buFont typeface="Arial" panose="020B0604020202020204" pitchFamily="34" charset="0"/>
              <a:buChar char="•"/>
            </a:pPr>
            <a:r>
              <a:rPr lang="en-GB" altLang="zh-CN" dirty="0" smtClean="0">
                <a:latin typeface="Microsoft YaHei" panose="020B0503020204020204" pitchFamily="34" charset="-122"/>
                <a:ea typeface="Microsoft YaHei" panose="020B0503020204020204" pitchFamily="34" charset="-122"/>
              </a:rPr>
              <a:t>PLC </a:t>
            </a:r>
            <a:r>
              <a:rPr lang="en-GB" altLang="en-US" dirty="0" smtClean="0">
                <a:latin typeface="Microsoft YaHei" panose="020B0503020204020204" pitchFamily="34" charset="-122"/>
                <a:ea typeface="Microsoft YaHei" panose="020B0503020204020204" pitchFamily="34" charset="-122"/>
              </a:rPr>
              <a:t>communication station</a:t>
            </a:r>
            <a:endParaRPr lang="en-US" altLang="zh-CN" dirty="0" smtClean="0">
              <a:latin typeface="Microsoft YaHei" panose="020B0503020204020204" pitchFamily="34" charset="-122"/>
              <a:ea typeface="Microsoft YaHei" panose="020B0503020204020204" pitchFamily="34" charset="-122"/>
            </a:endParaRPr>
          </a:p>
          <a:p>
            <a:pPr marL="285750" indent="-285750" algn="l">
              <a:buClrTx/>
              <a:buSzTx/>
              <a:buFont typeface="Arial" panose="020B0604020202020204" pitchFamily="34" charset="0"/>
              <a:buChar char="•"/>
            </a:pPr>
            <a:r>
              <a:rPr lang="en-GB" altLang="en-US" dirty="0" smtClean="0">
                <a:latin typeface="Microsoft YaHei" panose="020B0503020204020204" pitchFamily="34" charset="-122"/>
                <a:ea typeface="Microsoft YaHei" panose="020B0503020204020204" pitchFamily="34" charset="-122"/>
              </a:rPr>
              <a:t>Upload </a:t>
            </a:r>
            <a:r>
              <a:rPr lang="en-GB" altLang="zh-CN" dirty="0" smtClean="0">
                <a:latin typeface="Microsoft YaHei" panose="020B0503020204020204" pitchFamily="34" charset="-122"/>
                <a:ea typeface="Microsoft YaHei" panose="020B0503020204020204" pitchFamily="34" charset="-122"/>
              </a:rPr>
              <a:t>FIXTURE ID, COMDATA </a:t>
            </a:r>
            <a:r>
              <a:rPr lang="en-GB" altLang="en-US" dirty="0" smtClean="0">
                <a:latin typeface="Microsoft YaHei" panose="020B0503020204020204" pitchFamily="34" charset="-122"/>
                <a:ea typeface="Microsoft YaHei" panose="020B0503020204020204" pitchFamily="34" charset="-122"/>
              </a:rPr>
              <a:t>table</a:t>
            </a:r>
            <a:endParaRPr lang="en-US" altLang="zh-CN" dirty="0" smtClean="0">
              <a:latin typeface="Microsoft YaHei" panose="020B0503020204020204" pitchFamily="34" charset="-122"/>
              <a:ea typeface="Microsoft YaHei" panose="020B0503020204020204" pitchFamily="34" charset="-122"/>
            </a:endParaRPr>
          </a:p>
          <a:p>
            <a:pPr marL="285750" indent="-285750" algn="l">
              <a:buClrTx/>
              <a:buSzTx/>
              <a:buFont typeface="Arial" panose="020B0604020202020204" pitchFamily="34" charset="0"/>
              <a:buChar char="•"/>
            </a:pPr>
            <a:r>
              <a:rPr lang="en-GB" altLang="en-US" dirty="0" smtClean="0">
                <a:latin typeface="Microsoft YaHei" panose="020B0503020204020204" pitchFamily="34" charset="-122"/>
                <a:ea typeface="Microsoft YaHei" panose="020B0503020204020204" pitchFamily="34" charset="-122"/>
              </a:rPr>
              <a:t>Work order material issuance inspection</a:t>
            </a:r>
            <a:endParaRPr lang="en-US" altLang="zh-CN" dirty="0" smtClean="0">
              <a:latin typeface="Microsoft YaHei" panose="020B0503020204020204" pitchFamily="34" charset="-122"/>
              <a:ea typeface="Microsoft YaHei" panose="020B0503020204020204" pitchFamily="34" charset="-122"/>
            </a:endParaRPr>
          </a:p>
          <a:p>
            <a:pPr marL="285750" indent="-285750" algn="l">
              <a:buClrTx/>
              <a:buSzTx/>
              <a:buFont typeface="Arial" panose="020B0604020202020204" pitchFamily="34" charset="0"/>
              <a:buChar char="•"/>
            </a:pPr>
            <a:r>
              <a:rPr lang="en-GB" altLang="zh-CN" dirty="0" smtClean="0">
                <a:latin typeface="Microsoft YaHei" panose="020B0503020204020204" pitchFamily="34" charset="-122"/>
                <a:ea typeface="Microsoft YaHei" panose="020B0503020204020204" pitchFamily="34" charset="-122"/>
              </a:rPr>
              <a:t>KP </a:t>
            </a:r>
            <a:r>
              <a:rPr lang="en-GB" altLang="en-US" dirty="0" smtClean="0">
                <a:latin typeface="Microsoft YaHei" panose="020B0503020204020204" pitchFamily="34" charset="-122"/>
                <a:ea typeface="Microsoft YaHei" panose="020B0503020204020204" pitchFamily="34" charset="-122"/>
              </a:rPr>
              <a:t>rules stuck</a:t>
            </a:r>
            <a:endParaRPr lang="en-US" altLang="zh-CN" dirty="0" smtClean="0">
              <a:latin typeface="Microsoft YaHei" panose="020B0503020204020204" pitchFamily="34" charset="-122"/>
              <a:ea typeface="Microsoft YaHei" panose="020B0503020204020204" pitchFamily="34" charset="-122"/>
            </a:endParaRPr>
          </a:p>
          <a:p>
            <a:pPr marL="285750" indent="-285750" algn="l">
              <a:buClrTx/>
              <a:buSzTx/>
              <a:buFont typeface="Arial" panose="020B0604020202020204" pitchFamily="34" charset="0"/>
              <a:buChar char="•"/>
            </a:pPr>
            <a:r>
              <a:rPr lang="en-GB" altLang="en-US" dirty="0" smtClean="0">
                <a:latin typeface="Microsoft YaHei" panose="020B0503020204020204" pitchFamily="34" charset="-122"/>
                <a:ea typeface="Microsoft YaHei" panose="020B0503020204020204" pitchFamily="34" charset="-122"/>
              </a:rPr>
              <a:t>Allow calling alternative material rules</a:t>
            </a:r>
            <a:endParaRPr lang="en-US" altLang="zh-CN" dirty="0" smtClean="0">
              <a:latin typeface="Microsoft YaHei" panose="020B0503020204020204" pitchFamily="34" charset="-122"/>
              <a:ea typeface="Microsoft YaHei" panose="020B0503020204020204" pitchFamily="34" charset="-122"/>
            </a:endParaRPr>
          </a:p>
          <a:p>
            <a:pPr marL="285750" indent="-285750" algn="l">
              <a:buClrTx/>
              <a:buSzTx/>
              <a:buFont typeface="Arial" panose="020B0604020202020204" pitchFamily="34" charset="0"/>
              <a:buChar char="•"/>
            </a:pPr>
            <a:r>
              <a:rPr lang="en-GB" altLang="zh-CN" dirty="0" smtClean="0">
                <a:latin typeface="Microsoft YaHei" panose="020B0503020204020204" pitchFamily="34" charset="-122"/>
                <a:ea typeface="Microsoft YaHei" panose="020B0503020204020204" pitchFamily="34" charset="-122"/>
              </a:rPr>
              <a:t>KP </a:t>
            </a:r>
            <a:r>
              <a:rPr lang="en-GB" altLang="en-US" dirty="0" smtClean="0">
                <a:latin typeface="Microsoft YaHei" panose="020B0503020204020204" pitchFamily="34" charset="-122"/>
                <a:ea typeface="Microsoft YaHei" panose="020B0503020204020204" pitchFamily="34" charset="-122"/>
              </a:rPr>
              <a:t>material leakage </a:t>
            </a:r>
            <a:r>
              <a:rPr lang="en-GB" altLang="zh-CN" dirty="0" smtClean="0">
                <a:latin typeface="Microsoft YaHei" panose="020B0503020204020204" pitchFamily="34" charset="-122"/>
                <a:ea typeface="Microsoft YaHei" panose="020B0503020204020204" pitchFamily="34" charset="-122"/>
              </a:rPr>
              <a:t>LINK </a:t>
            </a:r>
            <a:r>
              <a:rPr lang="en-GB" altLang="en-US" dirty="0" smtClean="0">
                <a:latin typeface="Microsoft YaHei" panose="020B0503020204020204" pitchFamily="34" charset="-122"/>
                <a:ea typeface="Microsoft YaHei" panose="020B0503020204020204" pitchFamily="34" charset="-122"/>
              </a:rPr>
              <a:t>stuck</a:t>
            </a:r>
            <a:endParaRPr lang="en-US" altLang="zh-CN" dirty="0" smtClean="0">
              <a:latin typeface="Microsoft YaHei" panose="020B0503020204020204" pitchFamily="34" charset="-122"/>
              <a:ea typeface="Microsoft YaHei" panose="020B0503020204020204" pitchFamily="34" charset="-122"/>
            </a:endParaRPr>
          </a:p>
          <a:p>
            <a:pPr marL="285750" indent="-285750" algn="l">
              <a:buClrTx/>
              <a:buSzTx/>
              <a:buFont typeface="Arial" panose="020B0604020202020204" pitchFamily="34" charset="0"/>
              <a:buChar char="•"/>
            </a:pPr>
            <a:r>
              <a:rPr lang="en-GB" altLang="zh-CN" dirty="0" smtClean="0">
                <a:latin typeface="Microsoft YaHei" panose="020B0503020204020204" pitchFamily="34" charset="-122"/>
                <a:ea typeface="Microsoft YaHei" panose="020B0503020204020204" pitchFamily="34" charset="-122"/>
              </a:rPr>
              <a:t>KP CONFIG </a:t>
            </a:r>
            <a:r>
              <a:rPr lang="en-GB" altLang="en-US" dirty="0" smtClean="0">
                <a:latin typeface="Microsoft YaHei" panose="020B0503020204020204" pitchFamily="34" charset="-122"/>
                <a:ea typeface="Microsoft YaHei" panose="020B0503020204020204" pitchFamily="34" charset="-122"/>
              </a:rPr>
              <a:t>matching level</a:t>
            </a:r>
            <a:endParaRPr lang="en-US" altLang="zh-CN" dirty="0" smtClean="0">
              <a:latin typeface="Microsoft YaHei" panose="020B0503020204020204" pitchFamily="34" charset="-122"/>
              <a:ea typeface="Microsoft YaHei" panose="020B0503020204020204" pitchFamily="34" charset="-122"/>
            </a:endParaRPr>
          </a:p>
          <a:p>
            <a:pPr marL="285750" indent="-285750" algn="l">
              <a:buClrTx/>
              <a:buSzTx/>
              <a:buFont typeface="Arial" panose="020B0604020202020204" pitchFamily="34" charset="0"/>
              <a:buChar char="•"/>
            </a:pPr>
            <a:r>
              <a:rPr lang="en-GB" altLang="zh-CN" dirty="0" smtClean="0">
                <a:latin typeface="Microsoft YaHei" panose="020B0503020204020204" pitchFamily="34" charset="-122"/>
                <a:ea typeface="Microsoft YaHei" panose="020B0503020204020204" pitchFamily="34" charset="-122"/>
              </a:rPr>
              <a:t>ROUTING CONTROL </a:t>
            </a:r>
            <a:r>
              <a:rPr lang="en-GB" altLang="en-US" dirty="0" smtClean="0">
                <a:latin typeface="Microsoft YaHei" panose="020B0503020204020204" pitchFamily="34" charset="-122"/>
                <a:ea typeface="Microsoft YaHei" panose="020B0503020204020204" pitchFamily="34" charset="-122"/>
              </a:rPr>
              <a:t>stuck</a:t>
            </a:r>
            <a:endParaRPr lang="en-US" altLang="zh-CN" dirty="0" smtClean="0">
              <a:latin typeface="Microsoft YaHei" panose="020B0503020204020204" pitchFamily="34" charset="-122"/>
              <a:ea typeface="Microsoft YaHei" panose="020B0503020204020204" pitchFamily="34" charset="-122"/>
            </a:endParaRPr>
          </a:p>
          <a:p>
            <a:pPr marL="285750" indent="-285750">
              <a:buFont typeface="Arial" panose="020B0604020202020204" pitchFamily="34" charset="0"/>
              <a:buChar char="•"/>
            </a:pPr>
            <a:r>
              <a:rPr lang="en-GB" altLang="zh-CN" dirty="0">
                <a:latin typeface="Microsoft YaHei" panose="020B0503020204020204" pitchFamily="34" charset="-122"/>
                <a:ea typeface="Microsoft YaHei" panose="020B0503020204020204" pitchFamily="34" charset="-122"/>
                <a:sym typeface="+mn-ea"/>
              </a:rPr>
              <a:t>LINK </a:t>
            </a:r>
            <a:r>
              <a:rPr lang="en-GB" altLang="zh-CN" dirty="0" smtClean="0">
                <a:latin typeface="Microsoft YaHei" panose="020B0503020204020204" pitchFamily="34" charset="-122"/>
                <a:ea typeface="Microsoft YaHei" panose="020B0503020204020204" pitchFamily="34" charset="-122"/>
                <a:sym typeface="+mn-ea"/>
              </a:rPr>
              <a:t>FPC2 </a:t>
            </a:r>
            <a:r>
              <a:rPr lang="en-GB" altLang="en-US" dirty="0">
                <a:latin typeface="Microsoft YaHei" panose="020B0503020204020204" pitchFamily="34" charset="-122"/>
                <a:ea typeface="Microsoft YaHei" panose="020B0503020204020204" pitchFamily="34" charset="-122"/>
                <a:sym typeface="+mn-ea"/>
              </a:rPr>
              <a:t>and </a:t>
            </a:r>
            <a:r>
              <a:rPr lang="en-GB" altLang="zh-CN" dirty="0">
                <a:latin typeface="Microsoft YaHei" panose="020B0503020204020204" pitchFamily="34" charset="-122"/>
                <a:ea typeface="Microsoft YaHei" panose="020B0503020204020204" pitchFamily="34" charset="-122"/>
                <a:sym typeface="+mn-ea"/>
              </a:rPr>
              <a:t>PASS ROUTE</a:t>
            </a:r>
            <a:endParaRPr lang="zh-CN" altLang="en-US" dirty="0">
              <a:latin typeface="Microsoft YaHei" panose="020B0503020204020204" pitchFamily="34" charset="-122"/>
              <a:ea typeface="Microsoft YaHei" panose="020B0503020204020204" pitchFamily="34" charset="-122"/>
              <a:sym typeface="+mn-ea"/>
            </a:endParaRPr>
          </a:p>
        </p:txBody>
      </p:sp>
      <p:pic>
        <p:nvPicPr>
          <p:cNvPr id="2" name="圖片 1"/>
          <p:cNvPicPr>
            <a:picLocks noChangeAspect="1"/>
          </p:cNvPicPr>
          <p:nvPr/>
        </p:nvPicPr>
        <p:blipFill>
          <a:blip r:embed="rId1"/>
          <a:stretch>
            <a:fillRect/>
          </a:stretch>
        </p:blipFill>
        <p:spPr>
          <a:xfrm>
            <a:off x="4655820" y="1661160"/>
            <a:ext cx="7326630" cy="4344670"/>
          </a:xfrm>
          <a:prstGeom prst="rect">
            <a:avLst/>
          </a:prstGeom>
        </p:spPr>
      </p:pic>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方塊 2"/>
          <p:cNvSpPr txBox="1"/>
          <p:nvPr/>
        </p:nvSpPr>
        <p:spPr>
          <a:xfrm>
            <a:off x="285889" y="191493"/>
            <a:ext cx="10297671" cy="460375"/>
          </a:xfrm>
          <a:prstGeom prst="rect">
            <a:avLst/>
          </a:prstGeom>
          <a:noFill/>
        </p:spPr>
        <p:txBody>
          <a:bodyPr wrap="square" rtlCol="0">
            <a:spAutoFit/>
          </a:bodyPr>
          <a:lstStyle/>
          <a:p>
            <a:r>
              <a:rPr lang="en-GB" sz="2400" dirty="0">
                <a:latin typeface="Microsoft YaHei" panose="020B0503020204020204" pitchFamily="34" charset="-122"/>
                <a:ea typeface="Microsoft YaHei" panose="020B0503020204020204" pitchFamily="34" charset="-122"/>
                <a:sym typeface="+mn-ea"/>
              </a:rPr>
              <a:t>INSTALL RINGER&amp;VOLBKT TO HSG- </a:t>
            </a:r>
            <a:r>
              <a:rPr lang="en-GB" altLang="en-US" sz="2400" dirty="0">
                <a:latin typeface="Microsoft YaHei" panose="020B0503020204020204" pitchFamily="34" charset="-122"/>
                <a:ea typeface="Microsoft YaHei" panose="020B0503020204020204" pitchFamily="34" charset="-122"/>
                <a:sym typeface="+mn-ea"/>
              </a:rPr>
              <a:t>hand brush station</a:t>
            </a:r>
            <a:endParaRPr lang="en-US" altLang="zh-CN" sz="2400" dirty="0">
              <a:latin typeface="Microsoft YaHei" panose="020B0503020204020204" pitchFamily="34" charset="-122"/>
              <a:ea typeface="Microsoft YaHei" panose="020B0503020204020204" pitchFamily="34" charset="-122"/>
            </a:endParaRPr>
          </a:p>
        </p:txBody>
      </p:sp>
      <p:sp>
        <p:nvSpPr>
          <p:cNvPr id="6" name="文字方塊 5"/>
          <p:cNvSpPr txBox="1"/>
          <p:nvPr/>
        </p:nvSpPr>
        <p:spPr>
          <a:xfrm>
            <a:off x="285889" y="766762"/>
            <a:ext cx="11350488" cy="5447645"/>
          </a:xfrm>
          <a:prstGeom prst="rect">
            <a:avLst/>
          </a:prstGeom>
          <a:noFill/>
        </p:spPr>
        <p:txBody>
          <a:bodyPr wrap="square" rtlCol="0">
            <a:spAutoFit/>
          </a:bodyPr>
          <a:lstStyle/>
          <a:p>
            <a:r>
              <a:rPr lang="en-GB" altLang="zh-CN" b="1" dirty="0" smtClean="0">
                <a:latin typeface="Microsoft YaHei" panose="020B0503020204020204" pitchFamily="34" charset="-122"/>
                <a:ea typeface="Microsoft YaHei" panose="020B0503020204020204" pitchFamily="34" charset="-122"/>
              </a:rPr>
              <a:t>DEVICE </a:t>
            </a:r>
            <a:r>
              <a:rPr lang="en-GB" altLang="en-US" b="1" dirty="0" smtClean="0">
                <a:latin typeface="Microsoft YaHei" panose="020B0503020204020204" pitchFamily="34" charset="-122"/>
                <a:ea typeface="Microsoft YaHei" panose="020B0503020204020204" pitchFamily="34" charset="-122"/>
              </a:rPr>
              <a:t>configuration information:</a:t>
            </a:r>
            <a:endParaRPr lang="en-GB" altLang="en-US" b="1" dirty="0" smtClean="0">
              <a:latin typeface="Microsoft YaHei" panose="020B0503020204020204" pitchFamily="34" charset="-122"/>
              <a:ea typeface="Microsoft YaHei" panose="020B0503020204020204" pitchFamily="34" charset="-122"/>
            </a:endParaRPr>
          </a:p>
          <a:p>
            <a:endParaRPr lang="en-US" altLang="zh-CN" b="1" dirty="0" smtClean="0">
              <a:latin typeface="Microsoft YaHei" panose="020B0503020204020204" pitchFamily="34" charset="-122"/>
              <a:ea typeface="Microsoft YaHei" panose="020B0503020204020204" pitchFamily="34" charset="-122"/>
            </a:endParaRPr>
          </a:p>
          <a:p>
            <a:r>
              <a:rPr lang="en-GB" altLang="zh-CN" sz="1400" dirty="0" smtClean="0">
                <a:solidFill>
                  <a:schemeClr val="accent2">
                    <a:lumMod val="75000"/>
                  </a:schemeClr>
                </a:solidFill>
                <a:latin typeface="Microsoft YaHei" panose="020B0503020204020204" pitchFamily="34" charset="-122"/>
                <a:ea typeface="Microsoft YaHei" panose="020B0503020204020204" pitchFamily="34" charset="-122"/>
              </a:rPr>
              <a:t>SELECT * FROM DEVICE@SHKGP1_RPT WHERE GRP='AI8' AND LINE='3M02C'</a:t>
            </a:r>
            <a:endParaRPr lang="zh-CN" altLang="en-US" sz="1400" dirty="0" smtClean="0">
              <a:solidFill>
                <a:schemeClr val="accent2">
                  <a:lumMod val="75000"/>
                </a:schemeClr>
              </a:solidFill>
              <a:latin typeface="Microsoft YaHei" panose="020B0503020204020204" pitchFamily="34" charset="-122"/>
              <a:ea typeface="Microsoft YaHei" panose="020B0503020204020204" pitchFamily="34" charset="-122"/>
            </a:endParaRPr>
          </a:p>
          <a:p>
            <a:endParaRPr lang="zh-CN" altLang="en-US" dirty="0" smtClean="0">
              <a:latin typeface="Microsoft YaHei" panose="020B0503020204020204" pitchFamily="34" charset="-122"/>
              <a:ea typeface="Microsoft YaHei" panose="020B0503020204020204" pitchFamily="34" charset="-122"/>
            </a:endParaRPr>
          </a:p>
          <a:p>
            <a:endParaRPr lang="zh-CN" altLang="en-US" dirty="0" smtClean="0">
              <a:latin typeface="Microsoft YaHei" panose="020B0503020204020204" pitchFamily="34" charset="-122"/>
              <a:ea typeface="Microsoft YaHei" panose="020B0503020204020204" pitchFamily="34" charset="-122"/>
            </a:endParaRPr>
          </a:p>
          <a:p>
            <a:endParaRPr lang="zh-CN" altLang="en-US" dirty="0" smtClean="0">
              <a:latin typeface="Microsoft YaHei" panose="020B0503020204020204" pitchFamily="34" charset="-122"/>
              <a:ea typeface="Microsoft YaHei" panose="020B0503020204020204" pitchFamily="34" charset="-122"/>
            </a:endParaRPr>
          </a:p>
          <a:p>
            <a:endParaRPr lang="en-US" altLang="zh-CN" dirty="0" smtClean="0">
              <a:latin typeface="Microsoft YaHei" panose="020B0503020204020204" pitchFamily="34" charset="-122"/>
              <a:ea typeface="Microsoft YaHei" panose="020B0503020204020204" pitchFamily="34" charset="-122"/>
            </a:endParaRPr>
          </a:p>
          <a:p>
            <a:r>
              <a:rPr lang="en-GB" altLang="zh-CN" sz="1400" dirty="0" smtClean="0">
                <a:solidFill>
                  <a:schemeClr val="accent2">
                    <a:lumMod val="75000"/>
                  </a:schemeClr>
                </a:solidFill>
                <a:latin typeface="Microsoft YaHei" panose="020B0503020204020204" pitchFamily="34" charset="-122"/>
                <a:ea typeface="Microsoft YaHei" panose="020B0503020204020204" pitchFamily="34" charset="-122"/>
              </a:rPr>
              <a:t>SELECT * FROM DEVICE_CFG@SHKGP1_RPT WHERE DEVICE IN ('344047')</a:t>
            </a:r>
            <a:endParaRPr lang="en-GB" altLang="zh-CN" sz="1400" dirty="0" smtClean="0">
              <a:solidFill>
                <a:schemeClr val="accent2">
                  <a:lumMod val="75000"/>
                </a:schemeClr>
              </a:solidFill>
              <a:latin typeface="Microsoft YaHei" panose="020B0503020204020204" pitchFamily="34" charset="-122"/>
              <a:ea typeface="Microsoft YaHei" panose="020B0503020204020204" pitchFamily="34" charset="-122"/>
            </a:endParaRPr>
          </a:p>
          <a:p>
            <a:endParaRPr lang="zh-CN" altLang="en-US" dirty="0" smtClean="0">
              <a:latin typeface="Microsoft YaHei" panose="020B0503020204020204" pitchFamily="34" charset="-122"/>
              <a:ea typeface="Microsoft YaHei" panose="020B0503020204020204" pitchFamily="34" charset="-122"/>
            </a:endParaRPr>
          </a:p>
          <a:p>
            <a:endParaRPr lang="en-US" altLang="zh-CN" dirty="0" smtClean="0">
              <a:latin typeface="Microsoft YaHei" panose="020B0503020204020204" pitchFamily="34" charset="-122"/>
              <a:ea typeface="Microsoft YaHei" panose="020B0503020204020204" pitchFamily="34" charset="-122"/>
            </a:endParaRPr>
          </a:p>
          <a:p>
            <a:endParaRPr lang="en-US" altLang="zh-CN" dirty="0" smtClean="0">
              <a:latin typeface="Microsoft YaHei" panose="020B0503020204020204" pitchFamily="34" charset="-122"/>
              <a:ea typeface="Microsoft YaHei" panose="020B0503020204020204" pitchFamily="34" charset="-122"/>
            </a:endParaRPr>
          </a:p>
          <a:p>
            <a:r>
              <a:rPr lang="en-GB" altLang="zh-CN" sz="1400" dirty="0" smtClean="0">
                <a:solidFill>
                  <a:schemeClr val="accent2">
                    <a:lumMod val="75000"/>
                  </a:schemeClr>
                </a:solidFill>
                <a:latin typeface="Microsoft YaHei" panose="020B0503020204020204" pitchFamily="34" charset="-122"/>
                <a:ea typeface="Microsoft YaHei" panose="020B0503020204020204" pitchFamily="34" charset="-122"/>
              </a:rPr>
              <a:t>SELECT * FROM DEVICE_COLLECT </a:t>
            </a:r>
            <a:r>
              <a:rPr lang="en-GB" altLang="zh-CN" sz="1400" dirty="0" smtClean="0">
                <a:solidFill>
                  <a:schemeClr val="accent2">
                    <a:lumMod val="75000"/>
                  </a:schemeClr>
                </a:solidFill>
                <a:latin typeface="Microsoft YaHei" panose="020B0503020204020204" pitchFamily="34" charset="-122"/>
                <a:ea typeface="Microsoft YaHei" panose="020B0503020204020204" pitchFamily="34" charset="-122"/>
                <a:sym typeface="+mn-ea"/>
              </a:rPr>
              <a:t>WHERE DEVICE='344047'</a:t>
            </a:r>
            <a:endParaRPr lang="en-US" altLang="zh-CN" sz="1400" dirty="0" smtClean="0">
              <a:solidFill>
                <a:schemeClr val="accent2">
                  <a:lumMod val="75000"/>
                </a:schemeClr>
              </a:solidFill>
              <a:latin typeface="Microsoft YaHei" panose="020B0503020204020204" pitchFamily="34" charset="-122"/>
              <a:ea typeface="Microsoft YaHei" panose="020B0503020204020204" pitchFamily="34" charset="-122"/>
            </a:endParaRPr>
          </a:p>
          <a:p>
            <a:endParaRPr lang="en-US" altLang="zh-CN" dirty="0" smtClean="0">
              <a:latin typeface="Microsoft YaHei" panose="020B0503020204020204" pitchFamily="34" charset="-122"/>
              <a:ea typeface="Microsoft YaHei" panose="020B0503020204020204" pitchFamily="34" charset="-122"/>
            </a:endParaRPr>
          </a:p>
          <a:p>
            <a:r>
              <a:rPr lang="en-GB" altLang="zh-CN" dirty="0" smtClean="0">
                <a:latin typeface="Microsoft YaHei" panose="020B0503020204020204" pitchFamily="34" charset="-122"/>
                <a:ea typeface="Microsoft YaHei" panose="020B0503020204020204" pitchFamily="34" charset="-122"/>
              </a:rPr>
              <a:t>                                                </a:t>
            </a:r>
            <a:endParaRPr lang="en-GB" altLang="zh-CN" dirty="0" smtClean="0">
              <a:latin typeface="Microsoft YaHei" panose="020B0503020204020204" pitchFamily="34" charset="-122"/>
              <a:ea typeface="Microsoft YaHei" panose="020B0503020204020204" pitchFamily="34" charset="-122"/>
            </a:endParaRPr>
          </a:p>
          <a:p>
            <a:endParaRPr lang="en-US" altLang="zh-CN" dirty="0" smtClean="0">
              <a:latin typeface="Microsoft YaHei" panose="020B0503020204020204" pitchFamily="34" charset="-122"/>
              <a:ea typeface="Microsoft YaHei" panose="020B0503020204020204" pitchFamily="34" charset="-122"/>
            </a:endParaRPr>
          </a:p>
          <a:p>
            <a:endParaRPr lang="en-US" altLang="zh-CN" dirty="0" smtClean="0">
              <a:latin typeface="Microsoft YaHei" panose="020B0503020204020204" pitchFamily="34" charset="-122"/>
              <a:ea typeface="Microsoft YaHei" panose="020B0503020204020204" pitchFamily="34" charset="-122"/>
            </a:endParaRPr>
          </a:p>
          <a:p>
            <a:r>
              <a:rPr lang="en-GB" altLang="zh-CN" dirty="0" smtClean="0">
                <a:latin typeface="Microsoft YaHei" panose="020B0503020204020204" pitchFamily="34" charset="-122"/>
                <a:ea typeface="Microsoft YaHei" panose="020B0503020204020204" pitchFamily="34" charset="-122"/>
              </a:rPr>
              <a:t>I: </a:t>
            </a:r>
            <a:r>
              <a:rPr lang="en-GB" altLang="en-US" dirty="0" smtClean="0">
                <a:latin typeface="Microsoft YaHei" panose="020B0503020204020204" pitchFamily="34" charset="-122"/>
                <a:ea typeface="Microsoft YaHei" panose="020B0503020204020204" pitchFamily="34" charset="-122"/>
              </a:rPr>
              <a:t>Find </a:t>
            </a:r>
            <a:r>
              <a:rPr lang="en-GB" altLang="zh-CN" dirty="0" smtClean="0">
                <a:latin typeface="Microsoft YaHei" panose="020B0503020204020204" pitchFamily="34" charset="-122"/>
                <a:ea typeface="Microsoft YaHei" panose="020B0503020204020204" pitchFamily="34" charset="-122"/>
              </a:rPr>
              <a:t>DB </a:t>
            </a:r>
            <a:r>
              <a:rPr lang="en-GB" altLang="en-US" dirty="0" smtClean="0">
                <a:latin typeface="Microsoft YaHei" panose="020B0503020204020204" pitchFamily="34" charset="-122"/>
                <a:ea typeface="Microsoft YaHei" panose="020B0503020204020204" pitchFamily="34" charset="-122"/>
              </a:rPr>
              <a:t>by flashing </a:t>
            </a:r>
            <a:r>
              <a:rPr lang="en-GB" altLang="zh-CN" dirty="0" smtClean="0">
                <a:latin typeface="Microsoft YaHei" panose="020B0503020204020204" pitchFamily="34" charset="-122"/>
                <a:ea typeface="Microsoft YaHei" panose="020B0503020204020204" pitchFamily="34" charset="-122"/>
              </a:rPr>
              <a:t>ISN </a:t>
            </a:r>
            <a:r>
              <a:rPr lang="en-GB" altLang="en-US" dirty="0" smtClean="0">
                <a:latin typeface="Microsoft YaHei" panose="020B0503020204020204" pitchFamily="34" charset="-122"/>
                <a:ea typeface="Microsoft YaHei" panose="020B0503020204020204" pitchFamily="34" charset="-122"/>
              </a:rPr>
              <a:t>, multi- </a:t>
            </a:r>
            <a:r>
              <a:rPr lang="en-GB" altLang="zh-CN" dirty="0" smtClean="0">
                <a:latin typeface="Microsoft YaHei" panose="020B0503020204020204" pitchFamily="34" charset="-122"/>
                <a:ea typeface="Microsoft YaHei" panose="020B0503020204020204" pitchFamily="34" charset="-122"/>
              </a:rPr>
              <a:t>DB </a:t>
            </a:r>
            <a:r>
              <a:rPr lang="en-GB" altLang="en-US" dirty="0" smtClean="0">
                <a:latin typeface="Microsoft YaHei" panose="020B0503020204020204" pitchFamily="34" charset="-122"/>
                <a:ea typeface="Microsoft YaHei" panose="020B0503020204020204" pitchFamily="34" charset="-122"/>
              </a:rPr>
              <a:t>mode</a:t>
            </a:r>
            <a:endParaRPr lang="en-US" altLang="zh-CN" dirty="0" smtClean="0">
              <a:latin typeface="Microsoft YaHei" panose="020B0503020204020204" pitchFamily="34" charset="-122"/>
              <a:ea typeface="Microsoft YaHei" panose="020B0503020204020204" pitchFamily="34" charset="-122"/>
            </a:endParaRPr>
          </a:p>
          <a:p>
            <a:r>
              <a:rPr lang="en-GB" altLang="zh-CN" dirty="0" smtClean="0">
                <a:latin typeface="Microsoft YaHei" panose="020B0503020204020204" pitchFamily="34" charset="-122"/>
                <a:ea typeface="Microsoft YaHei" panose="020B0503020204020204" pitchFamily="34" charset="-122"/>
              </a:rPr>
              <a:t>R: COPY </a:t>
            </a:r>
            <a:r>
              <a:rPr lang="en-GB" altLang="zh-CN" dirty="0" err="1" smtClean="0">
                <a:latin typeface="Microsoft YaHei" panose="020B0503020204020204" pitchFamily="34" charset="-122"/>
                <a:ea typeface="Microsoft YaHei" panose="020B0503020204020204" pitchFamily="34" charset="-122"/>
              </a:rPr>
              <a:t>the DEVINFO of the SID where the ISN is located </a:t>
            </a:r>
            <a:r>
              <a:rPr lang="en-GB" altLang="zh-CN" dirty="0" smtClean="0">
                <a:latin typeface="Microsoft YaHei" panose="020B0503020204020204" pitchFamily="34" charset="-122"/>
                <a:ea typeface="Microsoft YaHei" panose="020B0503020204020204" pitchFamily="34" charset="-122"/>
              </a:rPr>
              <a:t>back to the SID where the DEVICE is located</a:t>
            </a:r>
            <a:endParaRPr lang="en-GB" altLang="zh-CN" dirty="0" smtClean="0">
              <a:latin typeface="Microsoft YaHei" panose="020B0503020204020204" pitchFamily="34" charset="-122"/>
              <a:ea typeface="Microsoft YaHei" panose="020B0503020204020204" pitchFamily="34" charset="-122"/>
            </a:endParaRPr>
          </a:p>
          <a:p>
            <a:r>
              <a:rPr lang="en-GB" altLang="zh-CN" dirty="0" smtClean="0">
                <a:latin typeface="Microsoft YaHei" panose="020B0503020204020204" pitchFamily="34" charset="-122"/>
                <a:ea typeface="Microsoft YaHei" panose="020B0503020204020204" pitchFamily="34" charset="-122"/>
                <a:sym typeface="+mn-ea"/>
              </a:rPr>
              <a:t>K: </a:t>
            </a:r>
            <a:r>
              <a:rPr lang="en-GB" altLang="zh-CN" dirty="0" err="1" smtClean="0">
                <a:latin typeface="Microsoft YaHei" panose="020B0503020204020204" pitchFamily="34" charset="-122"/>
                <a:ea typeface="Microsoft YaHei" panose="020B0503020204020204" pitchFamily="34" charset="-122"/>
                <a:sym typeface="+mn-ea"/>
              </a:rPr>
              <a:t>represents that the DEVICE is KP</a:t>
            </a:r>
            <a:r>
              <a:rPr lang="en-GB" altLang="zh-CN" dirty="0" smtClean="0">
                <a:latin typeface="Microsoft YaHei" panose="020B0503020204020204" pitchFamily="34" charset="-122"/>
                <a:ea typeface="Microsoft YaHei" panose="020B0503020204020204" pitchFamily="34" charset="-122"/>
                <a:sym typeface="+mn-ea"/>
              </a:rPr>
              <a:t> </a:t>
            </a:r>
            <a:r>
              <a:rPr lang="en-GB" altLang="zh-CN" dirty="0" err="1" smtClean="0">
                <a:latin typeface="Microsoft YaHei" panose="020B0503020204020204" pitchFamily="34" charset="-122"/>
                <a:ea typeface="Microsoft YaHei" panose="020B0503020204020204" pitchFamily="34" charset="-122"/>
                <a:sym typeface="+mn-ea"/>
              </a:rPr>
              <a:t>LINK station</a:t>
            </a:r>
            <a:r>
              <a:rPr lang="en-GB" altLang="zh-CN" dirty="0" smtClean="0">
                <a:latin typeface="Microsoft YaHei" panose="020B0503020204020204" pitchFamily="34" charset="-122"/>
                <a:ea typeface="Microsoft YaHei" panose="020B0503020204020204" pitchFamily="34" charset="-122"/>
                <a:sym typeface="+mn-ea"/>
              </a:rPr>
              <a:t>   </a:t>
            </a:r>
            <a:endParaRPr lang="en-US" altLang="zh-CN" dirty="0" smtClean="0">
              <a:latin typeface="Microsoft YaHei" panose="020B0503020204020204" pitchFamily="34" charset="-122"/>
              <a:ea typeface="Microsoft YaHei" panose="020B0503020204020204" pitchFamily="34" charset="-122"/>
            </a:endParaRPr>
          </a:p>
          <a:p>
            <a:r>
              <a:rPr lang="en-GB" altLang="zh-CN" dirty="0" smtClean="0">
                <a:latin typeface="Microsoft YaHei" panose="020B0503020204020204" pitchFamily="34" charset="-122"/>
                <a:ea typeface="Microsoft YaHei" panose="020B0503020204020204" pitchFamily="34" charset="-122"/>
                <a:sym typeface="+mn-ea"/>
              </a:rPr>
              <a:t>N: </a:t>
            </a:r>
            <a:r>
              <a:rPr lang="en-GB" altLang="zh-CN" dirty="0" err="1" smtClean="0">
                <a:latin typeface="Microsoft YaHei" panose="020B0503020204020204" pitchFamily="34" charset="-122"/>
                <a:ea typeface="Microsoft YaHei" panose="020B0503020204020204" pitchFamily="34" charset="-122"/>
                <a:sym typeface="+mn-ea"/>
              </a:rPr>
              <a:t>means that the DEVICE is a second-order KP</a:t>
            </a:r>
            <a:r>
              <a:rPr lang="en-GB" altLang="zh-CN" dirty="0" smtClean="0">
                <a:latin typeface="Microsoft YaHei" panose="020B0503020204020204" pitchFamily="34" charset="-122"/>
                <a:ea typeface="Microsoft YaHei" panose="020B0503020204020204" pitchFamily="34" charset="-122"/>
                <a:sym typeface="+mn-ea"/>
              </a:rPr>
              <a:t> </a:t>
            </a:r>
            <a:r>
              <a:rPr lang="en-GB" altLang="zh-CN" dirty="0" err="1" smtClean="0">
                <a:latin typeface="Microsoft YaHei" panose="020B0503020204020204" pitchFamily="34" charset="-122"/>
                <a:ea typeface="Microsoft YaHei" panose="020B0503020204020204" pitchFamily="34" charset="-122"/>
                <a:sym typeface="+mn-ea"/>
              </a:rPr>
              <a:t>LINK station</a:t>
            </a:r>
            <a:endParaRPr lang="en-US" altLang="zh-CN" dirty="0" smtClean="0">
              <a:latin typeface="Microsoft YaHei" panose="020B0503020204020204" pitchFamily="34" charset="-122"/>
              <a:ea typeface="Microsoft YaHei" panose="020B0503020204020204" pitchFamily="34" charset="-122"/>
            </a:endParaRPr>
          </a:p>
        </p:txBody>
      </p:sp>
      <p:pic>
        <p:nvPicPr>
          <p:cNvPr id="7" name="圖片 6"/>
          <p:cNvPicPr>
            <a:picLocks noChangeAspect="1"/>
          </p:cNvPicPr>
          <p:nvPr/>
        </p:nvPicPr>
        <p:blipFill>
          <a:blip r:embed="rId1"/>
          <a:stretch>
            <a:fillRect/>
          </a:stretch>
        </p:blipFill>
        <p:spPr>
          <a:xfrm>
            <a:off x="380365" y="1718945"/>
            <a:ext cx="8721090" cy="714375"/>
          </a:xfrm>
          <a:prstGeom prst="rect">
            <a:avLst/>
          </a:prstGeom>
        </p:spPr>
      </p:pic>
      <p:pic>
        <p:nvPicPr>
          <p:cNvPr id="8" name="圖片 7"/>
          <p:cNvPicPr>
            <a:picLocks noChangeAspect="1"/>
          </p:cNvPicPr>
          <p:nvPr/>
        </p:nvPicPr>
        <p:blipFill>
          <a:blip r:embed="rId2"/>
          <a:stretch>
            <a:fillRect/>
          </a:stretch>
        </p:blipFill>
        <p:spPr>
          <a:xfrm>
            <a:off x="380365" y="2943225"/>
            <a:ext cx="8506460" cy="629920"/>
          </a:xfrm>
          <a:prstGeom prst="rect">
            <a:avLst/>
          </a:prstGeom>
        </p:spPr>
      </p:pic>
      <p:pic>
        <p:nvPicPr>
          <p:cNvPr id="9" name="圖片 8"/>
          <p:cNvPicPr>
            <a:picLocks noChangeAspect="1"/>
          </p:cNvPicPr>
          <p:nvPr/>
        </p:nvPicPr>
        <p:blipFill>
          <a:blip r:embed="rId3"/>
          <a:stretch>
            <a:fillRect/>
          </a:stretch>
        </p:blipFill>
        <p:spPr>
          <a:xfrm>
            <a:off x="380365" y="4078578"/>
            <a:ext cx="2904490" cy="69913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34779" y="686518"/>
            <a:ext cx="11537431" cy="5384800"/>
          </a:xfrm>
          <a:prstGeom prst="rect">
            <a:avLst/>
          </a:prstGeom>
        </p:spPr>
        <p:txBody>
          <a:bodyPr wrap="square">
            <a:spAutoFit/>
          </a:bodyPr>
          <a:lstStyle/>
          <a:p>
            <a:r>
              <a:rPr lang="en-GB" altLang="zh-CN" dirty="0">
                <a:latin typeface="Times New Roman" panose="02020603050405020304" charset="0"/>
                <a:ea typeface="Microsoft YaHei" panose="020B0503020204020204" pitchFamily="34" charset="-122"/>
                <a:cs typeface="Times New Roman" panose="02020603050405020304" charset="0"/>
                <a:sym typeface="+mn-ea"/>
              </a:rPr>
              <a:t>1. If the ITEMR_MAPPING table has a maintenance substitution relationship </a:t>
            </a:r>
            <a:r>
              <a:rPr lang="en-GB" altLang="en-US" dirty="0">
                <a:latin typeface="Times New Roman" panose="02020603050405020304" charset="0"/>
                <a:ea typeface="Microsoft YaHei" panose="020B0503020204020204" pitchFamily="34" charset="-122"/>
                <a:cs typeface="Times New Roman" panose="02020603050405020304" charset="0"/>
                <a:sym typeface="+mn-ea"/>
              </a:rPr>
              <a:t>(this table is not currently used to maintain </a:t>
            </a:r>
            <a:r>
              <a:rPr lang="en-US" altLang="en-GB" dirty="0">
                <a:latin typeface="Times New Roman" panose="02020603050405020304" charset="0"/>
                <a:ea typeface="Microsoft YaHei" panose="020B0503020204020204" pitchFamily="34" charset="-122"/>
                <a:cs typeface="Times New Roman" panose="02020603050405020304" charset="0"/>
                <a:sym typeface="+mn-ea"/>
              </a:rPr>
              <a:t>alternare </a:t>
            </a:r>
            <a:r>
              <a:rPr lang="en-GB" altLang="en-US" dirty="0">
                <a:latin typeface="Times New Roman" panose="02020603050405020304" charset="0"/>
                <a:ea typeface="Microsoft YaHei" panose="020B0503020204020204" pitchFamily="34" charset="-122"/>
                <a:cs typeface="Times New Roman" panose="02020603050405020304" charset="0"/>
                <a:sym typeface="+mn-ea"/>
              </a:rPr>
              <a:t>materials) </a:t>
            </a:r>
            <a:r>
              <a:rPr lang="en-GB" altLang="zh-CN" dirty="0" err="1">
                <a:latin typeface="Times New Roman" panose="02020603050405020304" charset="0"/>
                <a:ea typeface="Microsoft YaHei" panose="020B0503020204020204" pitchFamily="34" charset="-122"/>
                <a:cs typeface="Times New Roman" panose="02020603050405020304" charset="0"/>
                <a:sym typeface="+mn-ea"/>
              </a:rPr>
              <a:t>or the BOM table has a maintenance substitution relationship, or both maintain a substitution relationship, then the match is OK, </a:t>
            </a:r>
            <a:r>
              <a:rPr lang="en-GB" altLang="zh-CN" dirty="0" err="1" smtClean="0">
                <a:latin typeface="Times New Roman" panose="02020603050405020304" charset="0"/>
                <a:ea typeface="Microsoft YaHei" panose="020B0503020204020204" pitchFamily="34" charset="-122"/>
                <a:cs typeface="Times New Roman" panose="02020603050405020304" charset="0"/>
                <a:sym typeface="+mn-ea"/>
              </a:rPr>
              <a:t>otherwise it prompts a mismatch </a:t>
            </a:r>
            <a:r>
              <a:rPr lang="en-GB" altLang="zh-CN" dirty="0" smtClean="0">
                <a:latin typeface="Times New Roman" panose="02020603050405020304" charset="0"/>
                <a:ea typeface="Microsoft YaHei" panose="020B0503020204020204" pitchFamily="34" charset="-122"/>
                <a:cs typeface="Times New Roman" panose="02020603050405020304" charset="0"/>
                <a:sym typeface="+mn-ea"/>
              </a:rPr>
              <a:t>.</a:t>
            </a:r>
            <a:endParaRPr lang="en-US" altLang="zh-CN" dirty="0">
              <a:latin typeface="Times New Roman" panose="02020603050405020304" charset="0"/>
              <a:ea typeface="Microsoft YaHei" panose="020B0503020204020204" pitchFamily="34" charset="-122"/>
              <a:cs typeface="Times New Roman" panose="02020603050405020304" charset="0"/>
              <a:sym typeface="+mn-ea"/>
            </a:endParaRPr>
          </a:p>
          <a:p>
            <a:endParaRPr lang="en-US" altLang="zh-CN" dirty="0">
              <a:latin typeface="Times New Roman" panose="02020603050405020304" charset="0"/>
              <a:ea typeface="Microsoft YaHei" panose="020B0503020204020204" pitchFamily="34" charset="-122"/>
              <a:cs typeface="Times New Roman" panose="02020603050405020304" charset="0"/>
              <a:sym typeface="+mn-ea"/>
            </a:endParaRPr>
          </a:p>
          <a:p>
            <a:r>
              <a:rPr lang="en-GB" altLang="zh-CN" dirty="0">
                <a:latin typeface="Times New Roman" panose="02020603050405020304" charset="0"/>
                <a:ea typeface="Microsoft YaHei" panose="020B0503020204020204" pitchFamily="34" charset="-122"/>
                <a:cs typeface="Times New Roman" panose="02020603050405020304" charset="0"/>
                <a:sym typeface="+mn-ea"/>
              </a:rPr>
              <a:t>2. </a:t>
            </a:r>
            <a:r>
              <a:rPr lang="en-GB" altLang="en-US" dirty="0">
                <a:latin typeface="Times New Roman" panose="02020603050405020304" charset="0"/>
                <a:ea typeface="Microsoft YaHei" panose="020B0503020204020204" pitchFamily="34" charset="-122"/>
                <a:cs typeface="Times New Roman" panose="02020603050405020304" charset="0"/>
                <a:sym typeface="+mn-ea"/>
              </a:rPr>
              <a:t>Value-grabbing logic for alternative materials </a:t>
            </a:r>
            <a:r>
              <a:rPr lang="en-GB" altLang="zh-CN" dirty="0">
                <a:latin typeface="Times New Roman" panose="02020603050405020304" charset="0"/>
                <a:ea typeface="Microsoft YaHei" panose="020B0503020204020204" pitchFamily="34" charset="-122"/>
                <a:cs typeface="Times New Roman" panose="02020603050405020304" charset="0"/>
                <a:sym typeface="+mn-ea"/>
              </a:rPr>
              <a:t>:</a:t>
            </a:r>
            <a:endParaRPr lang="en-GB" altLang="zh-CN" dirty="0">
              <a:latin typeface="Times New Roman" panose="02020603050405020304" charset="0"/>
              <a:ea typeface="Microsoft YaHei" panose="020B0503020204020204" pitchFamily="34" charset="-122"/>
              <a:cs typeface="Times New Roman" panose="02020603050405020304" charset="0"/>
              <a:sym typeface="+mn-ea"/>
            </a:endParaRPr>
          </a:p>
          <a:p>
            <a:r>
              <a:rPr lang="en-GB" altLang="zh-CN" sz="1200" dirty="0">
                <a:solidFill>
                  <a:schemeClr val="accent2">
                    <a:lumMod val="75000"/>
                  </a:schemeClr>
                </a:solidFill>
                <a:latin typeface="Times New Roman" panose="02020603050405020304" charset="0"/>
                <a:ea typeface="Microsoft YaHei" panose="020B0503020204020204" pitchFamily="34" charset="-122"/>
                <a:cs typeface="Times New Roman" panose="02020603050405020304" charset="0"/>
                <a:sym typeface="+mn-ea"/>
              </a:rPr>
              <a:t>SELECT ITEM,SUBITEM FROM ITEMR WHERE (OWNER,ITEM)IN(</a:t>
            </a:r>
            <a:endParaRPr lang="en-GB" altLang="zh-CN" sz="1200" dirty="0">
              <a:solidFill>
                <a:schemeClr val="accent2">
                  <a:lumMod val="75000"/>
                </a:schemeClr>
              </a:solidFill>
              <a:latin typeface="Times New Roman" panose="02020603050405020304" charset="0"/>
              <a:ea typeface="Microsoft YaHei" panose="020B0503020204020204" pitchFamily="34" charset="-122"/>
              <a:cs typeface="Times New Roman" panose="02020603050405020304" charset="0"/>
              <a:sym typeface="+mn-ea"/>
            </a:endParaRPr>
          </a:p>
          <a:p>
            <a:r>
              <a:rPr lang="en-GB" altLang="zh-CN" sz="1200" dirty="0">
                <a:solidFill>
                  <a:schemeClr val="accent2">
                    <a:lumMod val="75000"/>
                  </a:schemeClr>
                </a:solidFill>
                <a:latin typeface="Times New Roman" panose="02020603050405020304" charset="0"/>
                <a:ea typeface="Microsoft YaHei" panose="020B0503020204020204" pitchFamily="34" charset="-122"/>
                <a:cs typeface="Times New Roman" panose="02020603050405020304" charset="0"/>
                <a:sym typeface="+mn-ea"/>
              </a:rPr>
              <a:t>SELECT OWNER,ITEM FROM ITEMR WHERE (OWNER,ITEM)IN(SELECT ITEM,SUBITEM FROM BOM WHERE SYSDATE BETWEEN NVL(VDATE,SYSDATE) AND NVL(EDATE,SYSDATE)</a:t>
            </a:r>
            <a:endParaRPr lang="en-GB" altLang="zh-CN" sz="1200" dirty="0">
              <a:solidFill>
                <a:schemeClr val="accent2">
                  <a:lumMod val="75000"/>
                </a:schemeClr>
              </a:solidFill>
              <a:latin typeface="Times New Roman" panose="02020603050405020304" charset="0"/>
              <a:ea typeface="Microsoft YaHei" panose="020B0503020204020204" pitchFamily="34" charset="-122"/>
              <a:cs typeface="Times New Roman" panose="02020603050405020304" charset="0"/>
              <a:sym typeface="+mn-ea"/>
            </a:endParaRPr>
          </a:p>
          <a:p>
            <a:r>
              <a:rPr lang="en-GB" altLang="zh-CN" sz="1200" dirty="0">
                <a:solidFill>
                  <a:schemeClr val="accent2">
                    <a:lumMod val="75000"/>
                  </a:schemeClr>
                </a:solidFill>
                <a:latin typeface="Times New Roman" panose="02020603050405020304" charset="0"/>
                <a:ea typeface="Microsoft YaHei" panose="020B0503020204020204" pitchFamily="34" charset="-122"/>
                <a:cs typeface="Times New Roman" panose="02020603050405020304" charset="0"/>
                <a:sym typeface="+mn-ea"/>
              </a:rPr>
              <a:t>START WITH ITEM='%$%' CONNECT BY PRIOR SUBITEM=ITEM)AND ITEM='%$%'</a:t>
            </a:r>
            <a:endParaRPr lang="en-GB" altLang="zh-CN" sz="1200" dirty="0">
              <a:solidFill>
                <a:schemeClr val="accent2">
                  <a:lumMod val="75000"/>
                </a:schemeClr>
              </a:solidFill>
              <a:latin typeface="Times New Roman" panose="02020603050405020304" charset="0"/>
              <a:ea typeface="Microsoft YaHei" panose="020B0503020204020204" pitchFamily="34" charset="-122"/>
              <a:cs typeface="Times New Roman" panose="02020603050405020304" charset="0"/>
              <a:sym typeface="+mn-ea"/>
            </a:endParaRPr>
          </a:p>
          <a:p>
            <a:r>
              <a:rPr lang="en-GB" altLang="zh-CN" sz="1200" dirty="0">
                <a:solidFill>
                  <a:schemeClr val="accent2">
                    <a:lumMod val="75000"/>
                  </a:schemeClr>
                </a:solidFill>
                <a:latin typeface="Times New Roman" panose="02020603050405020304" charset="0"/>
                <a:ea typeface="Microsoft YaHei" panose="020B0503020204020204" pitchFamily="34" charset="-122"/>
                <a:cs typeface="Times New Roman" panose="02020603050405020304" charset="0"/>
                <a:sym typeface="+mn-ea"/>
              </a:rPr>
              <a:t>UNION</a:t>
            </a:r>
            <a:endParaRPr lang="en-GB" altLang="zh-CN" sz="1200" dirty="0">
              <a:solidFill>
                <a:schemeClr val="accent2">
                  <a:lumMod val="75000"/>
                </a:schemeClr>
              </a:solidFill>
              <a:latin typeface="Times New Roman" panose="02020603050405020304" charset="0"/>
              <a:ea typeface="Microsoft YaHei" panose="020B0503020204020204" pitchFamily="34" charset="-122"/>
              <a:cs typeface="Times New Roman" panose="02020603050405020304" charset="0"/>
              <a:sym typeface="+mn-ea"/>
            </a:endParaRPr>
          </a:p>
          <a:p>
            <a:r>
              <a:rPr lang="en-GB" altLang="zh-CN" sz="1200" dirty="0">
                <a:solidFill>
                  <a:schemeClr val="accent2">
                    <a:lumMod val="75000"/>
                  </a:schemeClr>
                </a:solidFill>
                <a:latin typeface="Times New Roman" panose="02020603050405020304" charset="0"/>
                <a:ea typeface="Microsoft YaHei" panose="020B0503020204020204" pitchFamily="34" charset="-122"/>
                <a:cs typeface="Times New Roman" panose="02020603050405020304" charset="0"/>
                <a:sym typeface="+mn-ea"/>
              </a:rPr>
              <a:t>SELECT OWNER,ITEM FROM ITEMR WHERE (OWNER,ITEM)IN(SELECT ITEM,SUBITEM FROM BOM WHERE SYSDATE BETWEEN NVL(VDATE,SYSDATE) AND NVL(EDATE,SYSDATE)</a:t>
            </a:r>
            <a:endParaRPr lang="en-GB" altLang="zh-CN" sz="1200" dirty="0">
              <a:solidFill>
                <a:schemeClr val="accent2">
                  <a:lumMod val="75000"/>
                </a:schemeClr>
              </a:solidFill>
              <a:latin typeface="Times New Roman" panose="02020603050405020304" charset="0"/>
              <a:ea typeface="Microsoft YaHei" panose="020B0503020204020204" pitchFamily="34" charset="-122"/>
              <a:cs typeface="Times New Roman" panose="02020603050405020304" charset="0"/>
              <a:sym typeface="+mn-ea"/>
            </a:endParaRPr>
          </a:p>
          <a:p>
            <a:r>
              <a:rPr lang="en-GB" altLang="zh-CN" sz="1200" dirty="0">
                <a:solidFill>
                  <a:schemeClr val="accent2">
                    <a:lumMod val="75000"/>
                  </a:schemeClr>
                </a:solidFill>
                <a:latin typeface="Times New Roman" panose="02020603050405020304" charset="0"/>
                <a:ea typeface="Microsoft YaHei" panose="020B0503020204020204" pitchFamily="34" charset="-122"/>
                <a:cs typeface="Times New Roman" panose="02020603050405020304" charset="0"/>
                <a:sym typeface="+mn-ea"/>
              </a:rPr>
              <a:t>START WITH ITEM='%$%' CONNECT BY PRIOR SUBITEM=ITEM)AND SUBITEM='%$%')</a:t>
            </a:r>
            <a:endParaRPr lang="en-GB" altLang="zh-CN" sz="1200" dirty="0">
              <a:solidFill>
                <a:schemeClr val="accent2">
                  <a:lumMod val="75000"/>
                </a:schemeClr>
              </a:solidFill>
              <a:latin typeface="Times New Roman" panose="02020603050405020304" charset="0"/>
              <a:ea typeface="Microsoft YaHei" panose="020B0503020204020204" pitchFamily="34" charset="-122"/>
              <a:cs typeface="Times New Roman" panose="02020603050405020304" charset="0"/>
              <a:sym typeface="+mn-ea"/>
            </a:endParaRPr>
          </a:p>
          <a:p>
            <a:r>
              <a:rPr lang="en-GB" altLang="zh-CN" sz="1200" dirty="0">
                <a:solidFill>
                  <a:schemeClr val="accent2">
                    <a:lumMod val="75000"/>
                  </a:schemeClr>
                </a:solidFill>
                <a:latin typeface="Times New Roman" panose="02020603050405020304" charset="0"/>
                <a:ea typeface="Microsoft YaHei" panose="020B0503020204020204" pitchFamily="34" charset="-122"/>
                <a:cs typeface="Times New Roman" panose="02020603050405020304" charset="0"/>
                <a:sym typeface="+mn-ea"/>
              </a:rPr>
              <a:t>UNION ALL</a:t>
            </a:r>
            <a:endParaRPr lang="en-GB" altLang="zh-CN" sz="1200" dirty="0">
              <a:solidFill>
                <a:schemeClr val="accent2">
                  <a:lumMod val="75000"/>
                </a:schemeClr>
              </a:solidFill>
              <a:latin typeface="Times New Roman" panose="02020603050405020304" charset="0"/>
              <a:ea typeface="Microsoft YaHei" panose="020B0503020204020204" pitchFamily="34" charset="-122"/>
              <a:cs typeface="Times New Roman" panose="02020603050405020304" charset="0"/>
              <a:sym typeface="+mn-ea"/>
            </a:endParaRPr>
          </a:p>
          <a:p>
            <a:r>
              <a:rPr lang="en-GB" altLang="zh-CN" sz="1200" dirty="0">
                <a:solidFill>
                  <a:schemeClr val="accent2">
                    <a:lumMod val="75000"/>
                  </a:schemeClr>
                </a:solidFill>
                <a:latin typeface="Times New Roman" panose="02020603050405020304" charset="0"/>
                <a:ea typeface="Microsoft YaHei" panose="020B0503020204020204" pitchFamily="34" charset="-122"/>
                <a:cs typeface="Times New Roman" panose="02020603050405020304" charset="0"/>
                <a:sym typeface="+mn-ea"/>
              </a:rPr>
              <a:t>SELECT SUBITEM,SUBITEM FROM BOM WHERE SUBITEM='%$%' AND SYSDATE BETWEEN NVL(VDATE,SYSDATE) AND NVL(EDATE,SYSDATE)</a:t>
            </a:r>
            <a:endParaRPr lang="en-GB" altLang="zh-CN" sz="1200" dirty="0">
              <a:solidFill>
                <a:schemeClr val="accent2">
                  <a:lumMod val="75000"/>
                </a:schemeClr>
              </a:solidFill>
              <a:latin typeface="Times New Roman" panose="02020603050405020304" charset="0"/>
              <a:ea typeface="Microsoft YaHei" panose="020B0503020204020204" pitchFamily="34" charset="-122"/>
              <a:cs typeface="Times New Roman" panose="02020603050405020304" charset="0"/>
              <a:sym typeface="+mn-ea"/>
            </a:endParaRPr>
          </a:p>
          <a:p>
            <a:r>
              <a:rPr lang="en-GB" altLang="zh-CN" sz="1200" dirty="0">
                <a:solidFill>
                  <a:schemeClr val="accent2">
                    <a:lumMod val="75000"/>
                  </a:schemeClr>
                </a:solidFill>
                <a:latin typeface="Times New Roman" panose="02020603050405020304" charset="0"/>
                <a:ea typeface="Microsoft YaHei" panose="020B0503020204020204" pitchFamily="34" charset="-122"/>
                <a:cs typeface="Times New Roman" panose="02020603050405020304" charset="0"/>
                <a:sym typeface="+mn-ea"/>
              </a:rPr>
              <a:t>START WITH ITEM='%$%' CONNECT BY PRIOR SUBITEM=ITEM</a:t>
            </a:r>
            <a:endParaRPr lang="en-GB" altLang="zh-CN" sz="1200" dirty="0">
              <a:solidFill>
                <a:schemeClr val="accent2">
                  <a:lumMod val="75000"/>
                </a:schemeClr>
              </a:solidFill>
              <a:latin typeface="Times New Roman" panose="02020603050405020304" charset="0"/>
              <a:ea typeface="Microsoft YaHei" panose="020B0503020204020204" pitchFamily="34" charset="-122"/>
              <a:cs typeface="Times New Roman" panose="02020603050405020304" charset="0"/>
              <a:sym typeface="+mn-ea"/>
            </a:endParaRPr>
          </a:p>
          <a:p>
            <a:endParaRPr lang="en-US" altLang="zh-CN" sz="1400" dirty="0">
              <a:solidFill>
                <a:schemeClr val="accent2">
                  <a:lumMod val="75000"/>
                </a:schemeClr>
              </a:solidFill>
              <a:latin typeface="Times New Roman" panose="02020603050405020304" charset="0"/>
              <a:ea typeface="Microsoft YaHei" panose="020B0503020204020204" pitchFamily="34" charset="-122"/>
              <a:cs typeface="Times New Roman" panose="02020603050405020304" charset="0"/>
              <a:sym typeface="+mn-ea"/>
            </a:endParaRPr>
          </a:p>
          <a:p>
            <a:r>
              <a:rPr lang="en-GB" altLang="zh-CN" sz="1200" dirty="0">
                <a:solidFill>
                  <a:schemeClr val="accent2">
                    <a:lumMod val="75000"/>
                  </a:schemeClr>
                </a:solidFill>
                <a:latin typeface="Times New Roman" panose="02020603050405020304" charset="0"/>
                <a:ea typeface="Microsoft YaHei" panose="020B0503020204020204" pitchFamily="34" charset="-122"/>
                <a:cs typeface="Times New Roman" panose="02020603050405020304" charset="0"/>
                <a:sym typeface="+mn-ea"/>
              </a:rPr>
              <a:t>SELECT SUBITEM FROM BOM WHERE ITEM IN(SELECT SUBITEM FROM ITEMR WHERE (OWNER,ITEM)IN(</a:t>
            </a:r>
            <a:endParaRPr lang="en-GB" altLang="zh-CN" sz="1200" dirty="0">
              <a:solidFill>
                <a:schemeClr val="accent2">
                  <a:lumMod val="75000"/>
                </a:schemeClr>
              </a:solidFill>
              <a:latin typeface="Times New Roman" panose="02020603050405020304" charset="0"/>
              <a:ea typeface="Microsoft YaHei" panose="020B0503020204020204" pitchFamily="34" charset="-122"/>
              <a:cs typeface="Times New Roman" panose="02020603050405020304" charset="0"/>
              <a:sym typeface="+mn-ea"/>
            </a:endParaRPr>
          </a:p>
          <a:p>
            <a:r>
              <a:rPr lang="en-GB" altLang="zh-CN" sz="1200" dirty="0">
                <a:solidFill>
                  <a:schemeClr val="accent2">
                    <a:lumMod val="75000"/>
                  </a:schemeClr>
                </a:solidFill>
                <a:latin typeface="Times New Roman" panose="02020603050405020304" charset="0"/>
                <a:ea typeface="Microsoft YaHei" panose="020B0503020204020204" pitchFamily="34" charset="-122"/>
                <a:cs typeface="Times New Roman" panose="02020603050405020304" charset="0"/>
                <a:sym typeface="+mn-ea"/>
              </a:rPr>
              <a:t>SELECT ITEM,SUBITEM FROM BOM WHERE SYSDATE BETWEEN NVL(VDATE,SYSDATE) AND NVL(EDATE,SYSDATE)AND CONNECT_BY_ISLEAF=0</a:t>
            </a:r>
            <a:endParaRPr lang="en-GB" altLang="zh-CN" sz="1200" dirty="0">
              <a:solidFill>
                <a:schemeClr val="accent2">
                  <a:lumMod val="75000"/>
                </a:schemeClr>
              </a:solidFill>
              <a:latin typeface="Times New Roman" panose="02020603050405020304" charset="0"/>
              <a:ea typeface="Microsoft YaHei" panose="020B0503020204020204" pitchFamily="34" charset="-122"/>
              <a:cs typeface="Times New Roman" panose="02020603050405020304" charset="0"/>
              <a:sym typeface="+mn-ea"/>
            </a:endParaRPr>
          </a:p>
          <a:p>
            <a:r>
              <a:rPr lang="en-GB" altLang="zh-CN" sz="1200" dirty="0">
                <a:solidFill>
                  <a:schemeClr val="accent2">
                    <a:lumMod val="75000"/>
                  </a:schemeClr>
                </a:solidFill>
                <a:latin typeface="Times New Roman" panose="02020603050405020304" charset="0"/>
                <a:ea typeface="Microsoft YaHei" panose="020B0503020204020204" pitchFamily="34" charset="-122"/>
                <a:cs typeface="Times New Roman" panose="02020603050405020304" charset="0"/>
                <a:sym typeface="+mn-ea"/>
              </a:rPr>
              <a:t>START WITH ITEM='%$%' CONNECT BY PRIOR SUBITEM=ITEM))AND SUBITEM='%$%' AND SYSDATE BETWEEN NVL(VDATE,SYSDATE) AND NVL(EDATE,SYSDATE </a:t>
            </a:r>
            <a:r>
              <a:rPr lang="en-GB" altLang="zh-CN" sz="1200" dirty="0" smtClean="0">
                <a:solidFill>
                  <a:schemeClr val="accent2">
                    <a:lumMod val="75000"/>
                  </a:schemeClr>
                </a:solidFill>
                <a:latin typeface="Times New Roman" panose="02020603050405020304" charset="0"/>
                <a:ea typeface="Microsoft YaHei" panose="020B0503020204020204" pitchFamily="34" charset="-122"/>
                <a:cs typeface="Times New Roman" panose="02020603050405020304" charset="0"/>
                <a:sym typeface="+mn-ea"/>
              </a:rPr>
              <a:t>)</a:t>
            </a:r>
            <a:endParaRPr lang="en-GB" altLang="zh-CN" sz="1200" dirty="0" smtClean="0">
              <a:solidFill>
                <a:schemeClr val="accent2">
                  <a:lumMod val="75000"/>
                </a:schemeClr>
              </a:solidFill>
              <a:latin typeface="Times New Roman" panose="02020603050405020304" charset="0"/>
              <a:ea typeface="Microsoft YaHei" panose="020B0503020204020204" pitchFamily="34" charset="-122"/>
              <a:cs typeface="Times New Roman" panose="02020603050405020304" charset="0"/>
              <a:sym typeface="+mn-ea"/>
            </a:endParaRPr>
          </a:p>
          <a:p>
            <a:endParaRPr lang="en-US" altLang="zh-CN" sz="1400" dirty="0" smtClean="0">
              <a:solidFill>
                <a:schemeClr val="accent2">
                  <a:lumMod val="75000"/>
                </a:schemeClr>
              </a:solidFill>
              <a:latin typeface="Times New Roman" panose="02020603050405020304" charset="0"/>
              <a:ea typeface="Microsoft YaHei" panose="020B0503020204020204" pitchFamily="34" charset="-122"/>
              <a:cs typeface="Times New Roman" panose="02020603050405020304" charset="0"/>
              <a:sym typeface="+mn-ea"/>
            </a:endParaRPr>
          </a:p>
          <a:p>
            <a:endParaRPr lang="en-US" altLang="zh-CN" sz="1400" dirty="0">
              <a:solidFill>
                <a:schemeClr val="accent2">
                  <a:lumMod val="75000"/>
                </a:schemeClr>
              </a:solidFill>
              <a:latin typeface="Times New Roman" panose="02020603050405020304" charset="0"/>
              <a:ea typeface="Microsoft YaHei" panose="020B0503020204020204" pitchFamily="34" charset="-122"/>
              <a:cs typeface="Times New Roman" panose="02020603050405020304" charset="0"/>
              <a:sym typeface="+mn-ea"/>
            </a:endParaRPr>
          </a:p>
          <a:p>
            <a:endParaRPr lang="en-US" altLang="zh-CN" sz="1400" dirty="0">
              <a:solidFill>
                <a:schemeClr val="accent2">
                  <a:lumMod val="75000"/>
                </a:schemeClr>
              </a:solidFill>
              <a:latin typeface="Times New Roman" panose="02020603050405020304" charset="0"/>
              <a:ea typeface="Microsoft YaHei" panose="020B0503020204020204" pitchFamily="34" charset="-122"/>
              <a:cs typeface="Times New Roman" panose="02020603050405020304" charset="0"/>
              <a:sym typeface="+mn-ea"/>
            </a:endParaRPr>
          </a:p>
          <a:p>
            <a:r>
              <a:rPr lang="en-GB" altLang="en-US" b="1" dirty="0" smtClean="0">
                <a:latin typeface="Times New Roman" panose="02020603050405020304" charset="0"/>
                <a:ea typeface="Microsoft YaHei" panose="020B0503020204020204" pitchFamily="34" charset="-122"/>
                <a:cs typeface="Times New Roman" panose="02020603050405020304" charset="0"/>
                <a:sym typeface="+mn-ea"/>
              </a:rPr>
              <a:t>Scope of application: </a:t>
            </a:r>
            <a:r>
              <a:rPr lang="en-GB" altLang="en-US" dirty="0" smtClean="0">
                <a:latin typeface="Times New Roman" panose="02020603050405020304" charset="0"/>
                <a:ea typeface="Microsoft YaHei" panose="020B0503020204020204" pitchFamily="34" charset="-122"/>
                <a:cs typeface="Times New Roman" panose="02020603050405020304" charset="0"/>
                <a:sym typeface="+mn-ea"/>
              </a:rPr>
              <a:t>All </a:t>
            </a:r>
            <a:r>
              <a:rPr lang="en-GB" altLang="zh-CN" dirty="0" smtClean="0">
                <a:latin typeface="Times New Roman" panose="02020603050405020304" charset="0"/>
                <a:ea typeface="Microsoft YaHei" panose="020B0503020204020204" pitchFamily="34" charset="-122"/>
                <a:cs typeface="Times New Roman" panose="02020603050405020304" charset="0"/>
                <a:sym typeface="+mn-ea"/>
              </a:rPr>
              <a:t>LINK </a:t>
            </a:r>
            <a:r>
              <a:rPr lang="en-GB" altLang="en-US" dirty="0" smtClean="0">
                <a:latin typeface="Times New Roman" panose="02020603050405020304" charset="0"/>
                <a:ea typeface="Microsoft YaHei" panose="020B0503020204020204" pitchFamily="34" charset="-122"/>
                <a:cs typeface="Times New Roman" panose="02020603050405020304" charset="0"/>
                <a:sym typeface="+mn-ea"/>
              </a:rPr>
              <a:t>sites and settings are turned on</a:t>
            </a:r>
            <a:endParaRPr lang="en-US" altLang="zh-CN" dirty="0" smtClean="0">
              <a:latin typeface="Times New Roman" panose="02020603050405020304" charset="0"/>
              <a:ea typeface="Microsoft YaHei" panose="020B0503020204020204" pitchFamily="34" charset="-122"/>
              <a:cs typeface="Times New Roman" panose="02020603050405020304" charset="0"/>
              <a:sym typeface="+mn-ea"/>
            </a:endParaRPr>
          </a:p>
        </p:txBody>
      </p:sp>
      <p:sp>
        <p:nvSpPr>
          <p:cNvPr id="3" name="文字方塊 2"/>
          <p:cNvSpPr txBox="1"/>
          <p:nvPr/>
        </p:nvSpPr>
        <p:spPr>
          <a:xfrm>
            <a:off x="334645" y="224790"/>
            <a:ext cx="6889750" cy="460375"/>
          </a:xfrm>
          <a:prstGeom prst="rect">
            <a:avLst/>
          </a:prstGeom>
          <a:noFill/>
        </p:spPr>
        <p:txBody>
          <a:bodyPr wrap="square" rtlCol="0">
            <a:spAutoFit/>
          </a:bodyPr>
          <a:lstStyle/>
          <a:p>
            <a:r>
              <a:rPr lang="en-GB" altLang="en-US" sz="2400" dirty="0" smtClean="0">
                <a:latin typeface="Times New Roman" panose="02020603050405020304" charset="0"/>
                <a:ea typeface="Microsoft YaHei" panose="020B0503020204020204" pitchFamily="34" charset="-122"/>
                <a:cs typeface="Times New Roman" panose="02020603050405020304" charset="0"/>
              </a:rPr>
              <a:t>Introduction to </a:t>
            </a:r>
            <a:r>
              <a:rPr lang="en-US" altLang="en-GB" sz="2400" dirty="0" smtClean="0">
                <a:latin typeface="Times New Roman" panose="02020603050405020304" charset="0"/>
                <a:ea typeface="Microsoft YaHei" panose="020B0503020204020204" pitchFamily="34" charset="-122"/>
                <a:cs typeface="Times New Roman" panose="02020603050405020304" charset="0"/>
              </a:rPr>
              <a:t>Alternate </a:t>
            </a:r>
            <a:r>
              <a:rPr lang="en-GB" altLang="en-US" sz="2400" dirty="0" smtClean="0">
                <a:latin typeface="Times New Roman" panose="02020603050405020304" charset="0"/>
                <a:ea typeface="Microsoft YaHei" panose="020B0503020204020204" pitchFamily="34" charset="-122"/>
                <a:cs typeface="Times New Roman" panose="02020603050405020304" charset="0"/>
              </a:rPr>
              <a:t>material judgment logic</a:t>
            </a:r>
            <a:endParaRPr lang="en-GB" altLang="en-US" sz="2400" dirty="0" smtClean="0">
              <a:latin typeface="Times New Roman" panose="02020603050405020304" charset="0"/>
              <a:ea typeface="Microsoft YaHei" panose="020B0503020204020204" pitchFamily="34" charset="-122"/>
              <a:cs typeface="Times New Roman" panose="02020603050405020304" charset="0"/>
            </a:endParaRPr>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方塊 2"/>
          <p:cNvSpPr txBox="1"/>
          <p:nvPr/>
        </p:nvSpPr>
        <p:spPr>
          <a:xfrm>
            <a:off x="285889" y="191493"/>
            <a:ext cx="10297671" cy="460375"/>
          </a:xfrm>
          <a:prstGeom prst="rect">
            <a:avLst/>
          </a:prstGeom>
          <a:noFill/>
        </p:spPr>
        <p:txBody>
          <a:bodyPr wrap="square" rtlCol="0">
            <a:spAutoFit/>
          </a:bodyPr>
          <a:lstStyle/>
          <a:p>
            <a:r>
              <a:rPr lang="en-GB" sz="2400" dirty="0">
                <a:latin typeface="Microsoft YaHei" panose="020B0503020204020204" pitchFamily="34" charset="-122"/>
                <a:ea typeface="Microsoft YaHei" panose="020B0503020204020204" pitchFamily="34" charset="-122"/>
                <a:sym typeface="+mn-ea"/>
              </a:rPr>
              <a:t>INSTALL RINGER&amp;VOLBKT TO HSG- </a:t>
            </a:r>
            <a:r>
              <a:rPr lang="en-GB" altLang="en-US" sz="2400" dirty="0">
                <a:latin typeface="Microsoft YaHei" panose="020B0503020204020204" pitchFamily="34" charset="-122"/>
                <a:ea typeface="Microsoft YaHei" panose="020B0503020204020204" pitchFamily="34" charset="-122"/>
                <a:sym typeface="+mn-ea"/>
              </a:rPr>
              <a:t>hand brush station</a:t>
            </a:r>
            <a:endParaRPr lang="en-US" altLang="zh-CN" sz="2400" dirty="0">
              <a:latin typeface="Microsoft YaHei" panose="020B0503020204020204" pitchFamily="34" charset="-122"/>
              <a:ea typeface="Microsoft YaHei" panose="020B0503020204020204" pitchFamily="34" charset="-122"/>
            </a:endParaRPr>
          </a:p>
        </p:txBody>
      </p:sp>
      <p:sp>
        <p:nvSpPr>
          <p:cNvPr id="6" name="文字方塊 5"/>
          <p:cNvSpPr txBox="1"/>
          <p:nvPr/>
        </p:nvSpPr>
        <p:spPr>
          <a:xfrm>
            <a:off x="166255" y="757961"/>
            <a:ext cx="11350488" cy="4985980"/>
          </a:xfrm>
          <a:prstGeom prst="rect">
            <a:avLst/>
          </a:prstGeom>
          <a:noFill/>
        </p:spPr>
        <p:txBody>
          <a:bodyPr wrap="square" rtlCol="0">
            <a:spAutoFit/>
          </a:bodyPr>
          <a:lstStyle/>
          <a:p>
            <a:r>
              <a:rPr lang="en-GB" altLang="en-US" b="1" dirty="0" smtClean="0">
                <a:latin typeface="Microsoft YaHei" panose="020B0503020204020204" pitchFamily="34" charset="-122"/>
                <a:ea typeface="Microsoft YaHei" panose="020B0503020204020204" pitchFamily="34" charset="-122"/>
                <a:sym typeface="+mn-ea"/>
              </a:rPr>
              <a:t>Maintenance involved:</a:t>
            </a:r>
            <a:endParaRPr lang="zh-CN" altLang="en-US" dirty="0" smtClean="0">
              <a:latin typeface="Microsoft YaHei" panose="020B0503020204020204" pitchFamily="34" charset="-122"/>
              <a:ea typeface="Microsoft YaHei" panose="020B0503020204020204" pitchFamily="34" charset="-122"/>
              <a:sym typeface="+mn-ea"/>
            </a:endParaRPr>
          </a:p>
          <a:p>
            <a:r>
              <a:rPr sz="1400" dirty="0" smtClean="0">
                <a:solidFill>
                  <a:schemeClr val="accent2">
                    <a:lumMod val="75000"/>
                  </a:schemeClr>
                </a:solidFill>
                <a:latin typeface="Microsoft YaHei" panose="020B0503020204020204" pitchFamily="34" charset="-122"/>
                <a:ea typeface="Microsoft YaHei" panose="020B0503020204020204" pitchFamily="34" charset="-122"/>
                <a:sym typeface="+mn-ea"/>
              </a:rPr>
              <a:t>select * FROM AP_INI@SHKGP1_RPT WHERE FVALUE LIKE'% </a:t>
            </a:r>
            <a:r>
              <a:rPr lang="en-GB" altLang="zh-CN" sz="1400" dirty="0" smtClean="0">
                <a:solidFill>
                  <a:schemeClr val="accent2">
                    <a:lumMod val="75000"/>
                  </a:schemeClr>
                </a:solidFill>
                <a:latin typeface="Microsoft YaHei" panose="020B0503020204020204" pitchFamily="34" charset="-122"/>
                <a:ea typeface="Microsoft YaHei" panose="020B0503020204020204" pitchFamily="34" charset="-122"/>
                <a:sym typeface="+mn-ea"/>
              </a:rPr>
              <a:t>344047 </a:t>
            </a:r>
            <a:r>
              <a:rPr sz="1400" dirty="0" smtClean="0">
                <a:solidFill>
                  <a:schemeClr val="accent2">
                    <a:lumMod val="75000"/>
                  </a:schemeClr>
                </a:solidFill>
                <a:latin typeface="Microsoft YaHei" panose="020B0503020204020204" pitchFamily="34" charset="-122"/>
                <a:ea typeface="Microsoft YaHei" panose="020B0503020204020204" pitchFamily="34" charset="-122"/>
                <a:sym typeface="+mn-ea"/>
              </a:rPr>
              <a:t>%';</a:t>
            </a:r>
            <a:endParaRPr sz="1400" dirty="0" smtClean="0">
              <a:solidFill>
                <a:schemeClr val="accent2">
                  <a:lumMod val="75000"/>
                </a:schemeClr>
              </a:solidFill>
              <a:latin typeface="Microsoft YaHei" panose="020B0503020204020204" pitchFamily="34" charset="-122"/>
              <a:ea typeface="Microsoft YaHei" panose="020B0503020204020204" pitchFamily="34" charset="-122"/>
              <a:sym typeface="+mn-ea"/>
            </a:endParaRPr>
          </a:p>
          <a:p>
            <a:r>
              <a:rPr sz="1400" dirty="0" smtClean="0">
                <a:solidFill>
                  <a:schemeClr val="accent2">
                    <a:lumMod val="75000"/>
                  </a:schemeClr>
                </a:solidFill>
                <a:latin typeface="Microsoft YaHei" panose="020B0503020204020204" pitchFamily="34" charset="-122"/>
                <a:ea typeface="Microsoft YaHei" panose="020B0503020204020204" pitchFamily="34" charset="-122"/>
                <a:sym typeface="+mn-ea"/>
              </a:rPr>
              <a:t>select * FROM AP_INI@SHKGP1_RPT WHERE FDEFAULT='GROUP_1 </a:t>
            </a:r>
            <a:r>
              <a:rPr lang="en-GB" sz="1400" dirty="0" smtClean="0">
                <a:solidFill>
                  <a:schemeClr val="accent2">
                    <a:lumMod val="75000"/>
                  </a:schemeClr>
                </a:solidFill>
                <a:latin typeface="Microsoft YaHei" panose="020B0503020204020204" pitchFamily="34" charset="-122"/>
                <a:ea typeface="Microsoft YaHei" panose="020B0503020204020204" pitchFamily="34" charset="-122"/>
                <a:sym typeface="+mn-ea"/>
              </a:rPr>
              <a:t>4 </a:t>
            </a:r>
            <a:r>
              <a:rPr sz="1400" dirty="0" smtClean="0">
                <a:solidFill>
                  <a:schemeClr val="accent2">
                    <a:lumMod val="75000"/>
                  </a:schemeClr>
                </a:solidFill>
                <a:latin typeface="Microsoft YaHei" panose="020B0503020204020204" pitchFamily="34" charset="-122"/>
                <a:ea typeface="Microsoft YaHei" panose="020B0503020204020204" pitchFamily="34" charset="-122"/>
                <a:sym typeface="+mn-ea"/>
              </a:rPr>
              <a:t>';</a:t>
            </a:r>
            <a:endParaRPr sz="1400" dirty="0" smtClean="0">
              <a:solidFill>
                <a:schemeClr val="accent2">
                  <a:lumMod val="75000"/>
                </a:schemeClr>
              </a:solidFill>
              <a:latin typeface="Microsoft YaHei" panose="020B0503020204020204" pitchFamily="34" charset="-122"/>
              <a:ea typeface="Microsoft YaHei" panose="020B0503020204020204" pitchFamily="34" charset="-122"/>
              <a:sym typeface="+mn-ea"/>
            </a:endParaRPr>
          </a:p>
          <a:p>
            <a:endParaRPr dirty="0" smtClean="0">
              <a:latin typeface="Microsoft YaHei" panose="020B0503020204020204" pitchFamily="34" charset="-122"/>
              <a:ea typeface="Microsoft YaHei" panose="020B0503020204020204" pitchFamily="34" charset="-122"/>
              <a:sym typeface="+mn-ea"/>
            </a:endParaRPr>
          </a:p>
          <a:p>
            <a:endParaRPr dirty="0" smtClean="0">
              <a:latin typeface="Microsoft YaHei" panose="020B0503020204020204" pitchFamily="34" charset="-122"/>
              <a:ea typeface="Microsoft YaHei" panose="020B0503020204020204" pitchFamily="34" charset="-122"/>
              <a:sym typeface="+mn-ea"/>
            </a:endParaRPr>
          </a:p>
          <a:p>
            <a:endParaRPr dirty="0" smtClean="0">
              <a:latin typeface="Microsoft YaHei" panose="020B0503020204020204" pitchFamily="34" charset="-122"/>
              <a:ea typeface="Microsoft YaHei" panose="020B0503020204020204" pitchFamily="34" charset="-122"/>
              <a:sym typeface="+mn-ea"/>
            </a:endParaRPr>
          </a:p>
          <a:p>
            <a:endParaRPr lang="en-US" altLang="zh-CN" dirty="0" smtClean="0">
              <a:latin typeface="Microsoft YaHei" panose="020B0503020204020204" pitchFamily="34" charset="-122"/>
              <a:ea typeface="Microsoft YaHei" panose="020B0503020204020204" pitchFamily="34" charset="-122"/>
              <a:sym typeface="+mn-ea"/>
            </a:endParaRPr>
          </a:p>
          <a:p>
            <a:r>
              <a:rPr lang="en-GB" altLang="en-US" sz="1400" dirty="0" smtClean="0">
                <a:solidFill>
                  <a:schemeClr val="accent2">
                    <a:lumMod val="75000"/>
                  </a:schemeClr>
                </a:solidFill>
                <a:latin typeface="Microsoft YaHei" panose="020B0503020204020204" pitchFamily="34" charset="-122"/>
                <a:ea typeface="Microsoft YaHei" panose="020B0503020204020204" pitchFamily="34" charset="-122"/>
                <a:sym typeface="+mn-ea"/>
              </a:rPr>
              <a:t>select * FROM AP_INI@SHKGP1_RPT WHERE FVALUE='GROUP_14'; </a:t>
            </a:r>
            <a:r>
              <a:rPr lang="en-GB" altLang="zh-CN" sz="1400" dirty="0" smtClean="0">
                <a:solidFill>
                  <a:schemeClr val="accent2">
                    <a:lumMod val="75000"/>
                  </a:schemeClr>
                </a:solidFill>
                <a:latin typeface="Microsoft YaHei" panose="020B0503020204020204" pitchFamily="34" charset="-122"/>
                <a:ea typeface="Microsoft YaHei" panose="020B0503020204020204" pitchFamily="34" charset="-122"/>
                <a:sym typeface="+mn-ea"/>
              </a:rPr>
              <a:t>-The </a:t>
            </a:r>
            <a:r>
              <a:rPr lang="en-GB" altLang="en-US" sz="1400" dirty="0" smtClean="0">
                <a:solidFill>
                  <a:schemeClr val="accent2">
                    <a:lumMod val="75000"/>
                  </a:schemeClr>
                </a:solidFill>
                <a:latin typeface="Microsoft YaHei" panose="020B0503020204020204" pitchFamily="34" charset="-122"/>
                <a:ea typeface="Microsoft YaHei" panose="020B0503020204020204" pitchFamily="34" charset="-122"/>
                <a:sym typeface="+mn-ea"/>
              </a:rPr>
              <a:t>waiting time is maintained separately </a:t>
            </a:r>
            <a:r>
              <a:rPr lang="en-GB" altLang="zh-CN" sz="1400" dirty="0" smtClean="0">
                <a:solidFill>
                  <a:schemeClr val="accent2">
                    <a:lumMod val="75000"/>
                  </a:schemeClr>
                </a:solidFill>
                <a:latin typeface="Microsoft YaHei" panose="020B0503020204020204" pitchFamily="34" charset="-122"/>
                <a:ea typeface="Microsoft YaHei" panose="020B0503020204020204" pitchFamily="34" charset="-122"/>
                <a:sym typeface="+mn-ea"/>
              </a:rPr>
              <a:t>by </a:t>
            </a:r>
            <a:r>
              <a:rPr lang="en-GB" altLang="en-US" sz="1400" dirty="0" smtClean="0">
                <a:solidFill>
                  <a:schemeClr val="accent2">
                    <a:lumMod val="75000"/>
                  </a:schemeClr>
                </a:solidFill>
                <a:latin typeface="Microsoft YaHei" panose="020B0503020204020204" pitchFamily="34" charset="-122"/>
                <a:ea typeface="Microsoft YaHei" panose="020B0503020204020204" pitchFamily="34" charset="-122"/>
                <a:sym typeface="+mn-ea"/>
              </a:rPr>
              <a:t>the group. If it is not maintained, the default is </a:t>
            </a:r>
            <a:r>
              <a:rPr lang="en-GB" altLang="zh-CN" sz="1400" dirty="0" smtClean="0">
                <a:solidFill>
                  <a:schemeClr val="accent2">
                    <a:lumMod val="75000"/>
                  </a:schemeClr>
                </a:solidFill>
                <a:latin typeface="Microsoft YaHei" panose="020B0503020204020204" pitchFamily="34" charset="-122"/>
                <a:ea typeface="Microsoft YaHei" panose="020B0503020204020204" pitchFamily="34" charset="-122"/>
                <a:sym typeface="+mn-ea"/>
              </a:rPr>
              <a:t>120s.</a:t>
            </a:r>
            <a:endParaRPr lang="zh-CN" altLang="en-US" sz="1400" dirty="0" smtClean="0">
              <a:solidFill>
                <a:schemeClr val="accent2">
                  <a:lumMod val="75000"/>
                </a:schemeClr>
              </a:solidFill>
              <a:latin typeface="Microsoft YaHei" panose="020B0503020204020204" pitchFamily="34" charset="-122"/>
              <a:ea typeface="Microsoft YaHei" panose="020B0503020204020204" pitchFamily="34" charset="-122"/>
              <a:sym typeface="+mn-ea"/>
            </a:endParaRPr>
          </a:p>
          <a:p>
            <a:endParaRPr lang="zh-CN" altLang="en-US" dirty="0" smtClean="0">
              <a:latin typeface="Microsoft YaHei" panose="020B0503020204020204" pitchFamily="34" charset="-122"/>
              <a:ea typeface="Microsoft YaHei" panose="020B0503020204020204" pitchFamily="34" charset="-122"/>
              <a:sym typeface="+mn-ea"/>
            </a:endParaRPr>
          </a:p>
          <a:p>
            <a:endParaRPr lang="zh-CN" altLang="en-US" dirty="0" smtClean="0">
              <a:latin typeface="Microsoft YaHei" panose="020B0503020204020204" pitchFamily="34" charset="-122"/>
              <a:ea typeface="Microsoft YaHei" panose="020B0503020204020204" pitchFamily="34" charset="-122"/>
              <a:sym typeface="+mn-ea"/>
            </a:endParaRPr>
          </a:p>
          <a:p>
            <a:endParaRPr lang="zh-CN" altLang="en-US" dirty="0" smtClean="0">
              <a:latin typeface="Microsoft YaHei" panose="020B0503020204020204" pitchFamily="34" charset="-122"/>
              <a:ea typeface="Microsoft YaHei" panose="020B0503020204020204" pitchFamily="34" charset="-122"/>
              <a:sym typeface="+mn-ea"/>
            </a:endParaRPr>
          </a:p>
          <a:p>
            <a:r>
              <a:rPr lang="en-GB" altLang="en-US" sz="1400" dirty="0" smtClean="0">
                <a:solidFill>
                  <a:schemeClr val="accent2">
                    <a:lumMod val="75000"/>
                  </a:schemeClr>
                </a:solidFill>
                <a:latin typeface="Microsoft YaHei" panose="020B0503020204020204" pitchFamily="34" charset="-122"/>
                <a:ea typeface="Microsoft YaHei" panose="020B0503020204020204" pitchFamily="34" charset="-122"/>
                <a:sym typeface="+mn-ea"/>
              </a:rPr>
              <a:t>select * FROM AP_INI@SHKGP1_RPT WHERE APID='CT.USBDATA' AND FNAME='CHECK_MOKP'</a:t>
            </a:r>
            <a:endParaRPr lang="en-GB" altLang="en-US" sz="1400" dirty="0" smtClean="0">
              <a:solidFill>
                <a:schemeClr val="accent2">
                  <a:lumMod val="75000"/>
                </a:schemeClr>
              </a:solidFill>
              <a:latin typeface="Microsoft YaHei" panose="020B0503020204020204" pitchFamily="34" charset="-122"/>
              <a:ea typeface="Microsoft YaHei" panose="020B0503020204020204" pitchFamily="34" charset="-122"/>
              <a:sym typeface="+mn-ea"/>
            </a:endParaRPr>
          </a:p>
          <a:p>
            <a:endParaRPr lang="zh-CN" altLang="en-US" dirty="0" smtClean="0">
              <a:latin typeface="Microsoft YaHei" panose="020B0503020204020204" pitchFamily="34" charset="-122"/>
              <a:ea typeface="Microsoft YaHei" panose="020B0503020204020204" pitchFamily="34" charset="-122"/>
              <a:sym typeface="+mn-ea"/>
            </a:endParaRPr>
          </a:p>
          <a:p>
            <a:endParaRPr lang="zh-CN" altLang="en-US" dirty="0" smtClean="0">
              <a:latin typeface="Microsoft YaHei" panose="020B0503020204020204" pitchFamily="34" charset="-122"/>
              <a:ea typeface="Microsoft YaHei" panose="020B0503020204020204" pitchFamily="34" charset="-122"/>
              <a:sym typeface="+mn-ea"/>
            </a:endParaRPr>
          </a:p>
          <a:p>
            <a:endParaRPr lang="zh-CN" altLang="en-US" dirty="0" smtClean="0">
              <a:latin typeface="Microsoft YaHei" panose="020B0503020204020204" pitchFamily="34" charset="-122"/>
              <a:ea typeface="Microsoft YaHei" panose="020B0503020204020204" pitchFamily="34" charset="-122"/>
              <a:sym typeface="+mn-ea"/>
            </a:endParaRPr>
          </a:p>
          <a:p>
            <a:r>
              <a:rPr lang="en-GB" altLang="en-US" sz="1400" b="1" dirty="0" smtClean="0">
                <a:solidFill>
                  <a:srgbClr val="C00000"/>
                </a:solidFill>
                <a:latin typeface="Microsoft YaHei" panose="020B0503020204020204" pitchFamily="34" charset="-122"/>
                <a:ea typeface="Microsoft YaHei" panose="020B0503020204020204" pitchFamily="34" charset="-122"/>
                <a:sym typeface="+mn-ea"/>
              </a:rPr>
              <a:t>Supplementary instructions for this maintenance </a:t>
            </a:r>
            <a:r>
              <a:rPr lang="en-GB" altLang="en-US" sz="1400" dirty="0" smtClean="0">
                <a:solidFill>
                  <a:srgbClr val="C00000"/>
                </a:solidFill>
                <a:latin typeface="Microsoft YaHei" panose="020B0503020204020204" pitchFamily="34" charset="-122"/>
                <a:ea typeface="Microsoft YaHei" panose="020B0503020204020204" pitchFamily="34" charset="-122"/>
                <a:sym typeface="+mn-ea"/>
              </a:rPr>
              <a:t>: Only </a:t>
            </a:r>
            <a:r>
              <a:rPr lang="en-GB" altLang="zh-CN" sz="1400" dirty="0" smtClean="0">
                <a:solidFill>
                  <a:srgbClr val="C00000"/>
                </a:solidFill>
                <a:latin typeface="Microsoft YaHei" panose="020B0503020204020204" pitchFamily="34" charset="-122"/>
                <a:ea typeface="Microsoft YaHei" panose="020B0503020204020204" pitchFamily="34" charset="-122"/>
                <a:sym typeface="+mn-ea"/>
              </a:rPr>
              <a:t>the link kp </a:t>
            </a:r>
            <a:r>
              <a:rPr lang="en-GB" altLang="en-US" sz="1400" dirty="0" smtClean="0">
                <a:solidFill>
                  <a:srgbClr val="C00000"/>
                </a:solidFill>
                <a:latin typeface="Microsoft YaHei" panose="020B0503020204020204" pitchFamily="34" charset="-122"/>
                <a:ea typeface="Microsoft YaHei" panose="020B0503020204020204" pitchFamily="34" charset="-122"/>
                <a:sym typeface="+mn-ea"/>
              </a:rPr>
              <a:t>station will be used. If </a:t>
            </a:r>
            <a:r>
              <a:rPr lang="en-GB" altLang="zh-CN" sz="1400" dirty="0" smtClean="0">
                <a:solidFill>
                  <a:srgbClr val="C00000"/>
                </a:solidFill>
                <a:latin typeface="Microsoft YaHei" panose="020B0503020204020204" pitchFamily="34" charset="-122"/>
                <a:ea typeface="Microsoft YaHei" panose="020B0503020204020204" pitchFamily="34" charset="-122"/>
                <a:sym typeface="+mn-ea"/>
              </a:rPr>
              <a:t>the device </a:t>
            </a:r>
            <a:r>
              <a:rPr lang="en-GB" altLang="en-US" sz="1400" dirty="0" smtClean="0">
                <a:solidFill>
                  <a:srgbClr val="C00000"/>
                </a:solidFill>
                <a:latin typeface="Microsoft YaHei" panose="020B0503020204020204" pitchFamily="34" charset="-122"/>
                <a:ea typeface="Microsoft YaHei" panose="020B0503020204020204" pitchFamily="34" charset="-122"/>
                <a:sym typeface="+mn-ea"/>
              </a:rPr>
              <a:t>is maintained, if the reflux machine does not release </a:t>
            </a:r>
            <a:r>
              <a:rPr lang="en-GB" altLang="zh-CN" sz="1400" dirty="0" smtClean="0">
                <a:solidFill>
                  <a:srgbClr val="C00000"/>
                </a:solidFill>
                <a:latin typeface="Microsoft YaHei" panose="020B0503020204020204" pitchFamily="34" charset="-122"/>
                <a:ea typeface="Microsoft YaHei" panose="020B0503020204020204" pitchFamily="34" charset="-122"/>
                <a:sym typeface="+mn-ea"/>
              </a:rPr>
              <a:t>the kpsn </a:t>
            </a:r>
            <a:r>
              <a:rPr lang="en-GB" altLang="en-US" sz="1400" dirty="0" smtClean="0">
                <a:solidFill>
                  <a:srgbClr val="C00000"/>
                </a:solidFill>
                <a:latin typeface="Microsoft YaHei" panose="020B0503020204020204" pitchFamily="34" charset="-122"/>
                <a:ea typeface="Microsoft YaHei" panose="020B0503020204020204" pitchFamily="34" charset="-122"/>
                <a:sym typeface="+mn-ea"/>
              </a:rPr>
              <a:t>to be </a:t>
            </a:r>
            <a:r>
              <a:rPr lang="en-GB" altLang="zh-CN" sz="1400" dirty="0" smtClean="0">
                <a:solidFill>
                  <a:srgbClr val="C00000"/>
                </a:solidFill>
                <a:latin typeface="Microsoft YaHei" panose="020B0503020204020204" pitchFamily="34" charset="-122"/>
                <a:ea typeface="Microsoft YaHei" panose="020B0503020204020204" pitchFamily="34" charset="-122"/>
                <a:sym typeface="+mn-ea"/>
              </a:rPr>
              <a:t>linked to the current station </a:t>
            </a:r>
            <a:r>
              <a:rPr lang="en-GB" altLang="en-US" sz="1400" dirty="0" smtClean="0">
                <a:solidFill>
                  <a:srgbClr val="C00000"/>
                </a:solidFill>
                <a:latin typeface="Microsoft YaHei" panose="020B0503020204020204" pitchFamily="34" charset="-122"/>
                <a:ea typeface="Microsoft YaHei" panose="020B0503020204020204" pitchFamily="34" charset="-122"/>
                <a:sym typeface="+mn-ea"/>
              </a:rPr>
              <a:t>, you only need to swipe </a:t>
            </a:r>
            <a:r>
              <a:rPr lang="en-GB" altLang="zh-CN" sz="1400" dirty="0" smtClean="0">
                <a:solidFill>
                  <a:srgbClr val="C00000"/>
                </a:solidFill>
                <a:latin typeface="Microsoft YaHei" panose="020B0503020204020204" pitchFamily="34" charset="-122"/>
                <a:ea typeface="Microsoft YaHei" panose="020B0503020204020204" pitchFamily="34" charset="-122"/>
                <a:sym typeface="+mn-ea"/>
              </a:rPr>
              <a:t>HSG 70ISN </a:t>
            </a:r>
            <a:r>
              <a:rPr lang="en-GB" altLang="en-US" sz="1400" dirty="0" smtClean="0">
                <a:solidFill>
                  <a:srgbClr val="C00000"/>
                </a:solidFill>
                <a:latin typeface="Microsoft YaHei" panose="020B0503020204020204" pitchFamily="34" charset="-122"/>
                <a:ea typeface="Microsoft YaHei" panose="020B0503020204020204" pitchFamily="34" charset="-122"/>
                <a:sym typeface="+mn-ea"/>
              </a:rPr>
              <a:t>to pass the station </a:t>
            </a:r>
            <a:r>
              <a:rPr lang="en-GB" altLang="zh-CN" sz="1400" dirty="0" smtClean="0">
                <a:solidFill>
                  <a:srgbClr val="C00000"/>
                </a:solidFill>
                <a:latin typeface="Microsoft YaHei" panose="020B0503020204020204" pitchFamily="34" charset="-122"/>
                <a:ea typeface="Microsoft YaHei" panose="020B0503020204020204" pitchFamily="34" charset="-122"/>
                <a:sym typeface="+mn-ea"/>
              </a:rPr>
              <a:t>.</a:t>
            </a:r>
            <a:endParaRPr lang="zh-CN" altLang="en-US" sz="1400" dirty="0" smtClean="0">
              <a:solidFill>
                <a:srgbClr val="C00000"/>
              </a:solidFill>
              <a:latin typeface="Microsoft YaHei" panose="020B0503020204020204" pitchFamily="34" charset="-122"/>
              <a:ea typeface="Microsoft YaHei" panose="020B0503020204020204" pitchFamily="34" charset="-122"/>
              <a:sym typeface="+mn-ea"/>
            </a:endParaRPr>
          </a:p>
          <a:p>
            <a:endParaRPr lang="zh-CN" altLang="en-US" dirty="0" smtClean="0">
              <a:latin typeface="Microsoft YaHei" panose="020B0503020204020204" pitchFamily="34" charset="-122"/>
              <a:ea typeface="Microsoft YaHei" panose="020B0503020204020204" pitchFamily="34" charset="-122"/>
              <a:sym typeface="+mn-ea"/>
            </a:endParaRPr>
          </a:p>
          <a:p>
            <a:endParaRPr lang="en-US" altLang="zh-CN" dirty="0" smtClean="0">
              <a:latin typeface="Microsoft YaHei" panose="020B0503020204020204" pitchFamily="34" charset="-122"/>
              <a:ea typeface="Microsoft YaHei" panose="020B0503020204020204" pitchFamily="34" charset="-122"/>
            </a:endParaRPr>
          </a:p>
        </p:txBody>
      </p:sp>
      <p:pic>
        <p:nvPicPr>
          <p:cNvPr id="4" name="圖片 3"/>
          <p:cNvPicPr>
            <a:picLocks noChangeAspect="1"/>
          </p:cNvPicPr>
          <p:nvPr/>
        </p:nvPicPr>
        <p:blipFill>
          <a:blip r:embed="rId1"/>
          <a:stretch>
            <a:fillRect/>
          </a:stretch>
        </p:blipFill>
        <p:spPr>
          <a:xfrm>
            <a:off x="285750" y="1638375"/>
            <a:ext cx="11341735" cy="883920"/>
          </a:xfrm>
          <a:prstGeom prst="rect">
            <a:avLst/>
          </a:prstGeom>
        </p:spPr>
      </p:pic>
      <p:pic>
        <p:nvPicPr>
          <p:cNvPr id="5" name="圖片 4"/>
          <p:cNvPicPr>
            <a:picLocks noChangeAspect="1"/>
          </p:cNvPicPr>
          <p:nvPr/>
        </p:nvPicPr>
        <p:blipFill>
          <a:blip r:embed="rId2"/>
          <a:stretch>
            <a:fillRect/>
          </a:stretch>
        </p:blipFill>
        <p:spPr>
          <a:xfrm>
            <a:off x="240780" y="2907814"/>
            <a:ext cx="8660130" cy="553085"/>
          </a:xfrm>
          <a:prstGeom prst="rect">
            <a:avLst/>
          </a:prstGeom>
        </p:spPr>
      </p:pic>
      <p:pic>
        <p:nvPicPr>
          <p:cNvPr id="7" name="圖片 6"/>
          <p:cNvPicPr>
            <a:picLocks noChangeAspect="1"/>
          </p:cNvPicPr>
          <p:nvPr/>
        </p:nvPicPr>
        <p:blipFill>
          <a:blip r:embed="rId3"/>
          <a:stretch>
            <a:fillRect/>
          </a:stretch>
        </p:blipFill>
        <p:spPr>
          <a:xfrm>
            <a:off x="166255" y="3964297"/>
            <a:ext cx="9174480" cy="553085"/>
          </a:xfrm>
          <a:prstGeom prst="rect">
            <a:avLst/>
          </a:prstGeom>
        </p:spPr>
      </p:pic>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方塊 2"/>
          <p:cNvSpPr txBox="1"/>
          <p:nvPr/>
        </p:nvSpPr>
        <p:spPr>
          <a:xfrm>
            <a:off x="285889" y="191493"/>
            <a:ext cx="10297671" cy="460375"/>
          </a:xfrm>
          <a:prstGeom prst="rect">
            <a:avLst/>
          </a:prstGeom>
          <a:noFill/>
        </p:spPr>
        <p:txBody>
          <a:bodyPr wrap="square" rtlCol="0">
            <a:spAutoFit/>
          </a:bodyPr>
          <a:lstStyle/>
          <a:p>
            <a:r>
              <a:rPr lang="en-GB" sz="2400" dirty="0">
                <a:latin typeface="Microsoft YaHei" panose="020B0503020204020204" pitchFamily="34" charset="-122"/>
                <a:ea typeface="Microsoft YaHei" panose="020B0503020204020204" pitchFamily="34" charset="-122"/>
                <a:sym typeface="+mn-ea"/>
              </a:rPr>
              <a:t>INSTALL RINGER&amp;VOLBKT TO HSG- </a:t>
            </a:r>
            <a:r>
              <a:rPr lang="en-GB" altLang="en-US" sz="2400" dirty="0">
                <a:latin typeface="Microsoft YaHei" panose="020B0503020204020204" pitchFamily="34" charset="-122"/>
                <a:ea typeface="Microsoft YaHei" panose="020B0503020204020204" pitchFamily="34" charset="-122"/>
                <a:sym typeface="+mn-ea"/>
              </a:rPr>
              <a:t>hand brush station</a:t>
            </a:r>
            <a:endParaRPr lang="en-US" altLang="zh-CN" sz="2400" dirty="0">
              <a:latin typeface="Microsoft YaHei" panose="020B0503020204020204" pitchFamily="34" charset="-122"/>
              <a:ea typeface="Microsoft YaHei" panose="020B0503020204020204" pitchFamily="34" charset="-122"/>
            </a:endParaRPr>
          </a:p>
        </p:txBody>
      </p:sp>
      <p:sp>
        <p:nvSpPr>
          <p:cNvPr id="6" name="文字方塊 5"/>
          <p:cNvSpPr txBox="1"/>
          <p:nvPr/>
        </p:nvSpPr>
        <p:spPr>
          <a:xfrm>
            <a:off x="166255" y="757961"/>
            <a:ext cx="11350488" cy="3877985"/>
          </a:xfrm>
          <a:prstGeom prst="rect">
            <a:avLst/>
          </a:prstGeom>
          <a:noFill/>
        </p:spPr>
        <p:txBody>
          <a:bodyPr wrap="square" rtlCol="0">
            <a:spAutoFit/>
          </a:bodyPr>
          <a:lstStyle/>
          <a:p>
            <a:r>
              <a:rPr lang="en-GB" altLang="en-US" b="1" dirty="0" smtClean="0">
                <a:latin typeface="Microsoft YaHei" panose="020B0503020204020204" pitchFamily="34" charset="-122"/>
                <a:ea typeface="Microsoft YaHei" panose="020B0503020204020204" pitchFamily="34" charset="-122"/>
                <a:sym typeface="+mn-ea"/>
              </a:rPr>
              <a:t>This station involves three functions:</a:t>
            </a:r>
            <a:endParaRPr lang="zh-CN" altLang="en-US" dirty="0" smtClean="0">
              <a:latin typeface="Microsoft YaHei" panose="020B0503020204020204" pitchFamily="34" charset="-122"/>
              <a:ea typeface="Microsoft YaHei" panose="020B0503020204020204" pitchFamily="34" charset="-122"/>
              <a:sym typeface="+mn-ea"/>
            </a:endParaRPr>
          </a:p>
          <a:p>
            <a:r>
              <a:rPr lang="en-GB" altLang="zh-CN" b="1" dirty="0">
                <a:latin typeface="Microsoft YaHei" panose="020B0503020204020204" pitchFamily="34" charset="-122"/>
                <a:ea typeface="Microsoft YaHei" panose="020B0503020204020204" pitchFamily="34" charset="-122"/>
                <a:sym typeface="+mn-ea"/>
              </a:rPr>
              <a:t>1 </a:t>
            </a:r>
            <a:r>
              <a:rPr lang="en-GB" altLang="en-US" b="1" dirty="0">
                <a:latin typeface="Microsoft YaHei" panose="020B0503020204020204" pitchFamily="34" charset="-122"/>
                <a:ea typeface="Microsoft YaHei" panose="020B0503020204020204" pitchFamily="34" charset="-122"/>
                <a:sym typeface="+mn-ea"/>
              </a:rPr>
              <a:t>: </a:t>
            </a:r>
            <a:r>
              <a:rPr lang="en-GB" altLang="zh-CN" b="1" dirty="0">
                <a:latin typeface="Microsoft YaHei" panose="020B0503020204020204" pitchFamily="34" charset="-122"/>
                <a:ea typeface="Microsoft YaHei" panose="020B0503020204020204" pitchFamily="34" charset="-122"/>
                <a:sym typeface="+mn-ea"/>
              </a:rPr>
              <a:t>[GET_PLC_RATE:115200] </a:t>
            </a:r>
            <a:r>
              <a:rPr lang="en-GB" altLang="en-US" dirty="0" smtClean="0">
                <a:latin typeface="Microsoft YaHei" panose="020B0503020204020204" pitchFamily="34" charset="-122"/>
                <a:ea typeface="Microsoft YaHei" panose="020B0503020204020204" pitchFamily="34" charset="-122"/>
                <a:sym typeface="+mn-ea"/>
              </a:rPr>
              <a:t>: Corresponds to the </a:t>
            </a:r>
            <a:r>
              <a:rPr lang="en-GB" altLang="zh-CN" dirty="0" smtClean="0">
                <a:latin typeface="Microsoft YaHei" panose="020B0503020204020204" pitchFamily="34" charset="-122"/>
                <a:ea typeface="Microsoft YaHei" panose="020B0503020204020204" pitchFamily="34" charset="-122"/>
                <a:sym typeface="+mn-ea"/>
              </a:rPr>
              <a:t>BUAD </a:t>
            </a:r>
            <a:r>
              <a:rPr lang="en-GB" altLang="en-US" dirty="0">
                <a:latin typeface="Microsoft YaHei" panose="020B0503020204020204" pitchFamily="34" charset="-122"/>
                <a:ea typeface="Microsoft YaHei" panose="020B0503020204020204" pitchFamily="34" charset="-122"/>
                <a:sym typeface="+mn-ea"/>
              </a:rPr>
              <a:t>field of the program interface, the baud rate </a:t>
            </a:r>
            <a:r>
              <a:rPr lang="en-GB" altLang="zh-CN" dirty="0">
                <a:latin typeface="Microsoft YaHei" panose="020B0503020204020204" pitchFamily="34" charset="-122"/>
                <a:ea typeface="Microsoft YaHei" panose="020B0503020204020204" pitchFamily="34" charset="-122"/>
                <a:sym typeface="+mn-ea"/>
              </a:rPr>
              <a:t>is 115200 </a:t>
            </a:r>
            <a:r>
              <a:rPr lang="en-GB" altLang="en-US" dirty="0" smtClean="0">
                <a:latin typeface="Microsoft YaHei" panose="020B0503020204020204" pitchFamily="34" charset="-122"/>
                <a:ea typeface="Microsoft YaHei" panose="020B0503020204020204" pitchFamily="34" charset="-122"/>
                <a:sym typeface="+mn-ea"/>
              </a:rPr>
              <a:t>.</a:t>
            </a:r>
            <a:endParaRPr lang="zh-CN" altLang="en-US" dirty="0">
              <a:latin typeface="Microsoft YaHei" panose="020B0503020204020204" pitchFamily="34" charset="-122"/>
              <a:ea typeface="Microsoft YaHei" panose="020B0503020204020204" pitchFamily="34" charset="-122"/>
              <a:sym typeface="+mn-ea"/>
            </a:endParaRPr>
          </a:p>
          <a:p>
            <a:endParaRPr lang="zh-CN" altLang="en-US" dirty="0">
              <a:latin typeface="Microsoft YaHei" panose="020B0503020204020204" pitchFamily="34" charset="-122"/>
              <a:ea typeface="Microsoft YaHei" panose="020B0503020204020204" pitchFamily="34" charset="-122"/>
              <a:sym typeface="+mn-ea"/>
            </a:endParaRPr>
          </a:p>
          <a:p>
            <a:r>
              <a:rPr lang="en-GB" altLang="zh-CN" b="1" dirty="0">
                <a:latin typeface="Microsoft YaHei" panose="020B0503020204020204" pitchFamily="34" charset="-122"/>
                <a:ea typeface="Microsoft YaHei" panose="020B0503020204020204" pitchFamily="34" charset="-122"/>
                <a:sym typeface="+mn-ea"/>
              </a:rPr>
              <a:t>2 </a:t>
            </a:r>
            <a:r>
              <a:rPr lang="en-GB" altLang="en-US" b="1" dirty="0">
                <a:latin typeface="Microsoft YaHei" panose="020B0503020204020204" pitchFamily="34" charset="-122"/>
                <a:ea typeface="Microsoft YaHei" panose="020B0503020204020204" pitchFamily="34" charset="-122"/>
                <a:sym typeface="+mn-ea"/>
              </a:rPr>
              <a:t>: </a:t>
            </a:r>
            <a:r>
              <a:rPr lang="en-GB" altLang="zh-CN" b="1" dirty="0">
                <a:latin typeface="Microsoft YaHei" panose="020B0503020204020204" pitchFamily="34" charset="-122"/>
                <a:ea typeface="Microsoft YaHei" panose="020B0503020204020204" pitchFamily="34" charset="-122"/>
                <a:sym typeface="+mn-ea"/>
              </a:rPr>
              <a:t>[PLC_RECVTYPE:1] </a:t>
            </a:r>
            <a:r>
              <a:rPr lang="en-GB" altLang="en-US" b="1" dirty="0">
                <a:latin typeface="Microsoft YaHei" panose="020B0503020204020204" pitchFamily="34" charset="-122"/>
                <a:ea typeface="Microsoft YaHei" panose="020B0503020204020204" pitchFamily="34" charset="-122"/>
                <a:sym typeface="+mn-ea"/>
              </a:rPr>
              <a:t>:</a:t>
            </a:r>
            <a:r>
              <a:rPr lang="en-GB" altLang="zh-CN" b="1" dirty="0">
                <a:latin typeface="Microsoft YaHei" panose="020B0503020204020204" pitchFamily="34" charset="-122"/>
                <a:ea typeface="Microsoft YaHei" panose="020B0503020204020204" pitchFamily="34" charset="-122"/>
                <a:sym typeface="+mn-ea"/>
              </a:rPr>
              <a:t>   </a:t>
            </a:r>
            <a:r>
              <a:rPr lang="en-GB" altLang="zh-CN" dirty="0">
                <a:latin typeface="Microsoft YaHei" panose="020B0503020204020204" pitchFamily="34" charset="-122"/>
                <a:ea typeface="Microsoft YaHei" panose="020B0503020204020204" pitchFamily="34" charset="-122"/>
                <a:sym typeface="+mn-ea"/>
              </a:rPr>
              <a:t>The interface displays: PLC_RECVTYPE, </a:t>
            </a:r>
            <a:r>
              <a:rPr lang="en-GB" altLang="en-US" dirty="0">
                <a:latin typeface="Microsoft YaHei" panose="020B0503020204020204" pitchFamily="34" charset="-122"/>
                <a:ea typeface="Microsoft YaHei" panose="020B0503020204020204" pitchFamily="34" charset="-122"/>
                <a:sym typeface="+mn-ea"/>
              </a:rPr>
              <a:t>receiving </a:t>
            </a:r>
            <a:r>
              <a:rPr lang="en-GB" altLang="zh-CN" dirty="0">
                <a:latin typeface="Microsoft YaHei" panose="020B0503020204020204" pitchFamily="34" charset="-122"/>
                <a:ea typeface="Microsoft YaHei" panose="020B0503020204020204" pitchFamily="34" charset="-122"/>
                <a:sym typeface="+mn-ea"/>
              </a:rPr>
              <a:t>FIXTUREID </a:t>
            </a:r>
            <a:r>
              <a:rPr lang="en-GB" altLang="en-US" dirty="0">
                <a:latin typeface="Microsoft YaHei" panose="020B0503020204020204" pitchFamily="34" charset="-122"/>
                <a:ea typeface="Microsoft YaHei" panose="020B0503020204020204" pitchFamily="34" charset="-122"/>
                <a:sym typeface="+mn-ea"/>
              </a:rPr>
              <a:t>pressure value.</a:t>
            </a:r>
            <a:endParaRPr lang="en-GB" altLang="en-US" dirty="0">
              <a:latin typeface="Microsoft YaHei" panose="020B0503020204020204" pitchFamily="34" charset="-122"/>
              <a:ea typeface="Microsoft YaHei" panose="020B0503020204020204" pitchFamily="34" charset="-122"/>
              <a:sym typeface="+mn-ea"/>
            </a:endParaRPr>
          </a:p>
          <a:p>
            <a:r>
              <a:rPr lang="en-GB" altLang="zh-CN" sz="1400" dirty="0" smtClean="0">
                <a:solidFill>
                  <a:schemeClr val="accent2">
                    <a:lumMod val="75000"/>
                  </a:schemeClr>
                </a:solidFill>
                <a:latin typeface="Microsoft YaHei" panose="020B0503020204020204" pitchFamily="34" charset="-122"/>
                <a:ea typeface="Microsoft YaHei" panose="020B0503020204020204" pitchFamily="34" charset="-122"/>
                <a:sym typeface="+mn-ea"/>
              </a:rPr>
              <a:t>Log: </a:t>
            </a:r>
            <a:r>
              <a:rPr sz="1400" dirty="0" smtClean="0">
                <a:solidFill>
                  <a:schemeClr val="accent2">
                    <a:lumMod val="75000"/>
                  </a:schemeClr>
                </a:solidFill>
                <a:latin typeface="Microsoft YaHei" panose="020B0503020204020204" pitchFamily="34" charset="-122"/>
                <a:ea typeface="Microsoft YaHei" panose="020B0503020204020204" pitchFamily="34" charset="-122"/>
                <a:sym typeface="+mn-ea"/>
              </a:rPr>
              <a:t>INFO </a:t>
            </a:r>
            <a:r>
              <a:rPr sz="1400" dirty="0">
                <a:solidFill>
                  <a:schemeClr val="accent2">
                    <a:lumMod val="75000"/>
                  </a:schemeClr>
                </a:solidFill>
                <a:latin typeface="Microsoft YaHei" panose="020B0503020204020204" pitchFamily="34" charset="-122"/>
                <a:ea typeface="Microsoft YaHei" panose="020B0503020204020204" pitchFamily="34" charset="-122"/>
                <a:sym typeface="+mn-ea"/>
              </a:rPr>
              <a:t>: T/USBserial_lastStr :</a:t>
            </a:r>
            <a:endParaRPr sz="1400" dirty="0">
              <a:solidFill>
                <a:schemeClr val="accent2">
                  <a:lumMod val="75000"/>
                </a:schemeClr>
              </a:solidFill>
              <a:latin typeface="Microsoft YaHei" panose="020B0503020204020204" pitchFamily="34" charset="-122"/>
              <a:ea typeface="Microsoft YaHei" panose="020B0503020204020204" pitchFamily="34" charset="-122"/>
              <a:sym typeface="+mn-ea"/>
            </a:endParaRPr>
          </a:p>
          <a:p>
            <a:r>
              <a:rPr sz="1400" dirty="0">
                <a:solidFill>
                  <a:schemeClr val="accent2">
                    <a:lumMod val="75000"/>
                  </a:schemeClr>
                </a:solidFill>
                <a:latin typeface="Microsoft YaHei" panose="020B0503020204020204" pitchFamily="34" charset="-122"/>
                <a:ea typeface="Microsoft YaHei" panose="020B0503020204020204" pitchFamily="34" charset="-122"/>
                <a:sym typeface="+mn-ea"/>
              </a:rPr>
              <a:t>@ID:0019,T1:20230320134930,T2:20230320135059,V1:1,RESULT:PASS</a:t>
            </a:r>
            <a:endParaRPr sz="1400" dirty="0">
              <a:solidFill>
                <a:schemeClr val="accent2">
                  <a:lumMod val="75000"/>
                </a:schemeClr>
              </a:solidFill>
              <a:latin typeface="Microsoft YaHei" panose="020B0503020204020204" pitchFamily="34" charset="-122"/>
              <a:ea typeface="Microsoft YaHei" panose="020B0503020204020204" pitchFamily="34" charset="-122"/>
              <a:sym typeface="+mn-ea"/>
            </a:endParaRPr>
          </a:p>
          <a:p>
            <a:endParaRPr lang="en-US" altLang="zh-CN" dirty="0">
              <a:latin typeface="Microsoft YaHei" panose="020B0503020204020204" pitchFamily="34" charset="-122"/>
              <a:ea typeface="Microsoft YaHei" panose="020B0503020204020204" pitchFamily="34" charset="-122"/>
              <a:sym typeface="+mn-ea"/>
            </a:endParaRPr>
          </a:p>
          <a:p>
            <a:r>
              <a:rPr lang="en-GB" altLang="zh-CN" b="1" dirty="0">
                <a:latin typeface="Microsoft YaHei" panose="020B0503020204020204" pitchFamily="34" charset="-122"/>
                <a:ea typeface="Microsoft YaHei" panose="020B0503020204020204" pitchFamily="34" charset="-122"/>
                <a:sym typeface="+mn-ea"/>
              </a:rPr>
              <a:t>3 </a:t>
            </a:r>
            <a:r>
              <a:rPr lang="en-GB" altLang="en-US" b="1" dirty="0">
                <a:latin typeface="Microsoft YaHei" panose="020B0503020204020204" pitchFamily="34" charset="-122"/>
                <a:ea typeface="Microsoft YaHei" panose="020B0503020204020204" pitchFamily="34" charset="-122"/>
                <a:sym typeface="+mn-ea"/>
              </a:rPr>
              <a:t>: </a:t>
            </a:r>
            <a:r>
              <a:rPr lang="en-GB" altLang="zh-CN" b="1" dirty="0">
                <a:latin typeface="Microsoft YaHei" panose="020B0503020204020204" pitchFamily="34" charset="-122"/>
                <a:ea typeface="Microsoft YaHei" panose="020B0503020204020204" pitchFamily="34" charset="-122"/>
                <a:sym typeface="+mn-ea"/>
              </a:rPr>
              <a:t>[GET_MACTYPE_TIME:10] </a:t>
            </a:r>
            <a:r>
              <a:rPr lang="en-GB" altLang="en-US" b="1" dirty="0">
                <a:latin typeface="Microsoft YaHei" panose="020B0503020204020204" pitchFamily="34" charset="-122"/>
                <a:ea typeface="Microsoft YaHei" panose="020B0503020204020204" pitchFamily="34" charset="-122"/>
                <a:sym typeface="+mn-ea"/>
              </a:rPr>
              <a:t>:</a:t>
            </a:r>
            <a:r>
              <a:rPr lang="en-GB" altLang="zh-CN" b="1" dirty="0">
                <a:latin typeface="Microsoft YaHei" panose="020B0503020204020204" pitchFamily="34" charset="-122"/>
                <a:ea typeface="Microsoft YaHei" panose="020B0503020204020204" pitchFamily="34" charset="-122"/>
                <a:sym typeface="+mn-ea"/>
              </a:rPr>
              <a:t> </a:t>
            </a:r>
            <a:r>
              <a:rPr lang="en-GB" altLang="en-US" dirty="0">
                <a:latin typeface="Microsoft YaHei" panose="020B0503020204020204" pitchFamily="34" charset="-122"/>
                <a:ea typeface="Microsoft YaHei" panose="020B0503020204020204" pitchFamily="34" charset="-122"/>
                <a:sym typeface="+mn-ea"/>
              </a:rPr>
              <a:t>It represents the waiting time </a:t>
            </a:r>
            <a:r>
              <a:rPr lang="en-GB" altLang="zh-CN" dirty="0" smtClean="0">
                <a:latin typeface="Microsoft YaHei" panose="020B0503020204020204" pitchFamily="34" charset="-122"/>
                <a:ea typeface="Microsoft YaHei" panose="020B0503020204020204" pitchFamily="34" charset="-122"/>
                <a:sym typeface="+mn-ea"/>
              </a:rPr>
              <a:t>of 10s </a:t>
            </a:r>
            <a:r>
              <a:rPr lang="en-GB" altLang="en-US" dirty="0" smtClean="0">
                <a:latin typeface="Microsoft YaHei" panose="020B0503020204020204" pitchFamily="34" charset="-122"/>
                <a:ea typeface="Microsoft YaHei" panose="020B0503020204020204" pitchFamily="34" charset="-122"/>
                <a:sym typeface="+mn-ea"/>
              </a:rPr>
              <a:t>. If this time is exceeded, the program will report an error.</a:t>
            </a:r>
            <a:endParaRPr lang="en-US" altLang="zh-CN" dirty="0" smtClean="0">
              <a:latin typeface="Microsoft YaHei" panose="020B0503020204020204" pitchFamily="34" charset="-122"/>
              <a:ea typeface="Microsoft YaHei" panose="020B0503020204020204" pitchFamily="34" charset="-122"/>
              <a:sym typeface="+mn-ea"/>
            </a:endParaRPr>
          </a:p>
          <a:p>
            <a:r>
              <a:rPr lang="en-GB" altLang="zh-CN" sz="1400" dirty="0" smtClean="0">
                <a:solidFill>
                  <a:srgbClr val="C00000"/>
                </a:solidFill>
                <a:latin typeface="Microsoft YaHei" panose="020B0503020204020204" pitchFamily="34" charset="-122"/>
                <a:ea typeface="Microsoft YaHei" panose="020B0503020204020204" pitchFamily="34" charset="-122"/>
                <a:sym typeface="+mn-ea"/>
              </a:rPr>
              <a:t>NO </a:t>
            </a:r>
            <a:r>
              <a:rPr lang="en-GB" altLang="zh-CN" sz="1400" dirty="0">
                <a:solidFill>
                  <a:srgbClr val="C00000"/>
                </a:solidFill>
                <a:latin typeface="Microsoft YaHei" panose="020B0503020204020204" pitchFamily="34" charset="-122"/>
                <a:ea typeface="Microsoft YaHei" panose="020B0503020204020204" pitchFamily="34" charset="-122"/>
                <a:sym typeface="+mn-ea"/>
              </a:rPr>
              <a:t>PLC-SIGNAL BE RETURNED </a:t>
            </a:r>
            <a:r>
              <a:rPr lang="en-GB" altLang="zh-CN" sz="1400" dirty="0" smtClean="0">
                <a:solidFill>
                  <a:srgbClr val="C00000"/>
                </a:solidFill>
                <a:latin typeface="Microsoft YaHei" panose="020B0503020204020204" pitchFamily="34" charset="-122"/>
                <a:ea typeface="Microsoft YaHei" panose="020B0503020204020204" pitchFamily="34" charset="-122"/>
                <a:sym typeface="+mn-ea"/>
              </a:rPr>
              <a:t>!</a:t>
            </a:r>
            <a:endParaRPr lang="en-GB" altLang="zh-CN" sz="1400" dirty="0" smtClean="0">
              <a:solidFill>
                <a:srgbClr val="C00000"/>
              </a:solidFill>
              <a:latin typeface="Microsoft YaHei" panose="020B0503020204020204" pitchFamily="34" charset="-122"/>
              <a:ea typeface="Microsoft YaHei" panose="020B0503020204020204" pitchFamily="34" charset="-122"/>
              <a:sym typeface="+mn-ea"/>
            </a:endParaRPr>
          </a:p>
          <a:p>
            <a:endParaRPr lang="en-US" altLang="zh-CN" sz="1400" dirty="0">
              <a:solidFill>
                <a:srgbClr val="C00000"/>
              </a:solidFill>
              <a:latin typeface="Microsoft YaHei" panose="020B0503020204020204" pitchFamily="34" charset="-122"/>
              <a:ea typeface="Microsoft YaHei" panose="020B0503020204020204" pitchFamily="34" charset="-122"/>
              <a:sym typeface="+mn-ea"/>
            </a:endParaRPr>
          </a:p>
          <a:p>
            <a:endParaRPr lang="en-US" altLang="zh-CN" sz="1400" dirty="0" smtClean="0">
              <a:solidFill>
                <a:srgbClr val="C00000"/>
              </a:solidFill>
              <a:latin typeface="Microsoft YaHei" panose="020B0503020204020204" pitchFamily="34" charset="-122"/>
              <a:ea typeface="Microsoft YaHei" panose="020B0503020204020204" pitchFamily="34" charset="-122"/>
              <a:sym typeface="+mn-ea"/>
            </a:endParaRPr>
          </a:p>
          <a:p>
            <a:r>
              <a:rPr lang="en-GB" altLang="zh-CN" b="1" dirty="0">
                <a:latin typeface="Microsoft YaHei" panose="020B0503020204020204" pitchFamily="34" charset="-122"/>
                <a:ea typeface="Microsoft YaHei" panose="020B0503020204020204" pitchFamily="34" charset="-122"/>
                <a:sym typeface="+mn-ea"/>
              </a:rPr>
              <a:t>COMDATA </a:t>
            </a:r>
            <a:r>
              <a:rPr lang="en-GB" altLang="en-US" b="1" dirty="0">
                <a:latin typeface="Microsoft YaHei" panose="020B0503020204020204" pitchFamily="34" charset="-122"/>
                <a:ea typeface="Microsoft YaHei" panose="020B0503020204020204" pitchFamily="34" charset="-122"/>
                <a:sym typeface="+mn-ea"/>
              </a:rPr>
              <a:t>data storage </a:t>
            </a:r>
            <a:r>
              <a:rPr lang="en-GB" altLang="en-US" dirty="0">
                <a:latin typeface="Microsoft YaHei" panose="020B0503020204020204" pitchFamily="34" charset="-122"/>
                <a:ea typeface="Microsoft YaHei" panose="020B0503020204020204" pitchFamily="34" charset="-122"/>
                <a:sym typeface="+mn-ea"/>
              </a:rPr>
              <a:t>: </a:t>
            </a:r>
            <a:r>
              <a:rPr lang="en-GB" altLang="zh-CN" dirty="0">
                <a:latin typeface="Microsoft YaHei" panose="020B0503020204020204" pitchFamily="34" charset="-122"/>
                <a:ea typeface="Microsoft YaHei" panose="020B0503020204020204" pitchFamily="34" charset="-122"/>
                <a:sym typeface="+mn-ea"/>
              </a:rPr>
              <a:t>DB where ISN </a:t>
            </a:r>
            <a:r>
              <a:rPr lang="en-GB" altLang="en-US" dirty="0">
                <a:latin typeface="Microsoft YaHei" panose="020B0503020204020204" pitchFamily="34" charset="-122"/>
                <a:ea typeface="Microsoft YaHei" panose="020B0503020204020204" pitchFamily="34" charset="-122"/>
                <a:sym typeface="+mn-ea"/>
              </a:rPr>
              <a:t>is located</a:t>
            </a:r>
            <a:endParaRPr lang="en-GB" altLang="en-US" dirty="0">
              <a:latin typeface="Microsoft YaHei" panose="020B0503020204020204" pitchFamily="34" charset="-122"/>
              <a:ea typeface="Microsoft YaHei" panose="020B0503020204020204" pitchFamily="34" charset="-122"/>
              <a:sym typeface="+mn-ea"/>
            </a:endParaRPr>
          </a:p>
          <a:p>
            <a:endParaRPr lang="en-US" altLang="zh-CN" dirty="0">
              <a:latin typeface="Microsoft YaHei" panose="020B0503020204020204" pitchFamily="34" charset="-122"/>
              <a:ea typeface="Microsoft YaHei" panose="020B0503020204020204" pitchFamily="34" charset="-122"/>
              <a:sym typeface="+mn-ea"/>
            </a:endParaRPr>
          </a:p>
          <a:p>
            <a:r>
              <a:rPr lang="en-GB" altLang="zh-CN" sz="1400" dirty="0">
                <a:solidFill>
                  <a:schemeClr val="accent2">
                    <a:lumMod val="75000"/>
                  </a:schemeClr>
                </a:solidFill>
                <a:latin typeface="Microsoft YaHei" panose="020B0503020204020204" pitchFamily="34" charset="-122"/>
                <a:ea typeface="Microsoft YaHei" panose="020B0503020204020204" pitchFamily="34" charset="-122"/>
                <a:sym typeface="+mn-ea"/>
              </a:rPr>
              <a:t>select * from comdata@SHKGF3_RPT where </a:t>
            </a:r>
            <a:r>
              <a:rPr lang="en-GB" altLang="zh-CN" sz="1400" dirty="0" err="1">
                <a:solidFill>
                  <a:schemeClr val="accent2">
                    <a:lumMod val="75000"/>
                  </a:schemeClr>
                </a:solidFill>
                <a:latin typeface="Microsoft YaHei" panose="020B0503020204020204" pitchFamily="34" charset="-122"/>
                <a:ea typeface="Microsoft YaHei" panose="020B0503020204020204" pitchFamily="34" charset="-122"/>
                <a:sym typeface="+mn-ea"/>
              </a:rPr>
              <a:t>sn </a:t>
            </a:r>
            <a:r>
              <a:rPr lang="en-GB" altLang="zh-CN" sz="1400" dirty="0">
                <a:solidFill>
                  <a:schemeClr val="accent2">
                    <a:lumMod val="75000"/>
                  </a:schemeClr>
                </a:solidFill>
                <a:latin typeface="Microsoft YaHei" panose="020B0503020204020204" pitchFamily="34" charset="-122"/>
                <a:ea typeface="Microsoft YaHei" panose="020B0503020204020204" pitchFamily="34" charset="-122"/>
                <a:sym typeface="+mn-ea"/>
              </a:rPr>
              <a:t>='C7CGZX007JN00001M1';</a:t>
            </a:r>
            <a:endParaRPr lang="en-GB" altLang="zh-CN" sz="1400" dirty="0">
              <a:solidFill>
                <a:schemeClr val="accent2">
                  <a:lumMod val="75000"/>
                </a:schemeClr>
              </a:solidFill>
              <a:latin typeface="Microsoft YaHei" panose="020B0503020204020204" pitchFamily="34" charset="-122"/>
              <a:ea typeface="Microsoft YaHei" panose="020B0503020204020204" pitchFamily="34" charset="-122"/>
              <a:sym typeface="+mn-ea"/>
            </a:endParaRPr>
          </a:p>
          <a:p>
            <a:endParaRPr lang="en-US" altLang="zh-CN" sz="1400" dirty="0" smtClean="0">
              <a:solidFill>
                <a:srgbClr val="C00000"/>
              </a:solidFill>
              <a:latin typeface="Microsoft YaHei" panose="020B0503020204020204" pitchFamily="34" charset="-122"/>
              <a:ea typeface="Microsoft YaHei" panose="020B0503020204020204" pitchFamily="34" charset="-122"/>
            </a:endParaRPr>
          </a:p>
        </p:txBody>
      </p:sp>
      <p:pic>
        <p:nvPicPr>
          <p:cNvPr id="5" name="圖片 4"/>
          <p:cNvPicPr>
            <a:picLocks noChangeAspect="1"/>
          </p:cNvPicPr>
          <p:nvPr/>
        </p:nvPicPr>
        <p:blipFill>
          <a:blip r:embed="rId1"/>
          <a:stretch>
            <a:fillRect/>
          </a:stretch>
        </p:blipFill>
        <p:spPr>
          <a:xfrm>
            <a:off x="255909" y="4378299"/>
            <a:ext cx="8352790" cy="637540"/>
          </a:xfrm>
          <a:prstGeom prst="rect">
            <a:avLst/>
          </a:prstGeom>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方塊 2"/>
          <p:cNvSpPr txBox="1"/>
          <p:nvPr/>
        </p:nvSpPr>
        <p:spPr>
          <a:xfrm>
            <a:off x="285889" y="191493"/>
            <a:ext cx="10297671" cy="460375"/>
          </a:xfrm>
          <a:prstGeom prst="rect">
            <a:avLst/>
          </a:prstGeom>
          <a:noFill/>
        </p:spPr>
        <p:txBody>
          <a:bodyPr wrap="square" rtlCol="0">
            <a:spAutoFit/>
          </a:bodyPr>
          <a:lstStyle/>
          <a:p>
            <a:r>
              <a:rPr lang="en-GB" sz="2400" dirty="0">
                <a:latin typeface="Microsoft YaHei" panose="020B0503020204020204" pitchFamily="34" charset="-122"/>
                <a:ea typeface="Microsoft YaHei" panose="020B0503020204020204" pitchFamily="34" charset="-122"/>
                <a:sym typeface="+mn-ea"/>
              </a:rPr>
              <a:t>INSTALL RINGER&amp;VOLBKT TO HSG- </a:t>
            </a:r>
            <a:r>
              <a:rPr lang="en-GB" altLang="en-US" sz="2400" dirty="0">
                <a:latin typeface="Microsoft YaHei" panose="020B0503020204020204" pitchFamily="34" charset="-122"/>
                <a:ea typeface="Microsoft YaHei" panose="020B0503020204020204" pitchFamily="34" charset="-122"/>
                <a:sym typeface="+mn-ea"/>
              </a:rPr>
              <a:t>hand brush station</a:t>
            </a:r>
            <a:endParaRPr lang="en-US" altLang="zh-CN" sz="2400" dirty="0">
              <a:latin typeface="Microsoft YaHei" panose="020B0503020204020204" pitchFamily="34" charset="-122"/>
              <a:ea typeface="Microsoft YaHei" panose="020B0503020204020204" pitchFamily="34" charset="-122"/>
            </a:endParaRPr>
          </a:p>
        </p:txBody>
      </p:sp>
      <p:sp>
        <p:nvSpPr>
          <p:cNvPr id="6" name="文字方塊 5"/>
          <p:cNvSpPr txBox="1"/>
          <p:nvPr/>
        </p:nvSpPr>
        <p:spPr>
          <a:xfrm>
            <a:off x="166255" y="757961"/>
            <a:ext cx="11350488" cy="4462760"/>
          </a:xfrm>
          <a:prstGeom prst="rect">
            <a:avLst/>
          </a:prstGeom>
          <a:noFill/>
        </p:spPr>
        <p:txBody>
          <a:bodyPr wrap="square" rtlCol="0">
            <a:spAutoFit/>
          </a:bodyPr>
          <a:lstStyle/>
          <a:p>
            <a:r>
              <a:rPr lang="en-GB" altLang="en-US" b="1" dirty="0" smtClean="0">
                <a:latin typeface="Microsoft YaHei" panose="020B0503020204020204" pitchFamily="34" charset="-122"/>
                <a:ea typeface="Microsoft YaHei" panose="020B0503020204020204" pitchFamily="34" charset="-122"/>
                <a:sym typeface="+mn-ea"/>
              </a:rPr>
              <a:t>Substitute material maintenance:</a:t>
            </a:r>
            <a:endParaRPr lang="en-GB" altLang="en-US" b="1" dirty="0" smtClean="0">
              <a:latin typeface="Microsoft YaHei" panose="020B0503020204020204" pitchFamily="34" charset="-122"/>
              <a:ea typeface="Microsoft YaHei" panose="020B0503020204020204" pitchFamily="34" charset="-122"/>
              <a:sym typeface="+mn-ea"/>
            </a:endParaRPr>
          </a:p>
          <a:p>
            <a:endParaRPr lang="zh-CN" altLang="en-US" dirty="0" smtClean="0">
              <a:latin typeface="Microsoft YaHei" panose="020B0503020204020204" pitchFamily="34" charset="-122"/>
              <a:ea typeface="Microsoft YaHei" panose="020B0503020204020204" pitchFamily="34" charset="-122"/>
              <a:sym typeface="+mn-ea"/>
            </a:endParaRPr>
          </a:p>
          <a:p>
            <a:r>
              <a:rPr sz="1400" dirty="0" smtClean="0">
                <a:solidFill>
                  <a:schemeClr val="accent2">
                    <a:lumMod val="75000"/>
                  </a:schemeClr>
                </a:solidFill>
                <a:latin typeface="Microsoft YaHei" panose="020B0503020204020204" pitchFamily="34" charset="-122"/>
                <a:ea typeface="Microsoft YaHei" panose="020B0503020204020204" pitchFamily="34" charset="-122"/>
                <a:sym typeface="+mn-ea"/>
              </a:rPr>
              <a:t>SELECT * FROM MODEL_D@SHKGS1_RPT WHERE MODELID LIKE'%UPD%' AND ATTRFLAG LIKE'%FPC2%' AND ATTRNM='3M02C';</a:t>
            </a:r>
            <a:endParaRPr sz="1400" dirty="0" smtClean="0">
              <a:solidFill>
                <a:schemeClr val="accent2">
                  <a:lumMod val="75000"/>
                </a:schemeClr>
              </a:solidFill>
              <a:latin typeface="Microsoft YaHei" panose="020B0503020204020204" pitchFamily="34" charset="-122"/>
              <a:ea typeface="Microsoft YaHei" panose="020B0503020204020204" pitchFamily="34" charset="-122"/>
              <a:sym typeface="+mn-ea"/>
            </a:endParaRPr>
          </a:p>
          <a:p>
            <a:endParaRPr dirty="0" smtClean="0">
              <a:latin typeface="Microsoft YaHei" panose="020B0503020204020204" pitchFamily="34" charset="-122"/>
              <a:ea typeface="Microsoft YaHei" panose="020B0503020204020204" pitchFamily="34" charset="-122"/>
              <a:sym typeface="+mn-ea"/>
            </a:endParaRPr>
          </a:p>
          <a:p>
            <a:endParaRPr dirty="0" smtClean="0">
              <a:latin typeface="Microsoft YaHei" panose="020B0503020204020204" pitchFamily="34" charset="-122"/>
              <a:ea typeface="Microsoft YaHei" panose="020B0503020204020204" pitchFamily="34" charset="-122"/>
              <a:sym typeface="+mn-ea"/>
            </a:endParaRPr>
          </a:p>
          <a:p>
            <a:endParaRPr lang="en-US" altLang="zh-CN" dirty="0" smtClean="0">
              <a:latin typeface="Microsoft YaHei" panose="020B0503020204020204" pitchFamily="34" charset="-122"/>
              <a:ea typeface="Microsoft YaHei" panose="020B0503020204020204" pitchFamily="34" charset="-122"/>
              <a:sym typeface="+mn-ea"/>
            </a:endParaRPr>
          </a:p>
          <a:p>
            <a:endParaRPr lang="en-US" altLang="zh-CN" dirty="0" smtClean="0">
              <a:latin typeface="Microsoft YaHei" panose="020B0503020204020204" pitchFamily="34" charset="-122"/>
              <a:ea typeface="Microsoft YaHei" panose="020B0503020204020204" pitchFamily="34" charset="-122"/>
              <a:sym typeface="+mn-ea"/>
            </a:endParaRPr>
          </a:p>
          <a:p>
            <a:r>
              <a:rPr lang="en-GB" altLang="en-US" dirty="0" smtClean="0">
                <a:latin typeface="Microsoft YaHei" panose="020B0503020204020204" pitchFamily="34" charset="-122"/>
                <a:ea typeface="Microsoft YaHei" panose="020B0503020204020204" pitchFamily="34" charset="-122"/>
                <a:sym typeface="+mn-ea"/>
              </a:rPr>
              <a:t>If set, the alternative material checkpoint will be opened </a:t>
            </a:r>
            <a:r>
              <a:rPr lang="en-GB" altLang="zh-CN" dirty="0" smtClean="0">
                <a:latin typeface="Microsoft YaHei" panose="020B0503020204020204" pitchFamily="34" charset="-122"/>
                <a:ea typeface="Microsoft YaHei" panose="020B0503020204020204" pitchFamily="34" charset="-122"/>
                <a:sym typeface="+mn-ea"/>
              </a:rPr>
              <a:t>. </a:t>
            </a:r>
            <a:r>
              <a:rPr lang="en-GB" altLang="en-US" dirty="0" smtClean="0">
                <a:latin typeface="Microsoft YaHei" panose="020B0503020204020204" pitchFamily="34" charset="-122"/>
                <a:ea typeface="Microsoft YaHei" panose="020B0503020204020204" pitchFamily="34" charset="-122"/>
                <a:sym typeface="+mn-ea"/>
              </a:rPr>
              <a:t>If the main material does not comply with the rules </a:t>
            </a:r>
            <a:r>
              <a:rPr lang="en-GB" altLang="zh-CN" dirty="0" smtClean="0">
                <a:latin typeface="Microsoft YaHei" panose="020B0503020204020204" pitchFamily="34" charset="-122"/>
                <a:ea typeface="Microsoft YaHei" panose="020B0503020204020204" pitchFamily="34" charset="-122"/>
                <a:sym typeface="+mn-ea"/>
              </a:rPr>
              <a:t>, </a:t>
            </a:r>
            <a:r>
              <a:rPr lang="en-GB" altLang="en-US" dirty="0" smtClean="0">
                <a:latin typeface="Microsoft YaHei" panose="020B0503020204020204" pitchFamily="34" charset="-122"/>
                <a:ea typeface="Microsoft YaHei" panose="020B0503020204020204" pitchFamily="34" charset="-122"/>
                <a:sym typeface="+mn-ea"/>
              </a:rPr>
              <a:t>check whether the alternative material complies with the </a:t>
            </a:r>
            <a:r>
              <a:rPr lang="en-GB" altLang="zh-CN" dirty="0" smtClean="0">
                <a:latin typeface="Microsoft YaHei" panose="020B0503020204020204" pitchFamily="34" charset="-122"/>
                <a:ea typeface="Microsoft YaHei" panose="020B0503020204020204" pitchFamily="34" charset="-122"/>
                <a:sym typeface="+mn-ea"/>
              </a:rPr>
              <a:t>LINK </a:t>
            </a:r>
            <a:r>
              <a:rPr lang="en-GB" altLang="en-US" dirty="0" smtClean="0">
                <a:latin typeface="Microsoft YaHei" panose="020B0503020204020204" pitchFamily="34" charset="-122"/>
                <a:ea typeface="Microsoft YaHei" panose="020B0503020204020204" pitchFamily="34" charset="-122"/>
                <a:sym typeface="+mn-ea"/>
              </a:rPr>
              <a:t>rules </a:t>
            </a:r>
            <a:r>
              <a:rPr lang="en-GB" altLang="zh-CN" dirty="0" smtClean="0">
                <a:latin typeface="Microsoft YaHei" panose="020B0503020204020204" pitchFamily="34" charset="-122"/>
                <a:ea typeface="Microsoft YaHei" panose="020B0503020204020204" pitchFamily="34" charset="-122"/>
                <a:sym typeface="+mn-ea"/>
              </a:rPr>
              <a:t>.</a:t>
            </a:r>
            <a:endParaRPr lang="en-GB" altLang="zh-CN" dirty="0" smtClean="0">
              <a:latin typeface="Microsoft YaHei" panose="020B0503020204020204" pitchFamily="34" charset="-122"/>
              <a:ea typeface="Microsoft YaHei" panose="020B0503020204020204" pitchFamily="34" charset="-122"/>
              <a:sym typeface="+mn-ea"/>
            </a:endParaRPr>
          </a:p>
          <a:p>
            <a:r>
              <a:rPr lang="en-GB" altLang="zh-CN" dirty="0" smtClean="0">
                <a:latin typeface="Microsoft YaHei" panose="020B0503020204020204" pitchFamily="34" charset="-122"/>
                <a:ea typeface="Microsoft YaHei" panose="020B0503020204020204" pitchFamily="34" charset="-122"/>
                <a:sym typeface="+mn-ea"/>
              </a:rPr>
              <a:t>MODELID:(UPD_ISN_KP)</a:t>
            </a:r>
            <a:endParaRPr lang="en-GB" altLang="zh-CN" dirty="0" smtClean="0">
              <a:latin typeface="Microsoft YaHei" panose="020B0503020204020204" pitchFamily="34" charset="-122"/>
              <a:ea typeface="Microsoft YaHei" panose="020B0503020204020204" pitchFamily="34" charset="-122"/>
              <a:sym typeface="+mn-ea"/>
            </a:endParaRPr>
          </a:p>
          <a:p>
            <a:r>
              <a:rPr lang="en-GB" altLang="zh-CN" dirty="0" smtClean="0">
                <a:latin typeface="Microsoft YaHei" panose="020B0503020204020204" pitchFamily="34" charset="-122"/>
                <a:ea typeface="Microsoft YaHei" panose="020B0503020204020204" pitchFamily="34" charset="-122"/>
                <a:sym typeface="+mn-ea"/>
              </a:rPr>
              <a:t>ATTRID:NO_CHK_ITEMR</a:t>
            </a:r>
            <a:endParaRPr lang="en-GB" altLang="zh-CN" dirty="0" smtClean="0">
              <a:latin typeface="Microsoft YaHei" panose="020B0503020204020204" pitchFamily="34" charset="-122"/>
              <a:ea typeface="Microsoft YaHei" panose="020B0503020204020204" pitchFamily="34" charset="-122"/>
              <a:sym typeface="+mn-ea"/>
            </a:endParaRPr>
          </a:p>
          <a:p>
            <a:r>
              <a:rPr lang="en-GB" altLang="zh-CN" dirty="0" smtClean="0">
                <a:latin typeface="Microsoft YaHei" panose="020B0503020204020204" pitchFamily="34" charset="-122"/>
                <a:ea typeface="Microsoft YaHei" panose="020B0503020204020204" pitchFamily="34" charset="-122"/>
                <a:sym typeface="+mn-ea"/>
              </a:rPr>
              <a:t>ATTRNM: </a:t>
            </a:r>
            <a:r>
              <a:rPr lang="en-GB" altLang="en-US" dirty="0" smtClean="0">
                <a:latin typeface="Microsoft YaHei" panose="020B0503020204020204" pitchFamily="34" charset="-122"/>
                <a:ea typeface="Microsoft YaHei" panose="020B0503020204020204" pitchFamily="34" charset="-122"/>
                <a:sym typeface="+mn-ea"/>
              </a:rPr>
              <a:t>Maintain </a:t>
            </a:r>
            <a:r>
              <a:rPr lang="en-GB" altLang="zh-CN" dirty="0" smtClean="0">
                <a:latin typeface="Microsoft YaHei" panose="020B0503020204020204" pitchFamily="34" charset="-122"/>
                <a:ea typeface="Microsoft YaHei" panose="020B0503020204020204" pitchFamily="34" charset="-122"/>
                <a:sym typeface="+mn-ea"/>
              </a:rPr>
              <a:t>DEVICE.LINE</a:t>
            </a:r>
            <a:endParaRPr lang="en-US" altLang="zh-CN" dirty="0" smtClean="0">
              <a:latin typeface="Microsoft YaHei" panose="020B0503020204020204" pitchFamily="34" charset="-122"/>
              <a:ea typeface="Microsoft YaHei" panose="020B0503020204020204" pitchFamily="34" charset="-122"/>
            </a:endParaRPr>
          </a:p>
          <a:p>
            <a:r>
              <a:rPr lang="en-GB" altLang="zh-CN" dirty="0" smtClean="0">
                <a:latin typeface="Microsoft YaHei" panose="020B0503020204020204" pitchFamily="34" charset="-122"/>
                <a:ea typeface="Microsoft YaHei" panose="020B0503020204020204" pitchFamily="34" charset="-122"/>
                <a:sym typeface="+mn-ea"/>
              </a:rPr>
              <a:t>ATTRINFO: </a:t>
            </a:r>
            <a:r>
              <a:rPr lang="en-GB" altLang="en-US" dirty="0" smtClean="0">
                <a:solidFill>
                  <a:srgbClr val="C00000"/>
                </a:solidFill>
                <a:latin typeface="Microsoft YaHei" panose="020B0503020204020204" pitchFamily="34" charset="-122"/>
                <a:ea typeface="Microsoft YaHei" panose="020B0503020204020204" pitchFamily="34" charset="-122"/>
                <a:sym typeface="+mn-ea"/>
              </a:rPr>
              <a:t>Maintaining both </a:t>
            </a:r>
            <a:r>
              <a:rPr lang="en-GB" altLang="zh-CN" dirty="0" smtClean="0">
                <a:solidFill>
                  <a:srgbClr val="C00000"/>
                </a:solidFill>
                <a:latin typeface="Microsoft YaHei" panose="020B0503020204020204" pitchFamily="34" charset="-122"/>
                <a:ea typeface="Microsoft YaHei" panose="020B0503020204020204" pitchFamily="34" charset="-122"/>
                <a:sym typeface="+mn-ea"/>
              </a:rPr>
              <a:t>STEP </a:t>
            </a:r>
            <a:r>
              <a:rPr lang="en-GB" altLang="en-US" dirty="0" smtClean="0">
                <a:solidFill>
                  <a:srgbClr val="C00000"/>
                </a:solidFill>
                <a:latin typeface="Microsoft YaHei" panose="020B0503020204020204" pitchFamily="34" charset="-122"/>
                <a:ea typeface="Microsoft YaHei" panose="020B0503020204020204" pitchFamily="34" charset="-122"/>
                <a:sym typeface="+mn-ea"/>
              </a:rPr>
              <a:t>and </a:t>
            </a:r>
            <a:r>
              <a:rPr lang="en-GB" altLang="zh-CN" dirty="0" smtClean="0">
                <a:solidFill>
                  <a:srgbClr val="C00000"/>
                </a:solidFill>
                <a:latin typeface="Microsoft YaHei" panose="020B0503020204020204" pitchFamily="34" charset="-122"/>
                <a:ea typeface="Microsoft YaHei" panose="020B0503020204020204" pitchFamily="34" charset="-122"/>
                <a:sym typeface="+mn-ea"/>
              </a:rPr>
              <a:t>GRP </a:t>
            </a:r>
            <a:r>
              <a:rPr lang="en-GB" altLang="en-US" dirty="0" smtClean="0">
                <a:solidFill>
                  <a:srgbClr val="C00000"/>
                </a:solidFill>
                <a:latin typeface="Microsoft YaHei" panose="020B0503020204020204" pitchFamily="34" charset="-122"/>
                <a:ea typeface="Microsoft YaHei" panose="020B0503020204020204" pitchFamily="34" charset="-122"/>
                <a:sym typeface="+mn-ea"/>
              </a:rPr>
              <a:t>requires maintenance</a:t>
            </a:r>
            <a:r>
              <a:rPr lang="en-GB" altLang="zh-CN" dirty="0" smtClean="0">
                <a:solidFill>
                  <a:srgbClr val="C00000"/>
                </a:solidFill>
                <a:latin typeface="Microsoft YaHei" panose="020B0503020204020204" pitchFamily="34" charset="-122"/>
                <a:ea typeface="Microsoft YaHei" panose="020B0503020204020204" pitchFamily="34" charset="-122"/>
                <a:sym typeface="+mn-ea"/>
              </a:rPr>
              <a:t> </a:t>
            </a:r>
            <a:endParaRPr lang="en-GB" altLang="zh-CN" dirty="0" smtClean="0">
              <a:solidFill>
                <a:srgbClr val="C00000"/>
              </a:solidFill>
              <a:latin typeface="Microsoft YaHei" panose="020B0503020204020204" pitchFamily="34" charset="-122"/>
              <a:ea typeface="Microsoft YaHei" panose="020B0503020204020204" pitchFamily="34" charset="-122"/>
              <a:sym typeface="+mn-ea"/>
            </a:endParaRPr>
          </a:p>
          <a:p>
            <a:r>
              <a:rPr lang="en-GB" altLang="zh-CN" dirty="0" smtClean="0">
                <a:latin typeface="Microsoft YaHei" panose="020B0503020204020204" pitchFamily="34" charset="-122"/>
                <a:ea typeface="Microsoft YaHei" panose="020B0503020204020204" pitchFamily="34" charset="-122"/>
                <a:sym typeface="+mn-ea"/>
              </a:rPr>
              <a:t>ATTRFLAG: </a:t>
            </a:r>
            <a:r>
              <a:rPr lang="en-GB" altLang="en-US" dirty="0" smtClean="0">
                <a:latin typeface="Microsoft YaHei" panose="020B0503020204020204" pitchFamily="34" charset="-122"/>
                <a:ea typeface="Microsoft YaHei" panose="020B0503020204020204" pitchFamily="34" charset="-122"/>
                <a:sym typeface="+mn-ea"/>
              </a:rPr>
              <a:t>Maintain </a:t>
            </a:r>
            <a:r>
              <a:rPr lang="en-GB" altLang="zh-CN" dirty="0" smtClean="0">
                <a:latin typeface="Microsoft YaHei" panose="020B0503020204020204" pitchFamily="34" charset="-122"/>
                <a:ea typeface="Microsoft YaHei" panose="020B0503020204020204" pitchFamily="34" charset="-122"/>
                <a:sym typeface="+mn-ea"/>
              </a:rPr>
              <a:t>KPBC </a:t>
            </a:r>
            <a:r>
              <a:rPr lang="en-GB" altLang="en-US" dirty="0" smtClean="0">
                <a:latin typeface="Microsoft YaHei" panose="020B0503020204020204" pitchFamily="34" charset="-122"/>
                <a:ea typeface="Microsoft YaHei" panose="020B0503020204020204" pitchFamily="34" charset="-122"/>
                <a:sym typeface="+mn-ea"/>
              </a:rPr>
              <a:t>, separate multiple ones with semicolons</a:t>
            </a:r>
            <a:endParaRPr lang="en-GB" altLang="en-US" dirty="0" smtClean="0">
              <a:latin typeface="Microsoft YaHei" panose="020B0503020204020204" pitchFamily="34" charset="-122"/>
              <a:ea typeface="Microsoft YaHei" panose="020B0503020204020204" pitchFamily="34" charset="-122"/>
              <a:sym typeface="+mn-ea"/>
            </a:endParaRPr>
          </a:p>
          <a:p>
            <a:endParaRPr lang="zh-CN" altLang="en-US" dirty="0" smtClean="0">
              <a:latin typeface="Microsoft YaHei" panose="020B0503020204020204" pitchFamily="34" charset="-122"/>
              <a:ea typeface="Microsoft YaHei" panose="020B0503020204020204" pitchFamily="34" charset="-122"/>
              <a:sym typeface="+mn-ea"/>
            </a:endParaRPr>
          </a:p>
          <a:p>
            <a:endParaRPr lang="zh-CN" altLang="en-US" dirty="0" smtClean="0">
              <a:latin typeface="Microsoft YaHei" panose="020B0503020204020204" pitchFamily="34" charset="-122"/>
              <a:ea typeface="Microsoft YaHei" panose="020B0503020204020204" pitchFamily="34" charset="-122"/>
              <a:sym typeface="+mn-ea"/>
            </a:endParaRPr>
          </a:p>
          <a:p>
            <a:endParaRPr lang="en-US" altLang="zh-CN" dirty="0" smtClean="0">
              <a:latin typeface="Microsoft YaHei" panose="020B0503020204020204" pitchFamily="34" charset="-122"/>
              <a:ea typeface="Microsoft YaHei" panose="020B0503020204020204" pitchFamily="34" charset="-122"/>
            </a:endParaRPr>
          </a:p>
        </p:txBody>
      </p:sp>
      <p:pic>
        <p:nvPicPr>
          <p:cNvPr id="2" name="圖片 1"/>
          <p:cNvPicPr>
            <a:picLocks noChangeAspect="1"/>
          </p:cNvPicPr>
          <p:nvPr/>
        </p:nvPicPr>
        <p:blipFill>
          <a:blip r:embed="rId1"/>
          <a:stretch>
            <a:fillRect/>
          </a:stretch>
        </p:blipFill>
        <p:spPr>
          <a:xfrm>
            <a:off x="285889" y="1744262"/>
            <a:ext cx="10918825" cy="783590"/>
          </a:xfrm>
          <a:prstGeom prst="rect">
            <a:avLst/>
          </a:prstGeom>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方塊 2"/>
          <p:cNvSpPr txBox="1"/>
          <p:nvPr/>
        </p:nvSpPr>
        <p:spPr>
          <a:xfrm>
            <a:off x="285889" y="191493"/>
            <a:ext cx="10297671" cy="460375"/>
          </a:xfrm>
          <a:prstGeom prst="rect">
            <a:avLst/>
          </a:prstGeom>
          <a:noFill/>
        </p:spPr>
        <p:txBody>
          <a:bodyPr wrap="square" rtlCol="0">
            <a:spAutoFit/>
          </a:bodyPr>
          <a:lstStyle/>
          <a:p>
            <a:r>
              <a:rPr lang="en-GB" sz="2400" dirty="0">
                <a:latin typeface="Microsoft YaHei" panose="020B0503020204020204" pitchFamily="34" charset="-122"/>
                <a:ea typeface="Microsoft YaHei" panose="020B0503020204020204" pitchFamily="34" charset="-122"/>
                <a:sym typeface="+mn-ea"/>
              </a:rPr>
              <a:t>INSTALL RINGER&amp;VOLBKT TO HSG- </a:t>
            </a:r>
            <a:r>
              <a:rPr lang="en-GB" altLang="en-US" sz="2400" dirty="0">
                <a:latin typeface="Microsoft YaHei" panose="020B0503020204020204" pitchFamily="34" charset="-122"/>
                <a:ea typeface="Microsoft YaHei" panose="020B0503020204020204" pitchFamily="34" charset="-122"/>
                <a:sym typeface="+mn-ea"/>
              </a:rPr>
              <a:t>hand brush station</a:t>
            </a:r>
            <a:endParaRPr lang="en-US" altLang="zh-CN" sz="2400" dirty="0">
              <a:latin typeface="Microsoft YaHei" panose="020B0503020204020204" pitchFamily="34" charset="-122"/>
              <a:ea typeface="Microsoft YaHei" panose="020B0503020204020204" pitchFamily="34" charset="-122"/>
            </a:endParaRPr>
          </a:p>
        </p:txBody>
      </p:sp>
      <p:sp>
        <p:nvSpPr>
          <p:cNvPr id="6" name="文字方塊 5"/>
          <p:cNvSpPr txBox="1"/>
          <p:nvPr/>
        </p:nvSpPr>
        <p:spPr>
          <a:xfrm>
            <a:off x="166255" y="757961"/>
            <a:ext cx="11350488" cy="5170646"/>
          </a:xfrm>
          <a:prstGeom prst="rect">
            <a:avLst/>
          </a:prstGeom>
          <a:noFill/>
        </p:spPr>
        <p:txBody>
          <a:bodyPr wrap="square" rtlCol="0">
            <a:spAutoFit/>
          </a:bodyPr>
          <a:lstStyle/>
          <a:p>
            <a:r>
              <a:rPr lang="en-GB" altLang="zh-CN" b="1" dirty="0" smtClean="0">
                <a:latin typeface="Microsoft YaHei" panose="020B0503020204020204" pitchFamily="34" charset="-122"/>
                <a:ea typeface="Microsoft YaHei" panose="020B0503020204020204" pitchFamily="34" charset="-122"/>
                <a:sym typeface="+mn-ea"/>
              </a:rPr>
              <a:t>CONFIG </a:t>
            </a:r>
            <a:r>
              <a:rPr lang="en-GB" altLang="en-US" b="1" dirty="0" smtClean="0">
                <a:latin typeface="Microsoft YaHei" panose="020B0503020204020204" pitchFamily="34" charset="-122"/>
                <a:ea typeface="Microsoft YaHei" panose="020B0503020204020204" pitchFamily="34" charset="-122"/>
                <a:sym typeface="+mn-ea"/>
              </a:rPr>
              <a:t>card maintenance:</a:t>
            </a:r>
            <a:endParaRPr lang="en-GB" altLang="en-US" b="1" dirty="0" smtClean="0">
              <a:latin typeface="Microsoft YaHei" panose="020B0503020204020204" pitchFamily="34" charset="-122"/>
              <a:ea typeface="Microsoft YaHei" panose="020B0503020204020204" pitchFamily="34" charset="-122"/>
              <a:sym typeface="+mn-ea"/>
            </a:endParaRPr>
          </a:p>
          <a:p>
            <a:endParaRPr lang="zh-CN" altLang="en-US" dirty="0" smtClean="0">
              <a:latin typeface="Microsoft YaHei" panose="020B0503020204020204" pitchFamily="34" charset="-122"/>
              <a:ea typeface="Microsoft YaHei" panose="020B0503020204020204" pitchFamily="34" charset="-122"/>
              <a:sym typeface="+mn-ea"/>
            </a:endParaRPr>
          </a:p>
          <a:p>
            <a:r>
              <a:rPr lang="en-GB" b="1" dirty="0" smtClean="0">
                <a:latin typeface="Microsoft YaHei" panose="020B0503020204020204" pitchFamily="34" charset="-122"/>
                <a:ea typeface="Microsoft YaHei" panose="020B0503020204020204" pitchFamily="34" charset="-122"/>
                <a:sym typeface="+mn-ea"/>
              </a:rPr>
              <a:t>1. </a:t>
            </a:r>
            <a:r>
              <a:rPr lang="en-GB" altLang="zh-CN" b="1" dirty="0" err="1" smtClean="0">
                <a:latin typeface="Microsoft YaHei" panose="020B0503020204020204" pitchFamily="34" charset="-122"/>
                <a:ea typeface="Microsoft YaHei" panose="020B0503020204020204" pitchFamily="34" charset="-122"/>
                <a:sym typeface="+mn-ea"/>
              </a:rPr>
              <a:t>Config </a:t>
            </a:r>
            <a:r>
              <a:rPr lang="en-GB" altLang="zh-CN" b="1" dirty="0" smtClean="0">
                <a:latin typeface="Microsoft YaHei" panose="020B0503020204020204" pitchFamily="34" charset="-122"/>
                <a:ea typeface="Microsoft YaHei" panose="020B0503020204020204" pitchFamily="34" charset="-122"/>
                <a:sym typeface="+mn-ea"/>
              </a:rPr>
              <a:t>check </a:t>
            </a:r>
            <a:r>
              <a:rPr lang="en-GB" altLang="en-US" b="1" dirty="0" smtClean="0">
                <a:latin typeface="Microsoft YaHei" panose="020B0503020204020204" pitchFamily="34" charset="-122"/>
                <a:ea typeface="Microsoft YaHei" panose="020B0503020204020204" pitchFamily="34" charset="-122"/>
                <a:sym typeface="+mn-ea"/>
              </a:rPr>
              <a:t>switch setting </a:t>
            </a:r>
            <a:r>
              <a:rPr lang="en-GB" altLang="zh-CN" b="1" dirty="0" smtClean="0">
                <a:latin typeface="Microsoft YaHei" panose="020B0503020204020204" pitchFamily="34" charset="-122"/>
                <a:ea typeface="Microsoft YaHei" panose="020B0503020204020204" pitchFamily="34" charset="-122"/>
                <a:sym typeface="+mn-ea"/>
              </a:rPr>
              <a:t>:</a:t>
            </a:r>
            <a:endParaRPr lang="en-US" b="1" dirty="0" smtClean="0">
              <a:latin typeface="Microsoft YaHei" panose="020B0503020204020204" pitchFamily="34" charset="-122"/>
              <a:ea typeface="Microsoft YaHei" panose="020B0503020204020204" pitchFamily="34" charset="-122"/>
              <a:sym typeface="+mn-ea"/>
            </a:endParaRPr>
          </a:p>
          <a:p>
            <a:r>
              <a:rPr sz="1400" dirty="0" smtClean="0">
                <a:solidFill>
                  <a:schemeClr val="accent2">
                    <a:lumMod val="75000"/>
                  </a:schemeClr>
                </a:solidFill>
                <a:latin typeface="Microsoft YaHei" panose="020B0503020204020204" pitchFamily="34" charset="-122"/>
                <a:ea typeface="Microsoft YaHei" panose="020B0503020204020204" pitchFamily="34" charset="-122"/>
                <a:sym typeface="+mn-ea"/>
              </a:rPr>
              <a:t>SELECT * FROM AP_INI@SHKGS1_RPT WHERE APID LIKE'%UPD%' AND FDEFAULT='CONFIG_CHECK' AND APDATE='FPC2';</a:t>
            </a:r>
            <a:r>
              <a:rPr lang="en-GB" sz="1400" dirty="0">
                <a:solidFill>
                  <a:schemeClr val="accent2">
                    <a:lumMod val="75000"/>
                  </a:schemeClr>
                </a:solidFill>
                <a:latin typeface="Microsoft YaHei" panose="020B0503020204020204" pitchFamily="34" charset="-122"/>
                <a:ea typeface="Microsoft YaHei" panose="020B0503020204020204" pitchFamily="34" charset="-122"/>
                <a:sym typeface="+mn-ea"/>
              </a:rPr>
              <a:t> </a:t>
            </a:r>
            <a:r>
              <a:rPr lang="en-GB" altLang="zh-CN" sz="1400" dirty="0" smtClean="0">
                <a:solidFill>
                  <a:schemeClr val="accent2">
                    <a:lumMod val="75000"/>
                  </a:schemeClr>
                </a:solidFill>
                <a:latin typeface="Microsoft YaHei" panose="020B0503020204020204" pitchFamily="34" charset="-122"/>
                <a:ea typeface="Microsoft YaHei" panose="020B0503020204020204" pitchFamily="34" charset="-122"/>
                <a:sym typeface="+mn-ea"/>
              </a:rPr>
              <a:t>--Only </a:t>
            </a:r>
            <a:r>
              <a:rPr lang="en-GB" altLang="en-US" sz="1400" dirty="0" smtClean="0">
                <a:solidFill>
                  <a:schemeClr val="accent2">
                    <a:lumMod val="75000"/>
                  </a:schemeClr>
                </a:solidFill>
                <a:latin typeface="Microsoft YaHei" panose="020B0503020204020204" pitchFamily="34" charset="-122"/>
                <a:ea typeface="Microsoft YaHei" panose="020B0503020204020204" pitchFamily="34" charset="-122"/>
                <a:sym typeface="+mn-ea"/>
              </a:rPr>
              <a:t>for work orders with </a:t>
            </a:r>
            <a:r>
              <a:rPr lang="en-GB" altLang="zh-CN" sz="1400" dirty="0" err="1" smtClean="0">
                <a:solidFill>
                  <a:schemeClr val="accent2">
                    <a:lumMod val="75000"/>
                  </a:schemeClr>
                </a:solidFill>
                <a:latin typeface="Microsoft YaHei" panose="020B0503020204020204" pitchFamily="34" charset="-122"/>
                <a:ea typeface="Microsoft YaHei" panose="020B0503020204020204" pitchFamily="34" charset="-122"/>
                <a:sym typeface="+mn-ea"/>
              </a:rPr>
              <a:t>config</a:t>
            </a:r>
            <a:endParaRPr sz="1400" dirty="0" smtClean="0">
              <a:solidFill>
                <a:schemeClr val="accent2">
                  <a:lumMod val="75000"/>
                </a:schemeClr>
              </a:solidFill>
              <a:latin typeface="Microsoft YaHei" panose="020B0503020204020204" pitchFamily="34" charset="-122"/>
              <a:ea typeface="Microsoft YaHei" panose="020B0503020204020204" pitchFamily="34" charset="-122"/>
              <a:sym typeface="+mn-ea"/>
            </a:endParaRPr>
          </a:p>
          <a:p>
            <a:endParaRPr dirty="0" smtClean="0">
              <a:latin typeface="Microsoft YaHei" panose="020B0503020204020204" pitchFamily="34" charset="-122"/>
              <a:ea typeface="Microsoft YaHei" panose="020B0503020204020204" pitchFamily="34" charset="-122"/>
              <a:sym typeface="+mn-ea"/>
            </a:endParaRPr>
          </a:p>
          <a:p>
            <a:endParaRPr dirty="0" smtClean="0">
              <a:latin typeface="Microsoft YaHei" panose="020B0503020204020204" pitchFamily="34" charset="-122"/>
              <a:ea typeface="Microsoft YaHei" panose="020B0503020204020204" pitchFamily="34" charset="-122"/>
              <a:sym typeface="+mn-ea"/>
            </a:endParaRPr>
          </a:p>
          <a:p>
            <a:endParaRPr dirty="0" smtClean="0">
              <a:latin typeface="Microsoft YaHei" panose="020B0503020204020204" pitchFamily="34" charset="-122"/>
              <a:ea typeface="Microsoft YaHei" panose="020B0503020204020204" pitchFamily="34" charset="-122"/>
              <a:sym typeface="+mn-ea"/>
            </a:endParaRPr>
          </a:p>
          <a:p>
            <a:endParaRPr dirty="0" smtClean="0">
              <a:latin typeface="Microsoft YaHei" panose="020B0503020204020204" pitchFamily="34" charset="-122"/>
              <a:ea typeface="Microsoft YaHei" panose="020B0503020204020204" pitchFamily="34" charset="-122"/>
              <a:sym typeface="+mn-ea"/>
            </a:endParaRPr>
          </a:p>
          <a:p>
            <a:r>
              <a:rPr lang="en-GB" dirty="0" smtClean="0">
                <a:latin typeface="Microsoft YaHei" panose="020B0503020204020204" pitchFamily="34" charset="-122"/>
                <a:ea typeface="Microsoft YaHei" panose="020B0503020204020204" pitchFamily="34" charset="-122"/>
                <a:sym typeface="+mn-ea"/>
              </a:rPr>
              <a:t>By route+line </a:t>
            </a:r>
            <a:r>
              <a:rPr lang="en-GB" altLang="en-US" dirty="0" smtClean="0">
                <a:latin typeface="Microsoft YaHei" panose="020B0503020204020204" pitchFamily="34" charset="-122"/>
                <a:ea typeface="Microsoft YaHei" panose="020B0503020204020204" pitchFamily="34" charset="-122"/>
                <a:sym typeface="+mn-ea"/>
              </a:rPr>
              <a:t>( </a:t>
            </a:r>
            <a:r>
              <a:rPr lang="en-GB" altLang="zh-CN" dirty="0" smtClean="0">
                <a:latin typeface="Microsoft YaHei" panose="020B0503020204020204" pitchFamily="34" charset="-122"/>
                <a:ea typeface="Microsoft YaHei" panose="020B0503020204020204" pitchFamily="34" charset="-122"/>
                <a:sym typeface="+mn-ea"/>
              </a:rPr>
              <a:t>the fvalue </a:t>
            </a:r>
            <a:r>
              <a:rPr lang="en-GB" altLang="en-US" dirty="0" smtClean="0">
                <a:latin typeface="Microsoft YaHei" panose="020B0503020204020204" pitchFamily="34" charset="-122"/>
                <a:ea typeface="Microsoft YaHei" panose="020B0503020204020204" pitchFamily="34" charset="-122"/>
                <a:sym typeface="+mn-ea"/>
              </a:rPr>
              <a:t>field can be separated by multiple semicolons) </a:t>
            </a:r>
            <a:r>
              <a:rPr lang="en-GB" dirty="0" smtClean="0">
                <a:latin typeface="Microsoft YaHei" panose="020B0503020204020204" pitchFamily="34" charset="-122"/>
                <a:ea typeface="Microsoft YaHei" panose="020B0503020204020204" pitchFamily="34" charset="-122"/>
                <a:sym typeface="+mn-ea"/>
              </a:rPr>
              <a:t>+kpbc </a:t>
            </a:r>
            <a:r>
              <a:rPr lang="en-GB" altLang="en-US" dirty="0" smtClean="0">
                <a:latin typeface="Microsoft YaHei" panose="020B0503020204020204" pitchFamily="34" charset="-122"/>
                <a:ea typeface="Microsoft YaHei" panose="020B0503020204020204" pitchFamily="34" charset="-122"/>
                <a:sym typeface="+mn-ea"/>
              </a:rPr>
              <a:t>to open the checkpoint.</a:t>
            </a:r>
            <a:endParaRPr lang="en-GB" altLang="en-US" dirty="0" smtClean="0">
              <a:latin typeface="Microsoft YaHei" panose="020B0503020204020204" pitchFamily="34" charset="-122"/>
              <a:ea typeface="Microsoft YaHei" panose="020B0503020204020204" pitchFamily="34" charset="-122"/>
              <a:sym typeface="+mn-ea"/>
            </a:endParaRPr>
          </a:p>
          <a:p>
            <a:endParaRPr lang="zh-CN" altLang="en-US" dirty="0" smtClean="0">
              <a:latin typeface="Microsoft YaHei" panose="020B0503020204020204" pitchFamily="34" charset="-122"/>
              <a:ea typeface="Microsoft YaHei" panose="020B0503020204020204" pitchFamily="34" charset="-122"/>
              <a:sym typeface="+mn-ea"/>
            </a:endParaRPr>
          </a:p>
          <a:p>
            <a:r>
              <a:rPr lang="en-GB" altLang="zh-CN" b="1" dirty="0" smtClean="0">
                <a:latin typeface="Microsoft YaHei" panose="020B0503020204020204" pitchFamily="34" charset="-122"/>
                <a:ea typeface="Microsoft YaHei" panose="020B0503020204020204" pitchFamily="34" charset="-122"/>
                <a:sym typeface="+mn-ea"/>
              </a:rPr>
              <a:t>2. </a:t>
            </a:r>
            <a:r>
              <a:rPr lang="en-GB" altLang="zh-CN" b="1" dirty="0" err="1" smtClean="0">
                <a:latin typeface="Microsoft YaHei" panose="020B0503020204020204" pitchFamily="34" charset="-122"/>
                <a:ea typeface="Microsoft YaHei" panose="020B0503020204020204" pitchFamily="34" charset="-122"/>
                <a:sym typeface="+mn-ea"/>
              </a:rPr>
              <a:t>Config </a:t>
            </a:r>
            <a:r>
              <a:rPr lang="en-GB" altLang="en-US" b="1" dirty="0" smtClean="0">
                <a:latin typeface="Microsoft YaHei" panose="020B0503020204020204" pitchFamily="34" charset="-122"/>
                <a:ea typeface="Microsoft YaHei" panose="020B0503020204020204" pitchFamily="34" charset="-122"/>
                <a:sym typeface="+mn-ea"/>
              </a:rPr>
              <a:t>matching relationship setting </a:t>
            </a:r>
            <a:r>
              <a:rPr lang="en-GB" altLang="zh-CN" b="1" dirty="0" smtClean="0">
                <a:latin typeface="Microsoft YaHei" panose="020B0503020204020204" pitchFamily="34" charset="-122"/>
                <a:ea typeface="Microsoft YaHei" panose="020B0503020204020204" pitchFamily="34" charset="-122"/>
                <a:sym typeface="+mn-ea"/>
              </a:rPr>
              <a:t>:</a:t>
            </a:r>
            <a:endParaRPr lang="en-GB" altLang="zh-CN" b="1" dirty="0" smtClean="0">
              <a:latin typeface="Microsoft YaHei" panose="020B0503020204020204" pitchFamily="34" charset="-122"/>
              <a:ea typeface="Microsoft YaHei" panose="020B0503020204020204" pitchFamily="34" charset="-122"/>
              <a:sym typeface="+mn-ea"/>
            </a:endParaRPr>
          </a:p>
          <a:p>
            <a:r>
              <a:rPr lang="en-GB" altLang="en-US" sz="1400" dirty="0" smtClean="0">
                <a:solidFill>
                  <a:schemeClr val="accent2">
                    <a:lumMod val="75000"/>
                  </a:schemeClr>
                </a:solidFill>
                <a:latin typeface="Microsoft YaHei" panose="020B0503020204020204" pitchFamily="34" charset="-122"/>
                <a:ea typeface="Microsoft YaHei" panose="020B0503020204020204" pitchFamily="34" charset="-122"/>
                <a:sym typeface="+mn-ea"/>
              </a:rPr>
              <a:t>SELECT * FROM item_feature@SHKGp1_RPT WHERE item_type like'%CONFIG_MATCH_MATRIX%' AND FEATUREID='FPC2';</a:t>
            </a:r>
            <a:endParaRPr lang="en-GB" altLang="en-US" sz="1400" dirty="0" smtClean="0">
              <a:solidFill>
                <a:schemeClr val="accent2">
                  <a:lumMod val="75000"/>
                </a:schemeClr>
              </a:solidFill>
              <a:latin typeface="Microsoft YaHei" panose="020B0503020204020204" pitchFamily="34" charset="-122"/>
              <a:ea typeface="Microsoft YaHei" panose="020B0503020204020204" pitchFamily="34" charset="-122"/>
              <a:sym typeface="+mn-ea"/>
            </a:endParaRPr>
          </a:p>
          <a:p>
            <a:endParaRPr lang="en-US" altLang="zh-CN" dirty="0" smtClean="0">
              <a:latin typeface="Microsoft YaHei" panose="020B0503020204020204" pitchFamily="34" charset="-122"/>
              <a:ea typeface="Microsoft YaHei" panose="020B0503020204020204" pitchFamily="34" charset="-122"/>
              <a:sym typeface="+mn-ea"/>
            </a:endParaRPr>
          </a:p>
          <a:p>
            <a:endParaRPr lang="en-US" altLang="zh-CN" dirty="0">
              <a:latin typeface="Microsoft YaHei" panose="020B0503020204020204" pitchFamily="34" charset="-122"/>
              <a:ea typeface="Microsoft YaHei" panose="020B0503020204020204" pitchFamily="34" charset="-122"/>
              <a:sym typeface="+mn-ea"/>
            </a:endParaRPr>
          </a:p>
          <a:p>
            <a:endParaRPr lang="en-US" altLang="zh-CN" dirty="0" smtClean="0">
              <a:latin typeface="Microsoft YaHei" panose="020B0503020204020204" pitchFamily="34" charset="-122"/>
              <a:ea typeface="Microsoft YaHei" panose="020B0503020204020204" pitchFamily="34" charset="-122"/>
              <a:sym typeface="+mn-ea"/>
            </a:endParaRPr>
          </a:p>
          <a:p>
            <a:endParaRPr lang="en-US" altLang="zh-CN" dirty="0" smtClean="0">
              <a:latin typeface="Microsoft YaHei" panose="020B0503020204020204" pitchFamily="34" charset="-122"/>
              <a:ea typeface="Microsoft YaHei" panose="020B0503020204020204" pitchFamily="34" charset="-122"/>
              <a:sym typeface="+mn-ea"/>
            </a:endParaRPr>
          </a:p>
          <a:p>
            <a:r>
              <a:rPr lang="en-GB" altLang="en-US" dirty="0" smtClean="0">
                <a:latin typeface="Microsoft YaHei" panose="020B0503020204020204" pitchFamily="34" charset="-122"/>
                <a:ea typeface="Microsoft YaHei" panose="020B0503020204020204" pitchFamily="34" charset="-122"/>
                <a:sym typeface="+mn-ea"/>
              </a:rPr>
              <a:t>Maintain the matching relationship between </a:t>
            </a:r>
            <a:r>
              <a:rPr lang="en-GB" altLang="zh-CN" dirty="0" smtClean="0">
                <a:latin typeface="Microsoft YaHei" panose="020B0503020204020204" pitchFamily="34" charset="-122"/>
                <a:ea typeface="Microsoft YaHei" panose="020B0503020204020204" pitchFamily="34" charset="-122"/>
                <a:sym typeface="+mn-ea"/>
              </a:rPr>
              <a:t>HSG70 config </a:t>
            </a:r>
            <a:r>
              <a:rPr lang="en-GB" altLang="en-US" dirty="0" smtClean="0">
                <a:latin typeface="Microsoft YaHei" panose="020B0503020204020204" pitchFamily="34" charset="-122"/>
                <a:ea typeface="Microsoft YaHei" panose="020B0503020204020204" pitchFamily="34" charset="-122"/>
                <a:sym typeface="+mn-ea"/>
              </a:rPr>
              <a:t>and </a:t>
            </a:r>
            <a:r>
              <a:rPr lang="en-GB" altLang="zh-CN" dirty="0" smtClean="0">
                <a:latin typeface="Microsoft YaHei" panose="020B0503020204020204" pitchFamily="34" charset="-122"/>
                <a:ea typeface="Microsoft YaHei" panose="020B0503020204020204" pitchFamily="34" charset="-122"/>
                <a:sym typeface="+mn-ea"/>
              </a:rPr>
              <a:t>FPC2 config</a:t>
            </a:r>
            <a:endParaRPr lang="en-US" altLang="zh-CN" dirty="0" smtClean="0">
              <a:latin typeface="Microsoft YaHei" panose="020B0503020204020204" pitchFamily="34" charset="-122"/>
              <a:ea typeface="Microsoft YaHei" panose="020B0503020204020204" pitchFamily="34" charset="-122"/>
              <a:sym typeface="+mn-ea"/>
            </a:endParaRPr>
          </a:p>
          <a:p>
            <a:endParaRPr lang="en-US" altLang="zh-CN" dirty="0" smtClean="0">
              <a:latin typeface="Microsoft YaHei" panose="020B0503020204020204" pitchFamily="34" charset="-122"/>
              <a:ea typeface="Microsoft YaHei" panose="020B0503020204020204" pitchFamily="34" charset="-122"/>
              <a:sym typeface="+mn-ea"/>
            </a:endParaRPr>
          </a:p>
        </p:txBody>
      </p:sp>
      <p:pic>
        <p:nvPicPr>
          <p:cNvPr id="8" name="圖片 7"/>
          <p:cNvPicPr>
            <a:picLocks noChangeAspect="1"/>
          </p:cNvPicPr>
          <p:nvPr/>
        </p:nvPicPr>
        <p:blipFill>
          <a:blip r:embed="rId1"/>
          <a:stretch>
            <a:fillRect/>
          </a:stretch>
        </p:blipFill>
        <p:spPr>
          <a:xfrm>
            <a:off x="285750" y="4229662"/>
            <a:ext cx="9290050" cy="875665"/>
          </a:xfrm>
          <a:prstGeom prst="rect">
            <a:avLst/>
          </a:prstGeom>
        </p:spPr>
      </p:pic>
      <p:pic>
        <p:nvPicPr>
          <p:cNvPr id="2" name="圖片 1"/>
          <p:cNvPicPr>
            <a:picLocks noChangeAspect="1"/>
          </p:cNvPicPr>
          <p:nvPr/>
        </p:nvPicPr>
        <p:blipFill>
          <a:blip r:embed="rId2"/>
          <a:stretch>
            <a:fillRect/>
          </a:stretch>
        </p:blipFill>
        <p:spPr>
          <a:xfrm>
            <a:off x="285750" y="2085861"/>
            <a:ext cx="6777355" cy="768350"/>
          </a:xfrm>
          <a:prstGeom prst="rect">
            <a:avLst/>
          </a:prstGeom>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方塊 2"/>
          <p:cNvSpPr txBox="1"/>
          <p:nvPr/>
        </p:nvSpPr>
        <p:spPr>
          <a:xfrm>
            <a:off x="285889" y="191493"/>
            <a:ext cx="10297671" cy="460375"/>
          </a:xfrm>
          <a:prstGeom prst="rect">
            <a:avLst/>
          </a:prstGeom>
          <a:noFill/>
        </p:spPr>
        <p:txBody>
          <a:bodyPr wrap="square" rtlCol="0">
            <a:spAutoFit/>
          </a:bodyPr>
          <a:lstStyle/>
          <a:p>
            <a:r>
              <a:rPr lang="en-GB" sz="2400" dirty="0">
                <a:latin typeface="Microsoft YaHei" panose="020B0503020204020204" pitchFamily="34" charset="-122"/>
                <a:ea typeface="Microsoft YaHei" panose="020B0503020204020204" pitchFamily="34" charset="-122"/>
                <a:sym typeface="+mn-ea"/>
              </a:rPr>
              <a:t>INSTALL RINGER&amp;VOLBKT TO HSG- </a:t>
            </a:r>
            <a:r>
              <a:rPr lang="en-GB" altLang="en-US" sz="2400" dirty="0">
                <a:latin typeface="Microsoft YaHei" panose="020B0503020204020204" pitchFamily="34" charset="-122"/>
                <a:ea typeface="Microsoft YaHei" panose="020B0503020204020204" pitchFamily="34" charset="-122"/>
                <a:sym typeface="+mn-ea"/>
              </a:rPr>
              <a:t>hand brush station</a:t>
            </a:r>
            <a:endParaRPr lang="en-US" altLang="zh-CN" sz="2400" dirty="0">
              <a:latin typeface="Microsoft YaHei" panose="020B0503020204020204" pitchFamily="34" charset="-122"/>
              <a:ea typeface="Microsoft YaHei" panose="020B0503020204020204" pitchFamily="34" charset="-122"/>
            </a:endParaRPr>
          </a:p>
        </p:txBody>
      </p:sp>
      <p:sp>
        <p:nvSpPr>
          <p:cNvPr id="6" name="文字方塊 5"/>
          <p:cNvSpPr txBox="1"/>
          <p:nvPr/>
        </p:nvSpPr>
        <p:spPr>
          <a:xfrm>
            <a:off x="166255" y="757961"/>
            <a:ext cx="11350488" cy="4955203"/>
          </a:xfrm>
          <a:prstGeom prst="rect">
            <a:avLst/>
          </a:prstGeom>
          <a:noFill/>
        </p:spPr>
        <p:txBody>
          <a:bodyPr wrap="square" rtlCol="0">
            <a:spAutoFit/>
          </a:bodyPr>
          <a:lstStyle/>
          <a:p>
            <a:r>
              <a:rPr lang="en-GB" altLang="zh-CN" b="1" dirty="0" smtClean="0">
                <a:latin typeface="Microsoft YaHei" panose="020B0503020204020204" pitchFamily="34" charset="-122"/>
                <a:ea typeface="Microsoft YaHei" panose="020B0503020204020204" pitchFamily="34" charset="-122"/>
                <a:sym typeface="+mn-ea"/>
              </a:rPr>
              <a:t>CONFIG </a:t>
            </a:r>
            <a:r>
              <a:rPr lang="en-GB" altLang="en-US" b="1" dirty="0" smtClean="0">
                <a:latin typeface="Microsoft YaHei" panose="020B0503020204020204" pitchFamily="34" charset="-122"/>
                <a:ea typeface="Microsoft YaHei" panose="020B0503020204020204" pitchFamily="34" charset="-122"/>
                <a:sym typeface="+mn-ea"/>
              </a:rPr>
              <a:t>card maintenance:</a:t>
            </a:r>
            <a:endParaRPr lang="en-US" altLang="zh-CN" b="1" dirty="0" smtClean="0">
              <a:latin typeface="Microsoft YaHei" panose="020B0503020204020204" pitchFamily="34" charset="-122"/>
              <a:ea typeface="Microsoft YaHei" panose="020B0503020204020204" pitchFamily="34" charset="-122"/>
              <a:sym typeface="+mn-ea"/>
            </a:endParaRPr>
          </a:p>
          <a:p>
            <a:endParaRPr dirty="0" smtClean="0">
              <a:latin typeface="Microsoft YaHei" panose="020B0503020204020204" pitchFamily="34" charset="-122"/>
              <a:ea typeface="Microsoft YaHei" panose="020B0503020204020204" pitchFamily="34" charset="-122"/>
              <a:sym typeface="+mn-ea"/>
            </a:endParaRPr>
          </a:p>
          <a:p>
            <a:r>
              <a:rPr lang="en-GB" b="1" dirty="0" smtClean="0">
                <a:latin typeface="Microsoft YaHei" panose="020B0503020204020204" pitchFamily="34" charset="-122"/>
                <a:ea typeface="Microsoft YaHei" panose="020B0503020204020204" pitchFamily="34" charset="-122"/>
                <a:sym typeface="+mn-ea"/>
              </a:rPr>
              <a:t>3. </a:t>
            </a:r>
            <a:r>
              <a:rPr lang="en-GB" altLang="zh-CN" b="1" dirty="0" err="1" smtClean="0">
                <a:latin typeface="Microsoft YaHei" panose="020B0503020204020204" pitchFamily="34" charset="-122"/>
                <a:ea typeface="Microsoft YaHei" panose="020B0503020204020204" pitchFamily="34" charset="-122"/>
                <a:sym typeface="+mn-ea"/>
              </a:rPr>
              <a:t>Config </a:t>
            </a:r>
            <a:r>
              <a:rPr lang="en-GB" altLang="zh-CN" b="1" dirty="0" smtClean="0">
                <a:latin typeface="Microsoft YaHei" panose="020B0503020204020204" pitchFamily="34" charset="-122"/>
                <a:ea typeface="Microsoft YaHei" panose="020B0503020204020204" pitchFamily="34" charset="-122"/>
                <a:sym typeface="+mn-ea"/>
              </a:rPr>
              <a:t>check </a:t>
            </a:r>
            <a:r>
              <a:rPr lang="en-GB" altLang="en-US" b="1" dirty="0" smtClean="0">
                <a:latin typeface="Microsoft YaHei" panose="020B0503020204020204" pitchFamily="34" charset="-122"/>
                <a:ea typeface="Microsoft YaHei" panose="020B0503020204020204" pitchFamily="34" charset="-122"/>
                <a:sym typeface="+mn-ea"/>
              </a:rPr>
              <a:t>special settings </a:t>
            </a:r>
            <a:r>
              <a:rPr lang="en-GB" altLang="zh-CN" b="1" dirty="0" smtClean="0">
                <a:latin typeface="Microsoft YaHei" panose="020B0503020204020204" pitchFamily="34" charset="-122"/>
                <a:ea typeface="Microsoft YaHei" panose="020B0503020204020204" pitchFamily="34" charset="-122"/>
                <a:sym typeface="+mn-ea"/>
              </a:rPr>
              <a:t>( </a:t>
            </a:r>
            <a:r>
              <a:rPr lang="en-GB" altLang="en-US" b="1" dirty="0" smtClean="0">
                <a:latin typeface="Microsoft YaHei" panose="020B0503020204020204" pitchFamily="34" charset="-122"/>
                <a:ea typeface="Microsoft YaHei" panose="020B0503020204020204" pitchFamily="34" charset="-122"/>
                <a:sym typeface="+mn-ea"/>
              </a:rPr>
              <a:t>for </a:t>
            </a:r>
            <a:r>
              <a:rPr lang="en-GB" altLang="zh-CN" b="1" dirty="0" smtClean="0">
                <a:latin typeface="Microsoft YaHei" panose="020B0503020204020204" pitchFamily="34" charset="-122"/>
                <a:ea typeface="Microsoft YaHei" panose="020B0503020204020204" pitchFamily="34" charset="-122"/>
                <a:sym typeface="+mn-ea"/>
              </a:rPr>
              <a:t>FAE </a:t>
            </a:r>
            <a:r>
              <a:rPr lang="en-GB" altLang="en-US" b="1" dirty="0" smtClean="0">
                <a:latin typeface="Microsoft YaHei" panose="020B0503020204020204" pitchFamily="34" charset="-122"/>
                <a:ea typeface="Microsoft YaHei" panose="020B0503020204020204" pitchFamily="34" charset="-122"/>
                <a:sym typeface="+mn-ea"/>
              </a:rPr>
              <a:t>reflow </a:t>
            </a:r>
            <a:r>
              <a:rPr lang="en-GB" altLang="zh-CN" b="1" dirty="0" smtClean="0">
                <a:latin typeface="Microsoft YaHei" panose="020B0503020204020204" pitchFamily="34" charset="-122"/>
                <a:ea typeface="Microsoft YaHei" panose="020B0503020204020204" pitchFamily="34" charset="-122"/>
                <a:sym typeface="+mn-ea"/>
              </a:rPr>
              <a:t>) </a:t>
            </a:r>
            <a:r>
              <a:rPr lang="en-GB" altLang="en-US" b="1" dirty="0" smtClean="0">
                <a:latin typeface="Microsoft YaHei" panose="020B0503020204020204" pitchFamily="34" charset="-122"/>
                <a:ea typeface="Microsoft YaHei" panose="020B0503020204020204" pitchFamily="34" charset="-122"/>
                <a:sym typeface="+mn-ea"/>
              </a:rPr>
              <a:t>:</a:t>
            </a:r>
            <a:endParaRPr lang="en-US" b="1" dirty="0" smtClean="0">
              <a:latin typeface="Microsoft YaHei" panose="020B0503020204020204" pitchFamily="34" charset="-122"/>
              <a:ea typeface="Microsoft YaHei" panose="020B0503020204020204" pitchFamily="34" charset="-122"/>
              <a:sym typeface="+mn-ea"/>
            </a:endParaRPr>
          </a:p>
          <a:p>
            <a:r>
              <a:rPr sz="1400" dirty="0" smtClean="0">
                <a:solidFill>
                  <a:schemeClr val="accent2">
                    <a:lumMod val="75000"/>
                  </a:schemeClr>
                </a:solidFill>
                <a:latin typeface="Microsoft YaHei" panose="020B0503020204020204" pitchFamily="34" charset="-122"/>
                <a:ea typeface="Microsoft YaHei" panose="020B0503020204020204" pitchFamily="34" charset="-122"/>
                <a:sym typeface="+mn-ea"/>
              </a:rPr>
              <a:t>SELECT * FROM AP_INI@SHKGS1_RPT WHERE APID LIKE'%(UPD_ISN_KP)%' AND FNAME='FAE_CONFIG' AND FVALUE LIKE'%FPC2%';</a:t>
            </a:r>
            <a:endParaRPr sz="1400" dirty="0" smtClean="0">
              <a:solidFill>
                <a:schemeClr val="accent2">
                  <a:lumMod val="75000"/>
                </a:schemeClr>
              </a:solidFill>
              <a:latin typeface="Microsoft YaHei" panose="020B0503020204020204" pitchFamily="34" charset="-122"/>
              <a:ea typeface="Microsoft YaHei" panose="020B0503020204020204" pitchFamily="34" charset="-122"/>
              <a:sym typeface="+mn-ea"/>
            </a:endParaRPr>
          </a:p>
          <a:p>
            <a:endParaRPr dirty="0" smtClean="0">
              <a:latin typeface="Microsoft YaHei" panose="020B0503020204020204" pitchFamily="34" charset="-122"/>
              <a:ea typeface="Microsoft YaHei" panose="020B0503020204020204" pitchFamily="34" charset="-122"/>
              <a:sym typeface="+mn-ea"/>
            </a:endParaRPr>
          </a:p>
          <a:p>
            <a:endParaRPr dirty="0" smtClean="0">
              <a:latin typeface="Microsoft YaHei" panose="020B0503020204020204" pitchFamily="34" charset="-122"/>
              <a:ea typeface="Microsoft YaHei" panose="020B0503020204020204" pitchFamily="34" charset="-122"/>
              <a:sym typeface="+mn-ea"/>
            </a:endParaRPr>
          </a:p>
          <a:p>
            <a:endParaRPr dirty="0" smtClean="0">
              <a:latin typeface="Microsoft YaHei" panose="020B0503020204020204" pitchFamily="34" charset="-122"/>
              <a:ea typeface="Microsoft YaHei" panose="020B0503020204020204" pitchFamily="34" charset="-122"/>
              <a:sym typeface="+mn-ea"/>
            </a:endParaRPr>
          </a:p>
          <a:p>
            <a:r>
              <a:rPr lang="en-GB" altLang="en-US" dirty="0" smtClean="0">
                <a:latin typeface="Microsoft YaHei" panose="020B0503020204020204" pitchFamily="34" charset="-122"/>
                <a:ea typeface="Microsoft YaHei" panose="020B0503020204020204" pitchFamily="34" charset="-122"/>
                <a:sym typeface="+mn-ea"/>
              </a:rPr>
              <a:t>When </a:t>
            </a:r>
            <a:r>
              <a:rPr lang="en-GB" dirty="0" smtClean="0">
                <a:latin typeface="Microsoft YaHei" panose="020B0503020204020204" pitchFamily="34" charset="-122"/>
                <a:ea typeface="Microsoft YaHei" panose="020B0503020204020204" pitchFamily="34" charset="-122"/>
                <a:sym typeface="+mn-ea"/>
              </a:rPr>
              <a:t>HSG </a:t>
            </a:r>
            <a:r>
              <a:rPr lang="en-GB" altLang="zh-CN" dirty="0" smtClean="0">
                <a:latin typeface="Microsoft YaHei" panose="020B0503020204020204" pitchFamily="34" charset="-122"/>
                <a:ea typeface="Microsoft YaHei" panose="020B0503020204020204" pitchFamily="34" charset="-122"/>
                <a:sym typeface="+mn-ea"/>
              </a:rPr>
              <a:t>70ISN link FVALUE </a:t>
            </a:r>
            <a:r>
              <a:rPr lang="en-GB" altLang="en-US" dirty="0" smtClean="0">
                <a:latin typeface="Microsoft YaHei" panose="020B0503020204020204" pitchFamily="34" charset="-122"/>
                <a:ea typeface="Microsoft YaHei" panose="020B0503020204020204" pitchFamily="34" charset="-122"/>
                <a:sym typeface="+mn-ea"/>
              </a:rPr>
              <a:t>maintains </a:t>
            </a:r>
            <a:r>
              <a:rPr lang="en-GB" altLang="zh-CN" dirty="0" smtClean="0">
                <a:latin typeface="Microsoft YaHei" panose="020B0503020204020204" pitchFamily="34" charset="-122"/>
                <a:ea typeface="Microsoft YaHei" panose="020B0503020204020204" pitchFamily="34" charset="-122"/>
                <a:sym typeface="+mn-ea"/>
              </a:rPr>
              <a:t>kpbc , if 70ISN has </a:t>
            </a:r>
            <a:r>
              <a:rPr lang="en-GB" altLang="en-US" dirty="0" smtClean="0">
                <a:latin typeface="Microsoft YaHei" panose="020B0503020204020204" pitchFamily="34" charset="-122"/>
                <a:ea typeface="Microsoft YaHei" panose="020B0503020204020204" pitchFamily="34" charset="-122"/>
                <a:sym typeface="+mn-ea"/>
              </a:rPr>
              <a:t>entered </a:t>
            </a:r>
            <a:r>
              <a:rPr lang="en-GB" altLang="zh-CN" dirty="0" smtClean="0">
                <a:latin typeface="Microsoft YaHei" panose="020B0503020204020204" pitchFamily="34" charset="-122"/>
                <a:ea typeface="Microsoft YaHei" panose="020B0503020204020204" pitchFamily="34" charset="-122"/>
                <a:sym typeface="+mn-ea"/>
              </a:rPr>
              <a:t>FAE , </a:t>
            </a:r>
            <a:r>
              <a:rPr lang="en-GB" altLang="zh-CN" dirty="0" err="1" smtClean="0">
                <a:latin typeface="Microsoft YaHei" panose="020B0503020204020204" pitchFamily="34" charset="-122"/>
                <a:ea typeface="Microsoft YaHei" panose="020B0503020204020204" pitchFamily="34" charset="-122"/>
                <a:sym typeface="+mn-ea"/>
              </a:rPr>
              <a:t>it will not be checked.</a:t>
            </a:r>
            <a:r>
              <a:rPr lang="en-GB" altLang="zh-CN" dirty="0" smtClean="0">
                <a:latin typeface="Microsoft YaHei" panose="020B0503020204020204" pitchFamily="34" charset="-122"/>
                <a:ea typeface="Microsoft YaHei" panose="020B0503020204020204" pitchFamily="34" charset="-122"/>
                <a:sym typeface="+mn-ea"/>
              </a:rPr>
              <a:t> </a:t>
            </a:r>
            <a:r>
              <a:rPr lang="en-GB" altLang="zh-CN" dirty="0" err="1" smtClean="0">
                <a:latin typeface="Microsoft YaHei" panose="020B0503020204020204" pitchFamily="34" charset="-122"/>
                <a:ea typeface="Microsoft YaHei" panose="020B0503020204020204" pitchFamily="34" charset="-122"/>
                <a:sym typeface="+mn-ea"/>
              </a:rPr>
              <a:t>config </a:t>
            </a:r>
            <a:r>
              <a:rPr lang="en-GB" altLang="en-US" dirty="0" smtClean="0">
                <a:latin typeface="Microsoft YaHei" panose="020B0503020204020204" pitchFamily="34" charset="-122"/>
                <a:ea typeface="Microsoft YaHei" panose="020B0503020204020204" pitchFamily="34" charset="-122"/>
                <a:sym typeface="+mn-ea"/>
              </a:rPr>
              <a:t>stuck </a:t>
            </a:r>
            <a:r>
              <a:rPr lang="en-GB" altLang="zh-CN" dirty="0" smtClean="0">
                <a:latin typeface="Microsoft YaHei" panose="020B0503020204020204" pitchFamily="34" charset="-122"/>
                <a:ea typeface="Microsoft YaHei" panose="020B0503020204020204" pitchFamily="34" charset="-122"/>
                <a:sym typeface="+mn-ea"/>
              </a:rPr>
              <a:t>.</a:t>
            </a:r>
            <a:endParaRPr lang="en-GB" altLang="zh-CN" dirty="0" smtClean="0">
              <a:latin typeface="Microsoft YaHei" panose="020B0503020204020204" pitchFamily="34" charset="-122"/>
              <a:ea typeface="Microsoft YaHei" panose="020B0503020204020204" pitchFamily="34" charset="-122"/>
              <a:sym typeface="+mn-ea"/>
            </a:endParaRPr>
          </a:p>
          <a:p>
            <a:endParaRPr lang="en-US" altLang="zh-CN" dirty="0" smtClean="0">
              <a:latin typeface="Microsoft YaHei" panose="020B0503020204020204" pitchFamily="34" charset="-122"/>
              <a:ea typeface="Microsoft YaHei" panose="020B0503020204020204" pitchFamily="34" charset="-122"/>
              <a:sym typeface="+mn-ea"/>
            </a:endParaRPr>
          </a:p>
          <a:p>
            <a:endParaRPr lang="en-US" altLang="zh-CN" dirty="0" smtClean="0">
              <a:latin typeface="Microsoft YaHei" panose="020B0503020204020204" pitchFamily="34" charset="-122"/>
              <a:ea typeface="Microsoft YaHei" panose="020B0503020204020204" pitchFamily="34" charset="-122"/>
              <a:sym typeface="+mn-ea"/>
            </a:endParaRPr>
          </a:p>
          <a:p>
            <a:r>
              <a:rPr lang="en-GB" altLang="zh-CN" b="1" dirty="0" smtClean="0">
                <a:latin typeface="Microsoft YaHei" panose="020B0503020204020204" pitchFamily="34" charset="-122"/>
                <a:ea typeface="Microsoft YaHei" panose="020B0503020204020204" pitchFamily="34" charset="-122"/>
                <a:sym typeface="+mn-ea"/>
              </a:rPr>
              <a:t>CONFIG </a:t>
            </a:r>
            <a:r>
              <a:rPr lang="en-GB" altLang="en-US" b="1" dirty="0" smtClean="0">
                <a:latin typeface="Microsoft YaHei" panose="020B0503020204020204" pitchFamily="34" charset="-122"/>
                <a:ea typeface="Microsoft YaHei" panose="020B0503020204020204" pitchFamily="34" charset="-122"/>
                <a:sym typeface="+mn-ea"/>
              </a:rPr>
              <a:t>check logic judgment</a:t>
            </a:r>
            <a:endParaRPr lang="zh-CN" altLang="en-US" dirty="0" smtClean="0">
              <a:latin typeface="Microsoft YaHei" panose="020B0503020204020204" pitchFamily="34" charset="-122"/>
              <a:ea typeface="Microsoft YaHei" panose="020B0503020204020204" pitchFamily="34" charset="-122"/>
              <a:sym typeface="+mn-ea"/>
            </a:endParaRPr>
          </a:p>
          <a:p>
            <a:r>
              <a:rPr lang="en-GB" altLang="zh-CN" dirty="0" smtClean="0">
                <a:latin typeface="Microsoft YaHei" panose="020B0503020204020204" pitchFamily="34" charset="-122"/>
                <a:ea typeface="Microsoft YaHei" panose="020B0503020204020204" pitchFamily="34" charset="-122"/>
                <a:sym typeface="+mn-ea"/>
              </a:rPr>
              <a:t>1: </a:t>
            </a:r>
            <a:r>
              <a:rPr lang="en-GB" altLang="en-US" dirty="0" smtClean="0">
                <a:latin typeface="Microsoft YaHei" panose="020B0503020204020204" pitchFamily="34" charset="-122"/>
                <a:ea typeface="Microsoft YaHei" panose="020B0503020204020204" pitchFamily="34" charset="-122"/>
                <a:sym typeface="+mn-ea"/>
              </a:rPr>
              <a:t>Determine whether </a:t>
            </a:r>
            <a:r>
              <a:rPr lang="en-GB" altLang="zh-CN" dirty="0" smtClean="0">
                <a:latin typeface="Microsoft YaHei" panose="020B0503020204020204" pitchFamily="34" charset="-122"/>
                <a:ea typeface="Microsoft YaHei" panose="020B0503020204020204" pitchFamily="34" charset="-122"/>
                <a:sym typeface="+mn-ea"/>
              </a:rPr>
              <a:t>HSG 70ISN has </a:t>
            </a:r>
            <a:r>
              <a:rPr lang="en-GB" altLang="en-US" dirty="0" smtClean="0">
                <a:latin typeface="Microsoft YaHei" panose="020B0503020204020204" pitchFamily="34" charset="-122"/>
                <a:ea typeface="Microsoft YaHei" panose="020B0503020204020204" pitchFamily="34" charset="-122"/>
                <a:sym typeface="+mn-ea"/>
              </a:rPr>
              <a:t>entered </a:t>
            </a:r>
            <a:r>
              <a:rPr lang="en-GB" altLang="zh-CN" dirty="0" smtClean="0">
                <a:latin typeface="Microsoft YaHei" panose="020B0503020204020204" pitchFamily="34" charset="-122"/>
                <a:ea typeface="Microsoft YaHei" panose="020B0503020204020204" pitchFamily="34" charset="-122"/>
                <a:sym typeface="+mn-ea"/>
              </a:rPr>
              <a:t>FAE. If it has </a:t>
            </a:r>
            <a:r>
              <a:rPr lang="en-GB" altLang="en-US" dirty="0" smtClean="0">
                <a:latin typeface="Microsoft YaHei" panose="020B0503020204020204" pitchFamily="34" charset="-122"/>
                <a:ea typeface="Microsoft YaHei" panose="020B0503020204020204" pitchFamily="34" charset="-122"/>
                <a:sym typeface="+mn-ea"/>
              </a:rPr>
              <a:t>entered </a:t>
            </a:r>
            <a:r>
              <a:rPr lang="en-GB" altLang="zh-CN" dirty="0" smtClean="0">
                <a:latin typeface="Microsoft YaHei" panose="020B0503020204020204" pitchFamily="34" charset="-122"/>
                <a:ea typeface="Microsoft YaHei" panose="020B0503020204020204" pitchFamily="34" charset="-122"/>
                <a:sym typeface="+mn-ea"/>
              </a:rPr>
              <a:t>FAE </a:t>
            </a:r>
            <a:r>
              <a:rPr lang="en-GB" altLang="zh-CN" dirty="0" err="1" smtClean="0">
                <a:latin typeface="Microsoft YaHei" panose="020B0503020204020204" pitchFamily="34" charset="-122"/>
                <a:ea typeface="Microsoft YaHei" panose="020B0503020204020204" pitchFamily="34" charset="-122"/>
                <a:sym typeface="+mn-ea"/>
              </a:rPr>
              <a:t>, it will not be checked.</a:t>
            </a:r>
            <a:r>
              <a:rPr lang="en-GB" altLang="zh-CN" dirty="0" smtClean="0">
                <a:latin typeface="Microsoft YaHei" panose="020B0503020204020204" pitchFamily="34" charset="-122"/>
                <a:ea typeface="Microsoft YaHei" panose="020B0503020204020204" pitchFamily="34" charset="-122"/>
                <a:sym typeface="+mn-ea"/>
              </a:rPr>
              <a:t> </a:t>
            </a:r>
            <a:r>
              <a:rPr lang="en-GB" altLang="zh-CN" dirty="0" err="1" smtClean="0">
                <a:latin typeface="Microsoft YaHei" panose="020B0503020204020204" pitchFamily="34" charset="-122"/>
                <a:ea typeface="Microsoft YaHei" panose="020B0503020204020204" pitchFamily="34" charset="-122"/>
                <a:sym typeface="+mn-ea"/>
              </a:rPr>
              <a:t>config </a:t>
            </a:r>
            <a:r>
              <a:rPr lang="en-GB" altLang="en-US" dirty="0" smtClean="0">
                <a:latin typeface="Microsoft YaHei" panose="020B0503020204020204" pitchFamily="34" charset="-122"/>
                <a:ea typeface="Microsoft YaHei" panose="020B0503020204020204" pitchFamily="34" charset="-122"/>
                <a:sym typeface="+mn-ea"/>
              </a:rPr>
              <a:t>stuck </a:t>
            </a:r>
            <a:r>
              <a:rPr lang="en-GB" altLang="zh-CN" dirty="0" smtClean="0">
                <a:latin typeface="Microsoft YaHei" panose="020B0503020204020204" pitchFamily="34" charset="-122"/>
                <a:ea typeface="Microsoft YaHei" panose="020B0503020204020204" pitchFamily="34" charset="-122"/>
                <a:sym typeface="+mn-ea"/>
              </a:rPr>
              <a:t>.</a:t>
            </a:r>
            <a:endParaRPr lang="en-GB" altLang="zh-CN" dirty="0" smtClean="0">
              <a:latin typeface="Microsoft YaHei" panose="020B0503020204020204" pitchFamily="34" charset="-122"/>
              <a:ea typeface="Microsoft YaHei" panose="020B0503020204020204" pitchFamily="34" charset="-122"/>
              <a:sym typeface="+mn-ea"/>
            </a:endParaRPr>
          </a:p>
          <a:p>
            <a:r>
              <a:rPr lang="en-GB" altLang="zh-CN" dirty="0" smtClean="0">
                <a:latin typeface="Microsoft YaHei" panose="020B0503020204020204" pitchFamily="34" charset="-122"/>
                <a:ea typeface="Microsoft YaHei" panose="020B0503020204020204" pitchFamily="34" charset="-122"/>
                <a:sym typeface="+mn-ea"/>
              </a:rPr>
              <a:t>2: </a:t>
            </a:r>
            <a:r>
              <a:rPr lang="en-GB" altLang="en-US" dirty="0" smtClean="0">
                <a:latin typeface="Microsoft YaHei" panose="020B0503020204020204" pitchFamily="34" charset="-122"/>
                <a:ea typeface="Microsoft YaHei" panose="020B0503020204020204" pitchFamily="34" charset="-122"/>
                <a:sym typeface="+mn-ea"/>
              </a:rPr>
              <a:t>Determine whether </a:t>
            </a:r>
            <a:r>
              <a:rPr lang="en-GB" altLang="zh-CN" dirty="0" smtClean="0">
                <a:latin typeface="Microsoft YaHei" panose="020B0503020204020204" pitchFamily="34" charset="-122"/>
                <a:ea typeface="Microsoft YaHei" panose="020B0503020204020204" pitchFamily="34" charset="-122"/>
                <a:sym typeface="+mn-ea"/>
              </a:rPr>
              <a:t>HSG 70isn CONFIG </a:t>
            </a:r>
            <a:r>
              <a:rPr lang="en-GB" altLang="en-US" dirty="0" smtClean="0">
                <a:latin typeface="Microsoft YaHei" panose="020B0503020204020204" pitchFamily="34" charset="-122"/>
                <a:ea typeface="Microsoft YaHei" panose="020B0503020204020204" pitchFamily="34" charset="-122"/>
                <a:sym typeface="+mn-ea"/>
              </a:rPr>
              <a:t>and </a:t>
            </a:r>
            <a:r>
              <a:rPr lang="en-GB" altLang="zh-CN" dirty="0" smtClean="0">
                <a:latin typeface="Microsoft YaHei" panose="020B0503020204020204" pitchFamily="34" charset="-122"/>
                <a:ea typeface="Microsoft YaHei" panose="020B0503020204020204" pitchFamily="34" charset="-122"/>
                <a:sym typeface="+mn-ea"/>
              </a:rPr>
              <a:t>FPC2 config </a:t>
            </a:r>
            <a:r>
              <a:rPr lang="en-GB" altLang="en-US" dirty="0" smtClean="0">
                <a:latin typeface="Microsoft YaHei" panose="020B0503020204020204" pitchFamily="34" charset="-122"/>
                <a:ea typeface="Microsoft YaHei" panose="020B0503020204020204" pitchFamily="34" charset="-122"/>
                <a:sym typeface="+mn-ea"/>
              </a:rPr>
              <a:t>are consistent.</a:t>
            </a:r>
            <a:endParaRPr lang="en-GB" altLang="en-US" dirty="0" smtClean="0">
              <a:latin typeface="Microsoft YaHei" panose="020B0503020204020204" pitchFamily="34" charset="-122"/>
              <a:ea typeface="Microsoft YaHei" panose="020B0503020204020204" pitchFamily="34" charset="-122"/>
              <a:sym typeface="+mn-ea"/>
            </a:endParaRPr>
          </a:p>
          <a:p>
            <a:r>
              <a:rPr lang="en-GB" altLang="zh-CN" dirty="0" smtClean="0">
                <a:latin typeface="Microsoft YaHei" panose="020B0503020204020204" pitchFamily="34" charset="-122"/>
                <a:ea typeface="Microsoft YaHei" panose="020B0503020204020204" pitchFamily="34" charset="-122"/>
                <a:sym typeface="+mn-ea"/>
              </a:rPr>
              <a:t>3: </a:t>
            </a:r>
            <a:r>
              <a:rPr lang="en-GB" altLang="en-US" dirty="0" smtClean="0">
                <a:latin typeface="Microsoft YaHei" panose="020B0503020204020204" pitchFamily="34" charset="-122"/>
                <a:ea typeface="Microsoft YaHei" panose="020B0503020204020204" pitchFamily="34" charset="-122"/>
                <a:sym typeface="+mn-ea"/>
              </a:rPr>
              <a:t>If they are inconsistent, check whether the item_feature has a maintained matching relationship. If they are consistent, if </a:t>
            </a:r>
            <a:r>
              <a:rPr lang="en-GB" altLang="zh-CN" dirty="0" smtClean="0">
                <a:latin typeface="Microsoft YaHei" panose="020B0503020204020204" pitchFamily="34" charset="-122"/>
                <a:ea typeface="Microsoft YaHei" panose="020B0503020204020204" pitchFamily="34" charset="-122"/>
                <a:sym typeface="+mn-ea"/>
              </a:rPr>
              <a:t>the links </a:t>
            </a:r>
            <a:r>
              <a:rPr lang="en-GB" altLang="en-US" dirty="0" smtClean="0">
                <a:latin typeface="Microsoft YaHei" panose="020B0503020204020204" pitchFamily="34" charset="-122"/>
                <a:ea typeface="Microsoft YaHei" panose="020B0503020204020204" pitchFamily="34" charset="-122"/>
                <a:sym typeface="+mn-ea"/>
              </a:rPr>
              <a:t>are inconsistent, an error will be reported.</a:t>
            </a:r>
            <a:endParaRPr lang="en-GB" altLang="en-US" dirty="0" smtClean="0">
              <a:latin typeface="Microsoft YaHei" panose="020B0503020204020204" pitchFamily="34" charset="-122"/>
              <a:ea typeface="Microsoft YaHei" panose="020B0503020204020204" pitchFamily="34" charset="-122"/>
              <a:sym typeface="+mn-ea"/>
            </a:endParaRPr>
          </a:p>
          <a:p>
            <a:endParaRPr lang="en-US" altLang="zh-CN" dirty="0" smtClean="0">
              <a:latin typeface="Microsoft YaHei" panose="020B0503020204020204" pitchFamily="34" charset="-122"/>
              <a:ea typeface="Microsoft YaHei" panose="020B0503020204020204" pitchFamily="34" charset="-122"/>
            </a:endParaRPr>
          </a:p>
          <a:p>
            <a:endParaRPr lang="en-US" altLang="zh-CN" dirty="0" smtClean="0">
              <a:latin typeface="Microsoft YaHei" panose="020B0503020204020204" pitchFamily="34" charset="-122"/>
              <a:ea typeface="Microsoft YaHei" panose="020B0503020204020204" pitchFamily="34" charset="-122"/>
            </a:endParaRPr>
          </a:p>
          <a:p>
            <a:endParaRPr lang="en-US" altLang="zh-CN" dirty="0" smtClean="0">
              <a:latin typeface="Microsoft YaHei" panose="020B0503020204020204" pitchFamily="34" charset="-122"/>
              <a:ea typeface="Microsoft YaHei" panose="020B0503020204020204" pitchFamily="34" charset="-122"/>
            </a:endParaRPr>
          </a:p>
        </p:txBody>
      </p:sp>
      <p:pic>
        <p:nvPicPr>
          <p:cNvPr id="5" name="圖片 4"/>
          <p:cNvPicPr>
            <a:picLocks noChangeAspect="1"/>
          </p:cNvPicPr>
          <p:nvPr/>
        </p:nvPicPr>
        <p:blipFill>
          <a:blip r:embed="rId1"/>
          <a:stretch>
            <a:fillRect/>
          </a:stretch>
        </p:blipFill>
        <p:spPr>
          <a:xfrm>
            <a:off x="228676" y="2156063"/>
            <a:ext cx="10412095" cy="514985"/>
          </a:xfrm>
          <a:prstGeom prst="rect">
            <a:avLst/>
          </a:prstGeom>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方塊 2"/>
          <p:cNvSpPr txBox="1"/>
          <p:nvPr/>
        </p:nvSpPr>
        <p:spPr>
          <a:xfrm>
            <a:off x="285889" y="191493"/>
            <a:ext cx="10297671" cy="460375"/>
          </a:xfrm>
          <a:prstGeom prst="rect">
            <a:avLst/>
          </a:prstGeom>
          <a:noFill/>
        </p:spPr>
        <p:txBody>
          <a:bodyPr wrap="square" rtlCol="0">
            <a:spAutoFit/>
          </a:bodyPr>
          <a:lstStyle/>
          <a:p>
            <a:r>
              <a:rPr lang="en-GB" sz="2400" dirty="0">
                <a:latin typeface="Microsoft YaHei" panose="020B0503020204020204" pitchFamily="34" charset="-122"/>
                <a:ea typeface="Microsoft YaHei" panose="020B0503020204020204" pitchFamily="34" charset="-122"/>
                <a:sym typeface="+mn-ea"/>
              </a:rPr>
              <a:t>INSTALL RINGER&amp;VOLBKT TO HSG- </a:t>
            </a:r>
            <a:r>
              <a:rPr lang="en-GB" altLang="en-US" sz="2400" dirty="0">
                <a:latin typeface="Microsoft YaHei" panose="020B0503020204020204" pitchFamily="34" charset="-122"/>
                <a:ea typeface="Microsoft YaHei" panose="020B0503020204020204" pitchFamily="34" charset="-122"/>
                <a:sym typeface="+mn-ea"/>
              </a:rPr>
              <a:t>hand brush station</a:t>
            </a:r>
            <a:endParaRPr lang="en-US" altLang="zh-CN" sz="2400" dirty="0">
              <a:latin typeface="Microsoft YaHei" panose="020B0503020204020204" pitchFamily="34" charset="-122"/>
              <a:ea typeface="Microsoft YaHei" panose="020B0503020204020204" pitchFamily="34" charset="-122"/>
            </a:endParaRPr>
          </a:p>
        </p:txBody>
      </p:sp>
      <p:sp>
        <p:nvSpPr>
          <p:cNvPr id="6" name="文字方塊 5"/>
          <p:cNvSpPr txBox="1"/>
          <p:nvPr/>
        </p:nvSpPr>
        <p:spPr>
          <a:xfrm>
            <a:off x="166255" y="757961"/>
            <a:ext cx="11350488" cy="5847755"/>
          </a:xfrm>
          <a:prstGeom prst="rect">
            <a:avLst/>
          </a:prstGeom>
          <a:noFill/>
        </p:spPr>
        <p:txBody>
          <a:bodyPr wrap="square" rtlCol="0">
            <a:spAutoFit/>
          </a:bodyPr>
          <a:lstStyle/>
          <a:p>
            <a:r>
              <a:rPr lang="en-GB" altLang="zh-CN" b="1" dirty="0" smtClean="0">
                <a:latin typeface="Microsoft YaHei" panose="020B0503020204020204" pitchFamily="34" charset="-122"/>
                <a:ea typeface="Microsoft YaHei" panose="020B0503020204020204" pitchFamily="34" charset="-122"/>
                <a:sym typeface="+mn-ea"/>
              </a:rPr>
              <a:t>ROUTING </a:t>
            </a:r>
            <a:r>
              <a:rPr lang="en-GB" altLang="zh-CN" b="1" dirty="0">
                <a:latin typeface="Microsoft YaHei" panose="020B0503020204020204" pitchFamily="34" charset="-122"/>
                <a:ea typeface="Microsoft YaHei" panose="020B0503020204020204" pitchFamily="34" charset="-122"/>
                <a:sym typeface="+mn-ea"/>
              </a:rPr>
              <a:t>CONTROL:</a:t>
            </a:r>
            <a:endParaRPr lang="en-US" altLang="zh-CN" b="1" dirty="0">
              <a:latin typeface="Microsoft YaHei" panose="020B0503020204020204" pitchFamily="34" charset="-122"/>
              <a:ea typeface="Microsoft YaHei" panose="020B0503020204020204" pitchFamily="34" charset="-122"/>
            </a:endParaRPr>
          </a:p>
          <a:p>
            <a:r>
              <a:rPr lang="en-GB" altLang="zh-CN" sz="1400" dirty="0">
                <a:solidFill>
                  <a:schemeClr val="accent2">
                    <a:lumMod val="75000"/>
                  </a:schemeClr>
                </a:solidFill>
                <a:latin typeface="Microsoft YaHei" panose="020B0503020204020204" pitchFamily="34" charset="-122"/>
                <a:ea typeface="Microsoft YaHei" panose="020B0503020204020204" pitchFamily="34" charset="-122"/>
                <a:sym typeface="+mn-ea"/>
              </a:rPr>
              <a:t>SELECT * FROM ROUTE_STEP_CHECK@SHKGP1_RPT WHERE STEP='KAM1AAI8';</a:t>
            </a:r>
            <a:endParaRPr lang="en-GB" altLang="zh-CN" sz="1400" dirty="0">
              <a:solidFill>
                <a:schemeClr val="accent2">
                  <a:lumMod val="75000"/>
                </a:schemeClr>
              </a:solidFill>
              <a:latin typeface="Microsoft YaHei" panose="020B0503020204020204" pitchFamily="34" charset="-122"/>
              <a:ea typeface="Microsoft YaHei" panose="020B0503020204020204" pitchFamily="34" charset="-122"/>
              <a:sym typeface="+mn-ea"/>
            </a:endParaRPr>
          </a:p>
          <a:p>
            <a:endParaRPr lang="en-US" altLang="zh-CN" dirty="0">
              <a:latin typeface="Microsoft YaHei" panose="020B0503020204020204" pitchFamily="34" charset="-122"/>
              <a:ea typeface="Microsoft YaHei" panose="020B0503020204020204" pitchFamily="34" charset="-122"/>
              <a:sym typeface="+mn-ea"/>
            </a:endParaRPr>
          </a:p>
          <a:p>
            <a:endParaRPr lang="en-US" altLang="zh-CN" dirty="0">
              <a:latin typeface="Microsoft YaHei" panose="020B0503020204020204" pitchFamily="34" charset="-122"/>
              <a:ea typeface="Microsoft YaHei" panose="020B0503020204020204" pitchFamily="34" charset="-122"/>
              <a:sym typeface="+mn-ea"/>
            </a:endParaRPr>
          </a:p>
          <a:p>
            <a:endParaRPr lang="en-US" altLang="zh-CN" dirty="0">
              <a:latin typeface="Microsoft YaHei" panose="020B0503020204020204" pitchFamily="34" charset="-122"/>
              <a:ea typeface="Microsoft YaHei" panose="020B0503020204020204" pitchFamily="34" charset="-122"/>
              <a:sym typeface="+mn-ea"/>
            </a:endParaRPr>
          </a:p>
          <a:p>
            <a:endParaRPr lang="en-US" altLang="zh-CN" dirty="0" smtClean="0">
              <a:latin typeface="Microsoft YaHei" panose="020B0503020204020204" pitchFamily="34" charset="-122"/>
              <a:ea typeface="Microsoft YaHei" panose="020B0503020204020204" pitchFamily="34" charset="-122"/>
              <a:sym typeface="+mn-ea"/>
            </a:endParaRPr>
          </a:p>
          <a:p>
            <a:r>
              <a:rPr lang="en-GB" altLang="en-US" dirty="0" smtClean="0">
                <a:latin typeface="Microsoft YaHei" panose="020B0503020204020204" pitchFamily="34" charset="-122"/>
                <a:ea typeface="Microsoft YaHei" panose="020B0503020204020204" pitchFamily="34" charset="-122"/>
                <a:sym typeface="+mn-ea"/>
              </a:rPr>
              <a:t>Cooperate with </a:t>
            </a:r>
            <a:r>
              <a:rPr lang="en-GB" altLang="zh-CN" dirty="0">
                <a:latin typeface="Microsoft YaHei" panose="020B0503020204020204" pitchFamily="34" charset="-122"/>
                <a:ea typeface="Microsoft YaHei" panose="020B0503020204020204" pitchFamily="34" charset="-122"/>
                <a:sym typeface="+mn-ea"/>
              </a:rPr>
              <a:t>Wktype </a:t>
            </a:r>
            <a:r>
              <a:rPr lang="en-GB" altLang="en-US" dirty="0">
                <a:latin typeface="Microsoft YaHei" panose="020B0503020204020204" pitchFamily="34" charset="-122"/>
                <a:ea typeface="Microsoft YaHei" panose="020B0503020204020204" pitchFamily="34" charset="-122"/>
                <a:sym typeface="+mn-ea"/>
              </a:rPr>
              <a:t>: </a:t>
            </a:r>
            <a:r>
              <a:rPr lang="en-GB" altLang="zh-CN" dirty="0">
                <a:latin typeface="Microsoft YaHei" panose="020B0503020204020204" pitchFamily="34" charset="-122"/>
                <a:ea typeface="Microsoft YaHei" panose="020B0503020204020204" pitchFamily="34" charset="-122"/>
                <a:sym typeface="+mn-ea"/>
              </a:rPr>
              <a:t>WK_KPBCPSTEP </a:t>
            </a:r>
            <a:r>
              <a:rPr lang="en-GB" altLang="en-US" dirty="0">
                <a:latin typeface="Microsoft YaHei" panose="020B0503020204020204" pitchFamily="34" charset="-122"/>
                <a:ea typeface="Microsoft YaHei" panose="020B0503020204020204" pitchFamily="34" charset="-122"/>
                <a:sym typeface="+mn-ea"/>
              </a:rPr>
              <a:t>checks whether </a:t>
            </a:r>
            <a:r>
              <a:rPr lang="en-GB" altLang="zh-CN" dirty="0">
                <a:latin typeface="Microsoft YaHei" panose="020B0503020204020204" pitchFamily="34" charset="-122"/>
                <a:ea typeface="Microsoft YaHei" panose="020B0503020204020204" pitchFamily="34" charset="-122"/>
                <a:sym typeface="+mn-ea"/>
              </a:rPr>
              <a:t>the AI7 pass is passed , and whether there is an error </a:t>
            </a:r>
            <a:r>
              <a:rPr lang="en-GB" altLang="en-US" dirty="0">
                <a:latin typeface="Microsoft YaHei" panose="020B0503020204020204" pitchFamily="34" charset="-122"/>
                <a:ea typeface="Microsoft YaHei" panose="020B0503020204020204" pitchFamily="34" charset="-122"/>
                <a:sym typeface="+mn-ea"/>
              </a:rPr>
              <a:t>on the stuck machine . The hand brush station will not be recalculated for the reflow machine </a:t>
            </a:r>
            <a:r>
              <a:rPr lang="en-GB" altLang="zh-CN" dirty="0">
                <a:latin typeface="Microsoft YaHei" panose="020B0503020204020204" pitchFamily="34" charset="-122"/>
                <a:ea typeface="Microsoft YaHei" panose="020B0503020204020204" pitchFamily="34" charset="-122"/>
                <a:sym typeface="+mn-ea"/>
              </a:rPr>
              <a:t>UOP .</a:t>
            </a:r>
            <a:endParaRPr lang="en-GB" altLang="zh-CN" dirty="0">
              <a:latin typeface="Microsoft YaHei" panose="020B0503020204020204" pitchFamily="34" charset="-122"/>
              <a:ea typeface="Microsoft YaHei" panose="020B0503020204020204" pitchFamily="34" charset="-122"/>
              <a:sym typeface="+mn-ea"/>
            </a:endParaRPr>
          </a:p>
          <a:p>
            <a:endParaRPr lang="zh-CN" altLang="en-US" dirty="0">
              <a:latin typeface="Microsoft YaHei" panose="020B0503020204020204" pitchFamily="34" charset="-122"/>
              <a:ea typeface="Microsoft YaHei" panose="020B0503020204020204" pitchFamily="34" charset="-122"/>
              <a:sym typeface="+mn-ea"/>
            </a:endParaRPr>
          </a:p>
          <a:p>
            <a:r>
              <a:rPr lang="en-GB" altLang="zh-CN" b="1" dirty="0">
                <a:latin typeface="Microsoft YaHei" panose="020B0503020204020204" pitchFamily="34" charset="-122"/>
                <a:ea typeface="Microsoft YaHei" panose="020B0503020204020204" pitchFamily="34" charset="-122"/>
                <a:sym typeface="+mn-ea"/>
              </a:rPr>
              <a:t>MO_D </a:t>
            </a:r>
            <a:r>
              <a:rPr lang="en-GB" altLang="en-US" b="1" dirty="0">
                <a:latin typeface="Microsoft YaHei" panose="020B0503020204020204" pitchFamily="34" charset="-122"/>
                <a:ea typeface="Microsoft YaHei" panose="020B0503020204020204" pitchFamily="34" charset="-122"/>
                <a:sym typeface="+mn-ea"/>
              </a:rPr>
              <a:t>stop information </a:t>
            </a:r>
            <a:r>
              <a:rPr lang="en-GB" altLang="en-US" dirty="0">
                <a:latin typeface="Microsoft YaHei" panose="020B0503020204020204" pitchFamily="34" charset="-122"/>
                <a:ea typeface="Microsoft YaHei" panose="020B0503020204020204" pitchFamily="34" charset="-122"/>
                <a:sym typeface="+mn-ea"/>
              </a:rPr>
              <a:t>:</a:t>
            </a:r>
            <a:endParaRPr lang="en-GB" altLang="en-US" dirty="0">
              <a:latin typeface="Microsoft YaHei" panose="020B0503020204020204" pitchFamily="34" charset="-122"/>
              <a:ea typeface="Microsoft YaHei" panose="020B0503020204020204" pitchFamily="34" charset="-122"/>
              <a:sym typeface="+mn-ea"/>
            </a:endParaRPr>
          </a:p>
          <a:p>
            <a:r>
              <a:rPr lang="en-GB" altLang="en-US" sz="1400" dirty="0">
                <a:solidFill>
                  <a:schemeClr val="accent2">
                    <a:lumMod val="75000"/>
                  </a:schemeClr>
                </a:solidFill>
                <a:latin typeface="Microsoft YaHei" panose="020B0503020204020204" pitchFamily="34" charset="-122"/>
                <a:ea typeface="Microsoft YaHei" panose="020B0503020204020204" pitchFamily="34" charset="-122"/>
                <a:sym typeface="+mn-ea"/>
              </a:rPr>
              <a:t>select * FROM MO_D@SHKGF3_RPT WHERE isn='C7CGZW00AE200001M1';</a:t>
            </a:r>
            <a:endParaRPr lang="en-GB" altLang="en-US" sz="1400" dirty="0">
              <a:solidFill>
                <a:schemeClr val="accent2">
                  <a:lumMod val="75000"/>
                </a:schemeClr>
              </a:solidFill>
              <a:latin typeface="Microsoft YaHei" panose="020B0503020204020204" pitchFamily="34" charset="-122"/>
              <a:ea typeface="Microsoft YaHei" panose="020B0503020204020204" pitchFamily="34" charset="-122"/>
              <a:sym typeface="+mn-ea"/>
            </a:endParaRPr>
          </a:p>
          <a:p>
            <a:endParaRPr lang="zh-CN" altLang="en-US" dirty="0">
              <a:latin typeface="Microsoft YaHei" panose="020B0503020204020204" pitchFamily="34" charset="-122"/>
              <a:ea typeface="Microsoft YaHei" panose="020B0503020204020204" pitchFamily="34" charset="-122"/>
              <a:sym typeface="+mn-ea"/>
            </a:endParaRPr>
          </a:p>
          <a:p>
            <a:endParaRPr lang="zh-CN" altLang="en-US" dirty="0">
              <a:latin typeface="Microsoft YaHei" panose="020B0503020204020204" pitchFamily="34" charset="-122"/>
              <a:ea typeface="Microsoft YaHei" panose="020B0503020204020204" pitchFamily="34" charset="-122"/>
              <a:sym typeface="+mn-ea"/>
            </a:endParaRPr>
          </a:p>
          <a:p>
            <a:endParaRPr lang="zh-CN" altLang="en-US" dirty="0">
              <a:latin typeface="Microsoft YaHei" panose="020B0503020204020204" pitchFamily="34" charset="-122"/>
              <a:ea typeface="Microsoft YaHei" panose="020B0503020204020204" pitchFamily="34" charset="-122"/>
              <a:sym typeface="+mn-ea"/>
            </a:endParaRPr>
          </a:p>
          <a:p>
            <a:endParaRPr lang="zh-CN" altLang="en-US" dirty="0">
              <a:latin typeface="Microsoft YaHei" panose="020B0503020204020204" pitchFamily="34" charset="-122"/>
              <a:ea typeface="Microsoft YaHei" panose="020B0503020204020204" pitchFamily="34" charset="-122"/>
              <a:sym typeface="+mn-ea"/>
            </a:endParaRPr>
          </a:p>
          <a:p>
            <a:endParaRPr lang="zh-CN" altLang="en-US" dirty="0">
              <a:latin typeface="Microsoft YaHei" panose="020B0503020204020204" pitchFamily="34" charset="-122"/>
              <a:ea typeface="Microsoft YaHei" panose="020B0503020204020204" pitchFamily="34" charset="-122"/>
              <a:sym typeface="+mn-ea"/>
            </a:endParaRPr>
          </a:p>
          <a:p>
            <a:r>
              <a:rPr lang="en-GB" altLang="zh-CN" b="1" dirty="0" smtClean="0">
                <a:latin typeface="Microsoft YaHei" panose="020B0503020204020204" pitchFamily="34" charset="-122"/>
                <a:ea typeface="Microsoft YaHei" panose="020B0503020204020204" pitchFamily="34" charset="-122"/>
                <a:sym typeface="+mn-ea"/>
              </a:rPr>
              <a:t>MOKP_D LINK </a:t>
            </a:r>
            <a:r>
              <a:rPr lang="en-GB" altLang="en-US" b="1" dirty="0" smtClean="0">
                <a:latin typeface="Microsoft YaHei" panose="020B0503020204020204" pitchFamily="34" charset="-122"/>
                <a:ea typeface="Microsoft YaHei" panose="020B0503020204020204" pitchFamily="34" charset="-122"/>
                <a:sym typeface="+mn-ea"/>
              </a:rPr>
              <a:t>record </a:t>
            </a:r>
            <a:r>
              <a:rPr lang="en-GB" altLang="en-US" dirty="0" smtClean="0">
                <a:latin typeface="Microsoft YaHei" panose="020B0503020204020204" pitchFamily="34" charset="-122"/>
                <a:ea typeface="Microsoft YaHei" panose="020B0503020204020204" pitchFamily="34" charset="-122"/>
                <a:sym typeface="+mn-ea"/>
              </a:rPr>
              <a:t>:</a:t>
            </a:r>
            <a:endParaRPr lang="zh-CN" altLang="en-US" dirty="0">
              <a:latin typeface="Microsoft YaHei" panose="020B0503020204020204" pitchFamily="34" charset="-122"/>
              <a:ea typeface="Microsoft YaHei" panose="020B0503020204020204" pitchFamily="34" charset="-122"/>
              <a:sym typeface="+mn-ea"/>
            </a:endParaRPr>
          </a:p>
          <a:p>
            <a:r>
              <a:rPr lang="en-GB" altLang="zh-CN" sz="1400" dirty="0">
                <a:solidFill>
                  <a:schemeClr val="accent2">
                    <a:lumMod val="75000"/>
                  </a:schemeClr>
                </a:solidFill>
                <a:latin typeface="Microsoft YaHei" panose="020B0503020204020204" pitchFamily="34" charset="-122"/>
                <a:ea typeface="Microsoft YaHei" panose="020B0503020204020204" pitchFamily="34" charset="-122"/>
              </a:rPr>
              <a:t>select * from mokp_d@SHKGF3_RPT where isn='C7CGZX007JN00001M1' AND KPBC='FPC2';</a:t>
            </a:r>
            <a:endParaRPr lang="en-GB" altLang="zh-CN" sz="1400" dirty="0">
              <a:solidFill>
                <a:schemeClr val="accent2">
                  <a:lumMod val="75000"/>
                </a:schemeClr>
              </a:solidFill>
              <a:latin typeface="Microsoft YaHei" panose="020B0503020204020204" pitchFamily="34" charset="-122"/>
              <a:ea typeface="Microsoft YaHei" panose="020B0503020204020204" pitchFamily="34" charset="-122"/>
            </a:endParaRPr>
          </a:p>
          <a:p>
            <a:endParaRPr lang="en-US" altLang="zh-CN" dirty="0">
              <a:latin typeface="Microsoft YaHei" panose="020B0503020204020204" pitchFamily="34" charset="-122"/>
              <a:ea typeface="Microsoft YaHei" panose="020B0503020204020204" pitchFamily="34" charset="-122"/>
            </a:endParaRPr>
          </a:p>
          <a:p>
            <a:endParaRPr lang="en-US" altLang="zh-CN" dirty="0">
              <a:latin typeface="Microsoft YaHei" panose="020B0503020204020204" pitchFamily="34" charset="-122"/>
              <a:ea typeface="Microsoft YaHei" panose="020B0503020204020204" pitchFamily="34" charset="-122"/>
            </a:endParaRPr>
          </a:p>
          <a:p>
            <a:endParaRPr lang="en-US" altLang="zh-CN" dirty="0" smtClean="0">
              <a:latin typeface="Microsoft YaHei" panose="020B0503020204020204" pitchFamily="34" charset="-122"/>
              <a:ea typeface="Microsoft YaHei" panose="020B0503020204020204" pitchFamily="34" charset="-122"/>
            </a:endParaRPr>
          </a:p>
        </p:txBody>
      </p:sp>
      <p:pic>
        <p:nvPicPr>
          <p:cNvPr id="4" name="圖片 3"/>
          <p:cNvPicPr>
            <a:picLocks noChangeAspect="1"/>
          </p:cNvPicPr>
          <p:nvPr/>
        </p:nvPicPr>
        <p:blipFill>
          <a:blip r:embed="rId1"/>
          <a:stretch>
            <a:fillRect/>
          </a:stretch>
        </p:blipFill>
        <p:spPr>
          <a:xfrm>
            <a:off x="285750" y="3793917"/>
            <a:ext cx="9704705" cy="1006475"/>
          </a:xfrm>
          <a:prstGeom prst="rect">
            <a:avLst/>
          </a:prstGeom>
        </p:spPr>
      </p:pic>
      <p:pic>
        <p:nvPicPr>
          <p:cNvPr id="5" name="圖片 4"/>
          <p:cNvPicPr>
            <a:picLocks noChangeAspect="1"/>
          </p:cNvPicPr>
          <p:nvPr/>
        </p:nvPicPr>
        <p:blipFill>
          <a:blip r:embed="rId2"/>
          <a:stretch>
            <a:fillRect/>
          </a:stretch>
        </p:blipFill>
        <p:spPr>
          <a:xfrm>
            <a:off x="285750" y="1394663"/>
            <a:ext cx="7568565" cy="798830"/>
          </a:xfrm>
          <a:prstGeom prst="rect">
            <a:avLst/>
          </a:prstGeom>
        </p:spPr>
      </p:pic>
      <p:pic>
        <p:nvPicPr>
          <p:cNvPr id="7" name="圖片 6"/>
          <p:cNvPicPr>
            <a:picLocks noChangeAspect="1"/>
          </p:cNvPicPr>
          <p:nvPr/>
        </p:nvPicPr>
        <p:blipFill>
          <a:blip r:embed="rId3"/>
          <a:stretch>
            <a:fillRect/>
          </a:stretch>
        </p:blipFill>
        <p:spPr>
          <a:xfrm>
            <a:off x="226060" y="5686580"/>
            <a:ext cx="10281285" cy="507365"/>
          </a:xfrm>
          <a:prstGeom prst="rect">
            <a:avLst/>
          </a:prstGeom>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方塊 2"/>
          <p:cNvSpPr txBox="1"/>
          <p:nvPr/>
        </p:nvSpPr>
        <p:spPr>
          <a:xfrm>
            <a:off x="285889" y="191493"/>
            <a:ext cx="10297671" cy="460375"/>
          </a:xfrm>
          <a:prstGeom prst="rect">
            <a:avLst/>
          </a:prstGeom>
          <a:noFill/>
        </p:spPr>
        <p:txBody>
          <a:bodyPr wrap="square" rtlCol="0">
            <a:spAutoFit/>
          </a:bodyPr>
          <a:lstStyle/>
          <a:p>
            <a:r>
              <a:rPr lang="en-GB" altLang="zh-CN" sz="2400" dirty="0">
                <a:latin typeface="Microsoft YaHei" panose="020B0503020204020204" pitchFamily="34" charset="-122"/>
                <a:ea typeface="Microsoft YaHei" panose="020B0503020204020204" pitchFamily="34" charset="-122"/>
                <a:sym typeface="+mn-ea"/>
              </a:rPr>
              <a:t>HSG-PASTE UAT2 FLEX TO HSG- </a:t>
            </a:r>
            <a:r>
              <a:rPr lang="en-GB" altLang="en-US" sz="2400" dirty="0">
                <a:latin typeface="Microsoft YaHei" panose="020B0503020204020204" pitchFamily="34" charset="-122"/>
                <a:ea typeface="Microsoft YaHei" panose="020B0503020204020204" pitchFamily="34" charset="-122"/>
                <a:sym typeface="+mn-ea"/>
              </a:rPr>
              <a:t>hand brush station</a:t>
            </a:r>
            <a:endParaRPr lang="zh-CN" altLang="en-US" sz="2400" dirty="0">
              <a:latin typeface="Microsoft YaHei" panose="020B0503020204020204" pitchFamily="34" charset="-122"/>
              <a:ea typeface="Microsoft YaHei" panose="020B0503020204020204" pitchFamily="34" charset="-122"/>
            </a:endParaRPr>
          </a:p>
        </p:txBody>
      </p:sp>
      <p:sp>
        <p:nvSpPr>
          <p:cNvPr id="6" name="文字方塊 5"/>
          <p:cNvSpPr txBox="1"/>
          <p:nvPr/>
        </p:nvSpPr>
        <p:spPr>
          <a:xfrm>
            <a:off x="166255" y="815383"/>
            <a:ext cx="11457709" cy="368300"/>
          </a:xfrm>
          <a:prstGeom prst="rect">
            <a:avLst/>
          </a:prstGeom>
          <a:noFill/>
        </p:spPr>
        <p:txBody>
          <a:bodyPr wrap="square" rtlCol="0">
            <a:spAutoFit/>
          </a:bodyPr>
          <a:lstStyle/>
          <a:p>
            <a:r>
              <a:rPr lang="en-GB" altLang="en-US" b="1" dirty="0" smtClean="0">
                <a:latin typeface="Microsoft YaHei" panose="020B0503020204020204" pitchFamily="34" charset="-122"/>
                <a:ea typeface="Microsoft YaHei" panose="020B0503020204020204" pitchFamily="34" charset="-122"/>
              </a:rPr>
              <a:t>Station name </a:t>
            </a:r>
            <a:r>
              <a:rPr lang="en-GB" altLang="zh-CN" b="1" dirty="0" smtClean="0">
                <a:latin typeface="Microsoft YaHei" panose="020B0503020204020204" pitchFamily="34" charset="-122"/>
                <a:ea typeface="Microsoft YaHei" panose="020B0503020204020204" pitchFamily="34" charset="-122"/>
              </a:rPr>
              <a:t>: </a:t>
            </a:r>
            <a:r>
              <a:rPr lang="en-GB" altLang="zh-CN" dirty="0">
                <a:latin typeface="Microsoft YaHei" panose="020B0503020204020204" pitchFamily="34" charset="-122"/>
                <a:ea typeface="Microsoft YaHei" panose="020B0503020204020204" pitchFamily="34" charset="-122"/>
                <a:sym typeface="+mn-ea"/>
              </a:rPr>
              <a:t>PASTE UAT2 FLEX TO HSG</a:t>
            </a:r>
            <a:endParaRPr lang="en-GB" altLang="zh-CN" dirty="0">
              <a:latin typeface="Microsoft YaHei" panose="020B0503020204020204" pitchFamily="34" charset="-122"/>
              <a:ea typeface="Microsoft YaHei" panose="020B0503020204020204" pitchFamily="34" charset="-122"/>
              <a:sym typeface="+mn-ea"/>
            </a:endParaRPr>
          </a:p>
        </p:txBody>
      </p:sp>
      <p:sp>
        <p:nvSpPr>
          <p:cNvPr id="8" name="文字方塊 7"/>
          <p:cNvSpPr txBox="1"/>
          <p:nvPr/>
        </p:nvSpPr>
        <p:spPr>
          <a:xfrm>
            <a:off x="166255" y="3994410"/>
            <a:ext cx="4326255" cy="2031325"/>
          </a:xfrm>
          <a:prstGeom prst="rect">
            <a:avLst/>
          </a:prstGeom>
          <a:noFill/>
        </p:spPr>
        <p:txBody>
          <a:bodyPr wrap="square" rtlCol="0">
            <a:spAutoFit/>
          </a:bodyPr>
          <a:lstStyle/>
          <a:p>
            <a:r>
              <a:rPr lang="en-GB" altLang="zh-TW" b="1" dirty="0" smtClean="0">
                <a:latin typeface="Microsoft YaHei" panose="020B0503020204020204" pitchFamily="34" charset="-122"/>
                <a:ea typeface="Microsoft YaHei" panose="020B0503020204020204" pitchFamily="34" charset="-122"/>
                <a:cs typeface="Microsoft YaHei" panose="020B0503020204020204" pitchFamily="34" charset="-122"/>
              </a:rPr>
              <a:t>Site </a:t>
            </a:r>
            <a:r>
              <a:rPr lang="en-GB" altLang="zh-CN" b="1" dirty="0">
                <a:latin typeface="Microsoft YaHei" panose="020B0503020204020204" pitchFamily="34" charset="-122"/>
                <a:ea typeface="Microsoft YaHei" panose="020B0503020204020204" pitchFamily="34" charset="-122"/>
                <a:cs typeface="Microsoft YaHei" panose="020B0503020204020204" pitchFamily="34" charset="-122"/>
              </a:rPr>
              <a:t>GRP </a:t>
            </a:r>
            <a:r>
              <a:rPr lang="en-GB" altLang="zh-CN" b="1" dirty="0" smtClean="0">
                <a:latin typeface="Microsoft YaHei" panose="020B0503020204020204" pitchFamily="34" charset="-122"/>
                <a:ea typeface="Microsoft YaHei" panose="020B0503020204020204" pitchFamily="34" charset="-122"/>
                <a:cs typeface="Microsoft YaHei" panose="020B0503020204020204" pitchFamily="34" charset="-122"/>
              </a:rPr>
              <a:t>: </a:t>
            </a:r>
            <a:r>
              <a:rPr lang="en-GB" altLang="zh-CN" dirty="0" smtClean="0">
                <a:latin typeface="Microsoft YaHei" panose="020B0503020204020204" pitchFamily="34" charset="-122"/>
                <a:ea typeface="Microsoft YaHei" panose="020B0503020204020204" pitchFamily="34" charset="-122"/>
                <a:sym typeface="+mn-ea"/>
              </a:rPr>
              <a:t>AME </a:t>
            </a:r>
            <a:r>
              <a:rPr lang="en-GB" altLang="zh-TW" b="1" dirty="0">
                <a:latin typeface="Microsoft YaHei" panose="020B0503020204020204" pitchFamily="34" charset="-122"/>
                <a:ea typeface="Microsoft YaHei" panose="020B0503020204020204" pitchFamily="34" charset="-122"/>
                <a:cs typeface="Microsoft YaHei" panose="020B0503020204020204" pitchFamily="34" charset="-122"/>
              </a:rPr>
              <a:t>_</a:t>
            </a:r>
            <a:endParaRPr lang="en-GB" altLang="zh-TW" b="1" dirty="0">
              <a:latin typeface="Microsoft YaHei" panose="020B0503020204020204" pitchFamily="34" charset="-122"/>
              <a:ea typeface="Microsoft YaHei" panose="020B0503020204020204" pitchFamily="34" charset="-122"/>
              <a:cs typeface="Microsoft YaHei" panose="020B0503020204020204" pitchFamily="34" charset="-122"/>
            </a:endParaRPr>
          </a:p>
          <a:p>
            <a:r>
              <a:rPr lang="en-GB" altLang="en-US" b="1" dirty="0">
                <a:latin typeface="Microsoft YaHei" panose="020B0503020204020204" pitchFamily="34" charset="-122"/>
                <a:ea typeface="Microsoft YaHei" panose="020B0503020204020204" pitchFamily="34" charset="-122"/>
                <a:cs typeface="Microsoft YaHei" panose="020B0503020204020204" pitchFamily="34" charset="-122"/>
              </a:rPr>
              <a:t>Brushing </a:t>
            </a:r>
            <a:r>
              <a:rPr lang="en-GB" altLang="en-US" b="1" dirty="0" smtClean="0">
                <a:latin typeface="Microsoft YaHei" panose="020B0503020204020204" pitchFamily="34" charset="-122"/>
                <a:ea typeface="Microsoft YaHei" panose="020B0503020204020204" pitchFamily="34" charset="-122"/>
                <a:cs typeface="Microsoft YaHei" panose="020B0503020204020204" pitchFamily="34" charset="-122"/>
              </a:rPr>
              <a:t>method </a:t>
            </a:r>
            <a:r>
              <a:rPr lang="en-GB" altLang="zh-CN" b="1" dirty="0" smtClean="0">
                <a:latin typeface="Microsoft YaHei" panose="020B0503020204020204" pitchFamily="34" charset="-122"/>
                <a:ea typeface="Microsoft YaHei" panose="020B0503020204020204" pitchFamily="34" charset="-122"/>
                <a:cs typeface="Microsoft YaHei" panose="020B0503020204020204" pitchFamily="34" charset="-122"/>
              </a:rPr>
              <a:t>: </a:t>
            </a:r>
            <a:r>
              <a:rPr lang="en-GB" altLang="en-US" dirty="0" smtClean="0">
                <a:latin typeface="Microsoft YaHei" panose="020B0503020204020204" pitchFamily="34" charset="-122"/>
                <a:ea typeface="Microsoft YaHei" panose="020B0503020204020204" pitchFamily="34" charset="-122"/>
                <a:cs typeface="Microsoft YaHei" panose="020B0503020204020204" pitchFamily="34" charset="-122"/>
              </a:rPr>
              <a:t>Scan </a:t>
            </a:r>
            <a:r>
              <a:rPr lang="en-GB" altLang="en-US" dirty="0">
                <a:latin typeface="Microsoft YaHei" panose="020B0503020204020204" pitchFamily="34" charset="-122"/>
                <a:ea typeface="Microsoft YaHei" panose="020B0503020204020204" pitchFamily="34" charset="-122"/>
                <a:cs typeface="Microsoft YaHei" panose="020B0503020204020204" pitchFamily="34" charset="-122"/>
              </a:rPr>
              <a:t>70ISN </a:t>
            </a:r>
            <a:r>
              <a:rPr lang="en-GB" altLang="zh-CN" dirty="0">
                <a:latin typeface="Microsoft YaHei" panose="020B0503020204020204" pitchFamily="34" charset="-122"/>
                <a:ea typeface="Microsoft YaHei" panose="020B0503020204020204" pitchFamily="34" charset="-122"/>
                <a:cs typeface="Microsoft YaHei" panose="020B0503020204020204" pitchFamily="34" charset="-122"/>
              </a:rPr>
              <a:t>+KPSN</a:t>
            </a:r>
            <a:endParaRPr lang="zh-CN" altLang="en-US" dirty="0">
              <a:latin typeface="Microsoft YaHei" panose="020B0503020204020204" pitchFamily="34" charset="-122"/>
              <a:ea typeface="Microsoft YaHei" panose="020B0503020204020204" pitchFamily="34" charset="-122"/>
              <a:cs typeface="Microsoft YaHei" panose="020B0503020204020204" pitchFamily="34" charset="-122"/>
            </a:endParaRPr>
          </a:p>
          <a:p>
            <a:r>
              <a:rPr lang="en-GB" altLang="zh-CN" b="1" dirty="0">
                <a:latin typeface="Microsoft YaHei" panose="020B0503020204020204" pitchFamily="34" charset="-122"/>
                <a:ea typeface="Microsoft YaHei" panose="020B0503020204020204" pitchFamily="34" charset="-122"/>
                <a:cs typeface="Microsoft YaHei" panose="020B0503020204020204" pitchFamily="34" charset="-122"/>
              </a:rPr>
              <a:t>WKTYPE </a:t>
            </a:r>
            <a:r>
              <a:rPr lang="en-GB" altLang="zh-CN" b="1" dirty="0" smtClean="0">
                <a:latin typeface="Microsoft YaHei" panose="020B0503020204020204" pitchFamily="34" charset="-122"/>
                <a:ea typeface="Microsoft YaHei" panose="020B0503020204020204" pitchFamily="34" charset="-122"/>
                <a:cs typeface="Microsoft YaHei" panose="020B0503020204020204" pitchFamily="34" charset="-122"/>
              </a:rPr>
              <a:t>: </a:t>
            </a:r>
            <a:r>
              <a:rPr lang="en-GB" altLang="zh-CN" dirty="0" smtClean="0">
                <a:latin typeface="Microsoft YaHei" panose="020B0503020204020204" pitchFamily="34" charset="-122"/>
                <a:ea typeface="Microsoft YaHei" panose="020B0503020204020204" pitchFamily="34" charset="-122"/>
                <a:sym typeface="+mn-ea"/>
              </a:rPr>
              <a:t>WK_KPBCPSTEP</a:t>
            </a:r>
            <a:endParaRPr lang="en-GB" altLang="zh-CN" dirty="0" smtClean="0">
              <a:latin typeface="Microsoft YaHei" panose="020B0503020204020204" pitchFamily="34" charset="-122"/>
              <a:ea typeface="Microsoft YaHei" panose="020B0503020204020204" pitchFamily="34" charset="-122"/>
              <a:sym typeface="+mn-ea"/>
            </a:endParaRPr>
          </a:p>
          <a:p>
            <a:r>
              <a:rPr lang="en-GB" altLang="en-US" b="1" dirty="0" smtClean="0">
                <a:latin typeface="Microsoft YaHei" panose="020B0503020204020204" pitchFamily="34" charset="-122"/>
                <a:ea typeface="Microsoft YaHei" panose="020B0503020204020204" pitchFamily="34" charset="-122"/>
                <a:cs typeface="Microsoft YaHei" panose="020B0503020204020204" pitchFamily="34" charset="-122"/>
              </a:rPr>
              <a:t>Program name: </a:t>
            </a:r>
            <a:r>
              <a:rPr lang="en-GB" altLang="zh-CN" dirty="0" err="1" smtClean="0">
                <a:latin typeface="Microsoft YaHei" panose="020B0503020204020204" pitchFamily="34" charset="-122"/>
                <a:ea typeface="Microsoft YaHei" panose="020B0503020204020204" pitchFamily="34" charset="-122"/>
                <a:cs typeface="Microsoft YaHei" panose="020B0503020204020204" pitchFamily="34" charset="-122"/>
              </a:rPr>
              <a:t>CloneTrooper</a:t>
            </a:r>
            <a:endParaRPr lang="en-US" altLang="zh-CN" dirty="0">
              <a:latin typeface="Microsoft YaHei" panose="020B0503020204020204" pitchFamily="34" charset="-122"/>
              <a:ea typeface="Microsoft YaHei" panose="020B0503020204020204" pitchFamily="34" charset="-122"/>
              <a:cs typeface="Microsoft YaHei" panose="020B0503020204020204" pitchFamily="34" charset="-122"/>
            </a:endParaRPr>
          </a:p>
          <a:p>
            <a:endParaRPr lang="en-US" altLang="zh-CN" b="1" dirty="0">
              <a:latin typeface="Microsoft YaHei" panose="020B0503020204020204" pitchFamily="34" charset="-122"/>
              <a:ea typeface="Microsoft YaHei" panose="020B0503020204020204" pitchFamily="34" charset="-122"/>
              <a:cs typeface="Microsoft YaHei" panose="020B0503020204020204" pitchFamily="34" charset="-122"/>
            </a:endParaRPr>
          </a:p>
          <a:p>
            <a:endParaRPr lang="zh-CN" altLang="en-US" dirty="0">
              <a:latin typeface="Microsoft YaHei" panose="020B0503020204020204" pitchFamily="34" charset="-122"/>
              <a:ea typeface="Microsoft YaHei" panose="020B0503020204020204" pitchFamily="34" charset="-122"/>
              <a:cs typeface="Microsoft YaHei" panose="020B0503020204020204" pitchFamily="34" charset="-122"/>
              <a:sym typeface="+mn-ea"/>
            </a:endParaRPr>
          </a:p>
          <a:p>
            <a:endParaRPr lang="zh-CN" altLang="en-US" dirty="0">
              <a:latin typeface="Microsoft YaHei" panose="020B0503020204020204" pitchFamily="34" charset="-122"/>
              <a:ea typeface="Microsoft YaHei" panose="020B0503020204020204" pitchFamily="34" charset="-122"/>
              <a:cs typeface="Microsoft YaHei" panose="020B0503020204020204" pitchFamily="34" charset="-122"/>
              <a:sym typeface="+mn-ea"/>
            </a:endParaRPr>
          </a:p>
        </p:txBody>
      </p:sp>
      <p:sp>
        <p:nvSpPr>
          <p:cNvPr id="9" name="文字方塊 8"/>
          <p:cNvSpPr txBox="1"/>
          <p:nvPr/>
        </p:nvSpPr>
        <p:spPr>
          <a:xfrm>
            <a:off x="166255" y="1132088"/>
            <a:ext cx="11070590" cy="2862322"/>
          </a:xfrm>
          <a:prstGeom prst="rect">
            <a:avLst/>
          </a:prstGeom>
          <a:noFill/>
        </p:spPr>
        <p:txBody>
          <a:bodyPr wrap="square" rtlCol="0">
            <a:spAutoFit/>
          </a:bodyPr>
          <a:lstStyle/>
          <a:p>
            <a:r>
              <a:rPr lang="en-GB" altLang="zh-TW" b="1" dirty="0">
                <a:latin typeface="Microsoft YaHei" panose="020B0503020204020204" pitchFamily="34" charset="-122"/>
                <a:ea typeface="Microsoft YaHei" panose="020B0503020204020204" pitchFamily="34" charset="-122"/>
                <a:cs typeface="Microsoft YaHei" panose="020B0503020204020204" pitchFamily="34" charset="-122"/>
              </a:rPr>
              <a:t>Current site functions </a:t>
            </a:r>
            <a:r>
              <a:rPr lang="en-GB" altLang="zh-CN" b="1" dirty="0" smtClean="0">
                <a:latin typeface="Microsoft YaHei" panose="020B0503020204020204" pitchFamily="34" charset="-122"/>
                <a:ea typeface="Microsoft YaHei" panose="020B0503020204020204" pitchFamily="34" charset="-122"/>
                <a:cs typeface="Microsoft YaHei" panose="020B0503020204020204" pitchFamily="34" charset="-122"/>
              </a:rPr>
              <a:t>:</a:t>
            </a:r>
            <a:r>
              <a:rPr lang="en-GB" altLang="zh-CN" b="1" dirty="0" smtClean="0">
                <a:latin typeface="+mn-ea"/>
              </a:rPr>
              <a:t> </a:t>
            </a:r>
            <a:endParaRPr lang="en-US" altLang="zh-CN" dirty="0" smtClean="0">
              <a:latin typeface="Microsoft YaHei" panose="020B0503020204020204" pitchFamily="34" charset="-122"/>
              <a:ea typeface="Microsoft YaHei" panose="020B0503020204020204" pitchFamily="34" charset="-122"/>
            </a:endParaRPr>
          </a:p>
          <a:p>
            <a:pPr marL="285750" indent="-285750">
              <a:buFont typeface="Arial" panose="020B0604020202020204" pitchFamily="34" charset="0"/>
              <a:buChar char="•"/>
            </a:pPr>
            <a:r>
              <a:rPr lang="en-GB" altLang="zh-CN" dirty="0" smtClean="0">
                <a:latin typeface="Microsoft YaHei" panose="020B0503020204020204" pitchFamily="34" charset="-122"/>
                <a:ea typeface="Microsoft YaHei" panose="020B0503020204020204" pitchFamily="34" charset="-122"/>
              </a:rPr>
              <a:t>LINK KP </a:t>
            </a:r>
            <a:r>
              <a:rPr lang="en-GB" altLang="en-US" dirty="0" smtClean="0">
                <a:latin typeface="Microsoft YaHei" panose="020B0503020204020204" pitchFamily="34" charset="-122"/>
                <a:ea typeface="Microsoft YaHei" panose="020B0503020204020204" pitchFamily="34" charset="-122"/>
              </a:rPr>
              <a:t>position</a:t>
            </a:r>
            <a:endParaRPr lang="en-US" altLang="zh-CN" dirty="0" smtClean="0">
              <a:latin typeface="Microsoft YaHei" panose="020B0503020204020204" pitchFamily="34" charset="-122"/>
              <a:ea typeface="Microsoft YaHei" panose="020B0503020204020204" pitchFamily="34" charset="-122"/>
            </a:endParaRPr>
          </a:p>
          <a:p>
            <a:pPr marL="285750" indent="-285750">
              <a:buFont typeface="Arial" panose="020B0604020202020204" pitchFamily="34" charset="0"/>
              <a:buChar char="•"/>
            </a:pPr>
            <a:r>
              <a:rPr lang="en-GB" altLang="en-US" dirty="0" smtClean="0">
                <a:latin typeface="Microsoft YaHei" panose="020B0503020204020204" pitchFamily="34" charset="-122"/>
                <a:ea typeface="Microsoft YaHei" panose="020B0503020204020204" pitchFamily="34" charset="-122"/>
              </a:rPr>
              <a:t>Work order material issuance inspection</a:t>
            </a:r>
            <a:endParaRPr lang="en-US" altLang="zh-CN" dirty="0" smtClean="0">
              <a:latin typeface="Microsoft YaHei" panose="020B0503020204020204" pitchFamily="34" charset="-122"/>
              <a:ea typeface="Microsoft YaHei" panose="020B0503020204020204" pitchFamily="34" charset="-122"/>
            </a:endParaRPr>
          </a:p>
          <a:p>
            <a:pPr marL="285750" indent="-285750">
              <a:buFont typeface="Arial" panose="020B0604020202020204" pitchFamily="34" charset="0"/>
              <a:buChar char="•"/>
            </a:pPr>
            <a:r>
              <a:rPr lang="en-GB" altLang="zh-CN" dirty="0" smtClean="0">
                <a:latin typeface="Microsoft YaHei" panose="020B0503020204020204" pitchFamily="34" charset="-122"/>
                <a:ea typeface="Microsoft YaHei" panose="020B0503020204020204" pitchFamily="34" charset="-122"/>
              </a:rPr>
              <a:t>KP </a:t>
            </a:r>
            <a:r>
              <a:rPr lang="en-GB" altLang="en-US" dirty="0" smtClean="0">
                <a:latin typeface="Microsoft YaHei" panose="020B0503020204020204" pitchFamily="34" charset="-122"/>
                <a:ea typeface="Microsoft YaHei" panose="020B0503020204020204" pitchFamily="34" charset="-122"/>
              </a:rPr>
              <a:t>rules stuck</a:t>
            </a:r>
            <a:endParaRPr lang="en-US" altLang="zh-CN" dirty="0" smtClean="0">
              <a:latin typeface="Microsoft YaHei" panose="020B0503020204020204" pitchFamily="34" charset="-122"/>
              <a:ea typeface="Microsoft YaHei" panose="020B0503020204020204" pitchFamily="34" charset="-122"/>
            </a:endParaRPr>
          </a:p>
          <a:p>
            <a:pPr marL="285750" indent="-285750">
              <a:buFont typeface="Arial" panose="020B0604020202020204" pitchFamily="34" charset="0"/>
              <a:buChar char="•"/>
            </a:pPr>
            <a:r>
              <a:rPr lang="en-GB" altLang="zh-CN" dirty="0">
                <a:latin typeface="Microsoft YaHei" panose="020B0503020204020204" pitchFamily="34" charset="-122"/>
                <a:ea typeface="Microsoft YaHei" panose="020B0503020204020204" pitchFamily="34" charset="-122"/>
              </a:rPr>
              <a:t>KP </a:t>
            </a:r>
            <a:r>
              <a:rPr lang="en-GB" altLang="en-US" dirty="0">
                <a:latin typeface="Microsoft YaHei" panose="020B0503020204020204" pitchFamily="34" charset="-122"/>
                <a:ea typeface="Microsoft YaHei" panose="020B0503020204020204" pitchFamily="34" charset="-122"/>
              </a:rPr>
              <a:t>material </a:t>
            </a:r>
            <a:r>
              <a:rPr lang="en-GB" altLang="en-US" dirty="0" smtClean="0">
                <a:latin typeface="Microsoft YaHei" panose="020B0503020204020204" pitchFamily="34" charset="-122"/>
                <a:ea typeface="Microsoft YaHei" panose="020B0503020204020204" pitchFamily="34" charset="-122"/>
              </a:rPr>
              <a:t>leakage </a:t>
            </a:r>
            <a:r>
              <a:rPr lang="en-GB" altLang="zh-CN" dirty="0">
                <a:latin typeface="Microsoft YaHei" panose="020B0503020204020204" pitchFamily="34" charset="-122"/>
                <a:ea typeface="Microsoft YaHei" panose="020B0503020204020204" pitchFamily="34" charset="-122"/>
              </a:rPr>
              <a:t>LINK </a:t>
            </a:r>
            <a:r>
              <a:rPr lang="en-GB" altLang="en-US" dirty="0">
                <a:latin typeface="Microsoft YaHei" panose="020B0503020204020204" pitchFamily="34" charset="-122"/>
                <a:ea typeface="Microsoft YaHei" panose="020B0503020204020204" pitchFamily="34" charset="-122"/>
              </a:rPr>
              <a:t>stuck</a:t>
            </a:r>
            <a:endParaRPr lang="en-US" altLang="zh-CN" dirty="0" smtClean="0">
              <a:latin typeface="Microsoft YaHei" panose="020B0503020204020204" pitchFamily="34" charset="-122"/>
              <a:ea typeface="Microsoft YaHei" panose="020B0503020204020204" pitchFamily="34" charset="-122"/>
            </a:endParaRPr>
          </a:p>
          <a:p>
            <a:pPr marL="285750" indent="-285750">
              <a:buFont typeface="Arial" panose="020B0604020202020204" pitchFamily="34" charset="0"/>
              <a:buChar char="•"/>
            </a:pPr>
            <a:r>
              <a:rPr lang="en-GB" altLang="zh-CN" dirty="0" smtClean="0">
                <a:latin typeface="Microsoft YaHei" panose="020B0503020204020204" pitchFamily="34" charset="-122"/>
                <a:ea typeface="Microsoft YaHei" panose="020B0503020204020204" pitchFamily="34" charset="-122"/>
              </a:rPr>
              <a:t>OFFLINE CONTROL </a:t>
            </a:r>
            <a:r>
              <a:rPr lang="en-GB" altLang="en-US" dirty="0" smtClean="0">
                <a:latin typeface="Microsoft YaHei" panose="020B0503020204020204" pitchFamily="34" charset="-122"/>
                <a:ea typeface="Microsoft YaHei" panose="020B0503020204020204" pitchFamily="34" charset="-122"/>
              </a:rPr>
              <a:t>stuck</a:t>
            </a:r>
            <a:endParaRPr lang="en-US" altLang="zh-CN" dirty="0" smtClean="0">
              <a:latin typeface="Microsoft YaHei" panose="020B0503020204020204" pitchFamily="34" charset="-122"/>
              <a:ea typeface="Microsoft YaHei" panose="020B0503020204020204" pitchFamily="34" charset="-122"/>
            </a:endParaRPr>
          </a:p>
          <a:p>
            <a:pPr marL="285750" indent="-285750">
              <a:buFont typeface="Arial" panose="020B0604020202020204" pitchFamily="34" charset="0"/>
              <a:buChar char="•"/>
            </a:pPr>
            <a:r>
              <a:rPr lang="en-GB" altLang="zh-CN" dirty="0" smtClean="0">
                <a:latin typeface="Microsoft YaHei" panose="020B0503020204020204" pitchFamily="34" charset="-122"/>
                <a:ea typeface="Microsoft YaHei" panose="020B0503020204020204" pitchFamily="34" charset="-122"/>
              </a:rPr>
              <a:t>KP CONFIG </a:t>
            </a:r>
            <a:r>
              <a:rPr lang="en-GB" altLang="en-US" dirty="0" smtClean="0">
                <a:latin typeface="Microsoft YaHei" panose="020B0503020204020204" pitchFamily="34" charset="-122"/>
                <a:ea typeface="Microsoft YaHei" panose="020B0503020204020204" pitchFamily="34" charset="-122"/>
              </a:rPr>
              <a:t>matching level</a:t>
            </a:r>
            <a:endParaRPr lang="en-US" altLang="zh-CN" dirty="0" smtClean="0">
              <a:latin typeface="Microsoft YaHei" panose="020B0503020204020204" pitchFamily="34" charset="-122"/>
              <a:ea typeface="Microsoft YaHei" panose="020B0503020204020204" pitchFamily="34" charset="-122"/>
            </a:endParaRPr>
          </a:p>
          <a:p>
            <a:pPr marL="285750" indent="-285750">
              <a:buFont typeface="Arial" panose="020B0604020202020204" pitchFamily="34" charset="0"/>
              <a:buChar char="•"/>
            </a:pPr>
            <a:r>
              <a:rPr lang="en-GB" altLang="zh-CN" dirty="0" smtClean="0">
                <a:latin typeface="Microsoft YaHei" panose="020B0503020204020204" pitchFamily="34" charset="-122"/>
                <a:ea typeface="Microsoft YaHei" panose="020B0503020204020204" pitchFamily="34" charset="-122"/>
              </a:rPr>
              <a:t>ROUTING CONTROL </a:t>
            </a:r>
            <a:r>
              <a:rPr lang="en-GB" altLang="en-US" dirty="0" smtClean="0">
                <a:latin typeface="Microsoft YaHei" panose="020B0503020204020204" pitchFamily="34" charset="-122"/>
                <a:ea typeface="Microsoft YaHei" panose="020B0503020204020204" pitchFamily="34" charset="-122"/>
              </a:rPr>
              <a:t>stuck</a:t>
            </a:r>
            <a:endParaRPr lang="en-US" altLang="zh-CN" dirty="0" smtClean="0">
              <a:latin typeface="Microsoft YaHei" panose="020B0503020204020204" pitchFamily="34" charset="-122"/>
              <a:ea typeface="Microsoft YaHei" panose="020B0503020204020204" pitchFamily="34" charset="-122"/>
            </a:endParaRPr>
          </a:p>
          <a:p>
            <a:pPr marL="285750" indent="-285750">
              <a:buFont typeface="Arial" panose="020B0604020202020204" pitchFamily="34" charset="0"/>
              <a:buChar char="•"/>
            </a:pPr>
            <a:r>
              <a:rPr lang="en-GB" altLang="zh-CN" dirty="0">
                <a:latin typeface="Microsoft YaHei" panose="020B0503020204020204" pitchFamily="34" charset="-122"/>
                <a:ea typeface="Microsoft YaHei" panose="020B0503020204020204" pitchFamily="34" charset="-122"/>
                <a:sym typeface="+mn-ea"/>
              </a:rPr>
              <a:t>LINK </a:t>
            </a:r>
            <a:r>
              <a:rPr lang="en-GB" altLang="zh-CN" dirty="0" smtClean="0">
                <a:latin typeface="Microsoft YaHei" panose="020B0503020204020204" pitchFamily="34" charset="-122"/>
                <a:ea typeface="Microsoft YaHei" panose="020B0503020204020204" pitchFamily="34" charset="-122"/>
                <a:sym typeface="+mn-ea"/>
              </a:rPr>
              <a:t>AN14 </a:t>
            </a:r>
            <a:r>
              <a:rPr lang="en-GB" altLang="en-US" dirty="0">
                <a:latin typeface="Microsoft YaHei" panose="020B0503020204020204" pitchFamily="34" charset="-122"/>
                <a:ea typeface="Microsoft YaHei" panose="020B0503020204020204" pitchFamily="34" charset="-122"/>
                <a:sym typeface="+mn-ea"/>
              </a:rPr>
              <a:t>and </a:t>
            </a:r>
            <a:r>
              <a:rPr lang="en-GB" altLang="zh-CN" dirty="0">
                <a:latin typeface="Microsoft YaHei" panose="020B0503020204020204" pitchFamily="34" charset="-122"/>
                <a:ea typeface="Microsoft YaHei" panose="020B0503020204020204" pitchFamily="34" charset="-122"/>
                <a:sym typeface="+mn-ea"/>
              </a:rPr>
              <a:t>PASS ROUTE</a:t>
            </a:r>
            <a:endParaRPr lang="zh-CN" altLang="en-US" dirty="0">
              <a:latin typeface="Microsoft YaHei" panose="020B0503020204020204" pitchFamily="34" charset="-122"/>
              <a:ea typeface="Microsoft YaHei" panose="020B0503020204020204" pitchFamily="34" charset="-122"/>
              <a:sym typeface="+mn-ea"/>
            </a:endParaRPr>
          </a:p>
          <a:p>
            <a:endParaRPr lang="en-US" altLang="zh-CN" dirty="0" smtClean="0">
              <a:latin typeface="Microsoft YaHei" panose="020B0503020204020204" pitchFamily="34" charset="-122"/>
              <a:ea typeface="Microsoft YaHei" panose="020B0503020204020204" pitchFamily="34" charset="-122"/>
            </a:endParaRPr>
          </a:p>
        </p:txBody>
      </p:sp>
      <p:pic>
        <p:nvPicPr>
          <p:cNvPr id="5" name="圖片 4"/>
          <p:cNvPicPr>
            <a:picLocks noChangeAspect="1"/>
          </p:cNvPicPr>
          <p:nvPr/>
        </p:nvPicPr>
        <p:blipFill>
          <a:blip r:embed="rId1"/>
          <a:stretch>
            <a:fillRect/>
          </a:stretch>
        </p:blipFill>
        <p:spPr>
          <a:xfrm>
            <a:off x="4593590" y="1594485"/>
            <a:ext cx="7426960" cy="4586605"/>
          </a:xfrm>
          <a:prstGeom prst="rect">
            <a:avLst/>
          </a:prstGeom>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方塊 2"/>
          <p:cNvSpPr txBox="1"/>
          <p:nvPr/>
        </p:nvSpPr>
        <p:spPr>
          <a:xfrm>
            <a:off x="285889" y="191493"/>
            <a:ext cx="10297671" cy="460375"/>
          </a:xfrm>
          <a:prstGeom prst="rect">
            <a:avLst/>
          </a:prstGeom>
          <a:noFill/>
        </p:spPr>
        <p:txBody>
          <a:bodyPr wrap="square" rtlCol="0">
            <a:spAutoFit/>
          </a:bodyPr>
          <a:lstStyle/>
          <a:p>
            <a:r>
              <a:rPr lang="en-GB" altLang="zh-CN" sz="2400" dirty="0">
                <a:latin typeface="Microsoft YaHei" panose="020B0503020204020204" pitchFamily="34" charset="-122"/>
                <a:ea typeface="Microsoft YaHei" panose="020B0503020204020204" pitchFamily="34" charset="-122"/>
                <a:sym typeface="+mn-ea"/>
              </a:rPr>
              <a:t>HSG-PASTE UAT2 FLEX TO HSG- </a:t>
            </a:r>
            <a:r>
              <a:rPr lang="en-GB" altLang="en-US" sz="2400" dirty="0">
                <a:latin typeface="Microsoft YaHei" panose="020B0503020204020204" pitchFamily="34" charset="-122"/>
                <a:ea typeface="Microsoft YaHei" panose="020B0503020204020204" pitchFamily="34" charset="-122"/>
                <a:sym typeface="+mn-ea"/>
              </a:rPr>
              <a:t>hand brush station</a:t>
            </a:r>
            <a:r>
              <a:rPr lang="en-GB" altLang="zh-CN" sz="2400" dirty="0">
                <a:latin typeface="Microsoft YaHei" panose="020B0503020204020204" pitchFamily="34" charset="-122"/>
                <a:ea typeface="Microsoft YaHei" panose="020B0503020204020204" pitchFamily="34" charset="-122"/>
              </a:rPr>
              <a:t> </a:t>
            </a:r>
            <a:endParaRPr lang="en-GB" altLang="zh-CN" sz="2400" dirty="0">
              <a:latin typeface="Microsoft YaHei" panose="020B0503020204020204" pitchFamily="34" charset="-122"/>
              <a:ea typeface="Microsoft YaHei" panose="020B0503020204020204" pitchFamily="34" charset="-122"/>
            </a:endParaRPr>
          </a:p>
        </p:txBody>
      </p:sp>
      <p:sp>
        <p:nvSpPr>
          <p:cNvPr id="6" name="文字方塊 5"/>
          <p:cNvSpPr txBox="1"/>
          <p:nvPr/>
        </p:nvSpPr>
        <p:spPr>
          <a:xfrm>
            <a:off x="285750" y="831076"/>
            <a:ext cx="11350488" cy="4799965"/>
          </a:xfrm>
          <a:prstGeom prst="rect">
            <a:avLst/>
          </a:prstGeom>
          <a:noFill/>
        </p:spPr>
        <p:txBody>
          <a:bodyPr wrap="square" rtlCol="0">
            <a:spAutoFit/>
          </a:bodyPr>
          <a:lstStyle/>
          <a:p>
            <a:r>
              <a:rPr lang="en-GB" altLang="zh-CN" b="1" dirty="0" smtClean="0">
                <a:latin typeface="Microsoft YaHei" panose="020B0503020204020204" pitchFamily="34" charset="-122"/>
                <a:ea typeface="Microsoft YaHei" panose="020B0503020204020204" pitchFamily="34" charset="-122"/>
                <a:sym typeface="+mn-ea"/>
              </a:rPr>
              <a:t>DEVICE </a:t>
            </a:r>
            <a:r>
              <a:rPr lang="en-GB" altLang="en-US" b="1" dirty="0" smtClean="0">
                <a:latin typeface="Microsoft YaHei" panose="020B0503020204020204" pitchFamily="34" charset="-122"/>
                <a:ea typeface="Microsoft YaHei" panose="020B0503020204020204" pitchFamily="34" charset="-122"/>
                <a:sym typeface="+mn-ea"/>
              </a:rPr>
              <a:t>configuration information:</a:t>
            </a:r>
            <a:endParaRPr lang="en-US" altLang="zh-CN" dirty="0">
              <a:latin typeface="Microsoft YaHei" panose="020B0503020204020204" pitchFamily="34" charset="-122"/>
              <a:ea typeface="Microsoft YaHei" panose="020B0503020204020204" pitchFamily="34" charset="-122"/>
            </a:endParaRPr>
          </a:p>
          <a:p>
            <a:r>
              <a:rPr lang="en-GB" altLang="zh-CN" sz="1400" dirty="0" smtClean="0">
                <a:solidFill>
                  <a:schemeClr val="accent2">
                    <a:lumMod val="75000"/>
                  </a:schemeClr>
                </a:solidFill>
                <a:latin typeface="Microsoft YaHei" panose="020B0503020204020204" pitchFamily="34" charset="-122"/>
                <a:ea typeface="Microsoft YaHei" panose="020B0503020204020204" pitchFamily="34" charset="-122"/>
                <a:sym typeface="+mn-ea"/>
              </a:rPr>
              <a:t>DEVICE:SELECT * FROM DEVICE WHERE DEVICE='343323'</a:t>
            </a:r>
            <a:endParaRPr lang="en-US" altLang="zh-CN" sz="1400" dirty="0" smtClean="0">
              <a:solidFill>
                <a:schemeClr val="accent2">
                  <a:lumMod val="75000"/>
                </a:schemeClr>
              </a:solidFill>
              <a:latin typeface="Microsoft YaHei" panose="020B0503020204020204" pitchFamily="34" charset="-122"/>
              <a:ea typeface="Microsoft YaHei" panose="020B0503020204020204" pitchFamily="34" charset="-122"/>
            </a:endParaRPr>
          </a:p>
          <a:p>
            <a:endParaRPr lang="en-US" altLang="zh-CN" dirty="0" smtClean="0">
              <a:latin typeface="Microsoft YaHei" panose="020B0503020204020204" pitchFamily="34" charset="-122"/>
              <a:ea typeface="Microsoft YaHei" panose="020B0503020204020204" pitchFamily="34" charset="-122"/>
            </a:endParaRPr>
          </a:p>
          <a:p>
            <a:endParaRPr lang="en-US" altLang="zh-CN" dirty="0" smtClean="0">
              <a:latin typeface="Microsoft YaHei" panose="020B0503020204020204" pitchFamily="34" charset="-122"/>
              <a:ea typeface="Microsoft YaHei" panose="020B0503020204020204" pitchFamily="34" charset="-122"/>
            </a:endParaRPr>
          </a:p>
          <a:p>
            <a:r>
              <a:rPr lang="en-GB" altLang="zh-CN" sz="1400" dirty="0" smtClean="0">
                <a:solidFill>
                  <a:schemeClr val="accent2">
                    <a:lumMod val="75000"/>
                  </a:schemeClr>
                </a:solidFill>
                <a:latin typeface="Microsoft YaHei" panose="020B0503020204020204" pitchFamily="34" charset="-122"/>
                <a:ea typeface="Microsoft YaHei" panose="020B0503020204020204" pitchFamily="34" charset="-122"/>
                <a:sym typeface="+mn-ea"/>
              </a:rPr>
              <a:t>DEVICE_CFG:SELECT * FROM DEVICE_CFG WHERE DEVICE='343323'</a:t>
            </a:r>
            <a:endParaRPr lang="en-US" altLang="zh-CN" sz="1400" dirty="0" smtClean="0">
              <a:solidFill>
                <a:schemeClr val="accent2">
                  <a:lumMod val="75000"/>
                </a:schemeClr>
              </a:solidFill>
              <a:latin typeface="Microsoft YaHei" panose="020B0503020204020204" pitchFamily="34" charset="-122"/>
              <a:ea typeface="Microsoft YaHei" panose="020B0503020204020204" pitchFamily="34" charset="-122"/>
            </a:endParaRPr>
          </a:p>
          <a:p>
            <a:endParaRPr lang="en-US" altLang="zh-CN" dirty="0" smtClean="0">
              <a:latin typeface="Microsoft YaHei" panose="020B0503020204020204" pitchFamily="34" charset="-122"/>
              <a:ea typeface="Microsoft YaHei" panose="020B0503020204020204" pitchFamily="34" charset="-122"/>
            </a:endParaRPr>
          </a:p>
          <a:p>
            <a:endParaRPr lang="en-US" altLang="zh-CN" dirty="0" smtClean="0">
              <a:latin typeface="Microsoft YaHei" panose="020B0503020204020204" pitchFamily="34" charset="-122"/>
              <a:ea typeface="Microsoft YaHei" panose="020B0503020204020204" pitchFamily="34" charset="-122"/>
            </a:endParaRPr>
          </a:p>
          <a:p>
            <a:r>
              <a:rPr lang="en-GB" altLang="zh-CN" sz="1400" dirty="0" smtClean="0">
                <a:solidFill>
                  <a:schemeClr val="accent2">
                    <a:lumMod val="75000"/>
                  </a:schemeClr>
                </a:solidFill>
                <a:latin typeface="Microsoft YaHei" panose="020B0503020204020204" pitchFamily="34" charset="-122"/>
                <a:ea typeface="Microsoft YaHei" panose="020B0503020204020204" pitchFamily="34" charset="-122"/>
                <a:sym typeface="+mn-ea"/>
              </a:rPr>
              <a:t>DEVICE_COLLECT:SELECT * FROM DEVICE_COLLECT WHERE DEVICE='343323'</a:t>
            </a:r>
            <a:endParaRPr lang="en-US" altLang="zh-CN" sz="1400" dirty="0">
              <a:solidFill>
                <a:schemeClr val="accent2">
                  <a:lumMod val="75000"/>
                </a:schemeClr>
              </a:solidFill>
              <a:latin typeface="Microsoft YaHei" panose="020B0503020204020204" pitchFamily="34" charset="-122"/>
              <a:ea typeface="Microsoft YaHei" panose="020B0503020204020204" pitchFamily="34" charset="-122"/>
            </a:endParaRPr>
          </a:p>
          <a:p>
            <a:endParaRPr lang="en-US" altLang="zh-CN" dirty="0" smtClean="0">
              <a:latin typeface="Microsoft YaHei" panose="020B0503020204020204" pitchFamily="34" charset="-122"/>
              <a:ea typeface="Microsoft YaHei" panose="020B0503020204020204" pitchFamily="34" charset="-122"/>
            </a:endParaRPr>
          </a:p>
          <a:p>
            <a:endParaRPr lang="en-US" altLang="zh-CN" dirty="0" smtClean="0">
              <a:latin typeface="Microsoft YaHei" panose="020B0503020204020204" pitchFamily="34" charset="-122"/>
              <a:ea typeface="Microsoft YaHei" panose="020B0503020204020204" pitchFamily="34" charset="-122"/>
            </a:endParaRPr>
          </a:p>
          <a:p>
            <a:endParaRPr lang="en-US" altLang="zh-CN" dirty="0" smtClean="0">
              <a:latin typeface="Microsoft YaHei" panose="020B0503020204020204" pitchFamily="34" charset="-122"/>
              <a:ea typeface="Microsoft YaHei" panose="020B0503020204020204" pitchFamily="34" charset="-122"/>
            </a:endParaRPr>
          </a:p>
          <a:p>
            <a:endParaRPr lang="en-US" altLang="zh-CN" dirty="0" smtClean="0">
              <a:latin typeface="Microsoft YaHei" panose="020B0503020204020204" pitchFamily="34" charset="-122"/>
              <a:ea typeface="Microsoft YaHei" panose="020B0503020204020204" pitchFamily="34" charset="-122"/>
            </a:endParaRPr>
          </a:p>
          <a:p>
            <a:r>
              <a:rPr lang="en-GB" altLang="en-US" b="1" dirty="0" smtClean="0">
                <a:latin typeface="Microsoft YaHei" panose="020B0503020204020204" pitchFamily="34" charset="-122"/>
                <a:ea typeface="Microsoft YaHei" panose="020B0503020204020204" pitchFamily="34" charset="-122"/>
              </a:rPr>
              <a:t>Flag function:</a:t>
            </a:r>
            <a:endParaRPr lang="en-GB" altLang="en-US" b="1" dirty="0" smtClean="0">
              <a:latin typeface="Microsoft YaHei" panose="020B0503020204020204" pitchFamily="34" charset="-122"/>
              <a:ea typeface="Microsoft YaHei" panose="020B0503020204020204" pitchFamily="34" charset="-122"/>
            </a:endParaRPr>
          </a:p>
          <a:p>
            <a:r>
              <a:rPr lang="en-GB" altLang="en-US" dirty="0" smtClean="0">
                <a:latin typeface="Microsoft YaHei" panose="020B0503020204020204" pitchFamily="34" charset="-122"/>
                <a:ea typeface="Microsoft YaHei" panose="020B0503020204020204" pitchFamily="34" charset="-122"/>
                <a:sym typeface="+mn-ea"/>
              </a:rPr>
              <a:t>I </a:t>
            </a:r>
            <a:r>
              <a:rPr lang="en-GB" altLang="zh-CN" dirty="0" smtClean="0">
                <a:latin typeface="Microsoft YaHei" panose="020B0503020204020204" pitchFamily="34" charset="-122"/>
                <a:ea typeface="Microsoft YaHei" panose="020B0503020204020204" pitchFamily="34" charset="-122"/>
                <a:sym typeface="+mn-ea"/>
              </a:rPr>
              <a:t>: </a:t>
            </a:r>
            <a:r>
              <a:rPr lang="en-GB" altLang="en-US" dirty="0" smtClean="0">
                <a:latin typeface="Microsoft YaHei" panose="020B0503020204020204" pitchFamily="34" charset="-122"/>
                <a:ea typeface="Microsoft YaHei" panose="020B0503020204020204" pitchFamily="34" charset="-122"/>
                <a:sym typeface="+mn-ea"/>
              </a:rPr>
              <a:t>ISN flashes DB first, Multi DB mode</a:t>
            </a:r>
            <a:endParaRPr lang="zh-CN" altLang="en-US" dirty="0" smtClean="0">
              <a:latin typeface="Microsoft YaHei" panose="020B0503020204020204" pitchFamily="34" charset="-122"/>
              <a:ea typeface="Microsoft YaHei" panose="020B0503020204020204" pitchFamily="34" charset="-122"/>
            </a:endParaRPr>
          </a:p>
          <a:p>
            <a:r>
              <a:rPr lang="en-GB" altLang="en-US" dirty="0" smtClean="0">
                <a:latin typeface="Microsoft YaHei" panose="020B0503020204020204" pitchFamily="34" charset="-122"/>
                <a:ea typeface="Microsoft YaHei" panose="020B0503020204020204" pitchFamily="34" charset="-122"/>
                <a:sym typeface="+mn-ea"/>
              </a:rPr>
              <a:t>R </a:t>
            </a:r>
            <a:r>
              <a:rPr lang="en-GB" altLang="zh-CN" dirty="0" smtClean="0">
                <a:latin typeface="Microsoft YaHei" panose="020B0503020204020204" pitchFamily="34" charset="-122"/>
                <a:ea typeface="Microsoft YaHei" panose="020B0503020204020204" pitchFamily="34" charset="-122"/>
                <a:sym typeface="+mn-ea"/>
              </a:rPr>
              <a:t>: </a:t>
            </a:r>
            <a:r>
              <a:rPr lang="en-GB" altLang="en-US" dirty="0" smtClean="0">
                <a:latin typeface="Microsoft YaHei" panose="020B0503020204020204" pitchFamily="34" charset="-122"/>
                <a:ea typeface="Microsoft YaHei" panose="020B0503020204020204" pitchFamily="34" charset="-122"/>
                <a:sym typeface="+mn-ea"/>
              </a:rPr>
              <a:t>COPY the DEVINFO of the SID where the ISN is located back to the SID where the DEVICE is located</a:t>
            </a:r>
            <a:endParaRPr lang="zh-CN" altLang="en-US" b="1" dirty="0" smtClean="0">
              <a:latin typeface="Microsoft YaHei" panose="020B0503020204020204" pitchFamily="34" charset="-122"/>
              <a:ea typeface="Microsoft YaHei" panose="020B0503020204020204" pitchFamily="34" charset="-122"/>
            </a:endParaRPr>
          </a:p>
          <a:p>
            <a:r>
              <a:rPr lang="en-GB" altLang="en-US" dirty="0" smtClean="0">
                <a:latin typeface="Microsoft YaHei" panose="020B0503020204020204" pitchFamily="34" charset="-122"/>
                <a:ea typeface="Microsoft YaHei" panose="020B0503020204020204" pitchFamily="34" charset="-122"/>
              </a:rPr>
              <a:t>K </a:t>
            </a:r>
            <a:r>
              <a:rPr lang="en-GB" altLang="zh-CN" dirty="0" smtClean="0">
                <a:latin typeface="Microsoft YaHei" panose="020B0503020204020204" pitchFamily="34" charset="-122"/>
                <a:ea typeface="Microsoft YaHei" panose="020B0503020204020204" pitchFamily="34" charset="-122"/>
              </a:rPr>
              <a:t>: </a:t>
            </a:r>
            <a:r>
              <a:rPr lang="en-GB" altLang="en-US" dirty="0" smtClean="0">
                <a:latin typeface="Microsoft YaHei" panose="020B0503020204020204" pitchFamily="34" charset="-122"/>
                <a:ea typeface="Microsoft YaHei" panose="020B0503020204020204" pitchFamily="34" charset="-122"/>
              </a:rPr>
              <a:t>Indicates that the DEVICE is a KP LINK station</a:t>
            </a:r>
            <a:endParaRPr lang="en-GB" altLang="en-US" dirty="0" smtClean="0">
              <a:latin typeface="Microsoft YaHei" panose="020B0503020204020204" pitchFamily="34" charset="-122"/>
              <a:ea typeface="Microsoft YaHei" panose="020B0503020204020204" pitchFamily="34" charset="-122"/>
            </a:endParaRPr>
          </a:p>
          <a:p>
            <a:r>
              <a:rPr lang="en-GB" altLang="en-US" dirty="0" smtClean="0">
                <a:latin typeface="Microsoft YaHei" panose="020B0503020204020204" pitchFamily="34" charset="-122"/>
                <a:ea typeface="Microsoft YaHei" panose="020B0503020204020204" pitchFamily="34" charset="-122"/>
              </a:rPr>
              <a:t>N </a:t>
            </a:r>
            <a:r>
              <a:rPr lang="en-GB" altLang="zh-CN" dirty="0" smtClean="0">
                <a:latin typeface="Microsoft YaHei" panose="020B0503020204020204" pitchFamily="34" charset="-122"/>
                <a:ea typeface="Microsoft YaHei" panose="020B0503020204020204" pitchFamily="34" charset="-122"/>
              </a:rPr>
              <a:t>: </a:t>
            </a:r>
            <a:r>
              <a:rPr lang="en-GB" altLang="en-US" dirty="0" smtClean="0">
                <a:latin typeface="Microsoft YaHei" panose="020B0503020204020204" pitchFamily="34" charset="-122"/>
                <a:ea typeface="Microsoft YaHei" panose="020B0503020204020204" pitchFamily="34" charset="-122"/>
              </a:rPr>
              <a:t>Indicates that the DEVICE is a second-level KP LINK station</a:t>
            </a:r>
            <a:endParaRPr lang="en-GB" altLang="en-US" dirty="0" smtClean="0">
              <a:latin typeface="Microsoft YaHei" panose="020B0503020204020204" pitchFamily="34" charset="-122"/>
              <a:ea typeface="Microsoft YaHei" panose="020B0503020204020204" pitchFamily="34" charset="-122"/>
            </a:endParaRPr>
          </a:p>
        </p:txBody>
      </p:sp>
      <p:pic>
        <p:nvPicPr>
          <p:cNvPr id="4" name="圖片 3"/>
          <p:cNvPicPr>
            <a:picLocks noChangeAspect="1"/>
          </p:cNvPicPr>
          <p:nvPr/>
        </p:nvPicPr>
        <p:blipFill>
          <a:blip r:embed="rId1"/>
          <a:stretch>
            <a:fillRect/>
          </a:stretch>
        </p:blipFill>
        <p:spPr>
          <a:xfrm>
            <a:off x="285750" y="2247334"/>
            <a:ext cx="11795760" cy="371475"/>
          </a:xfrm>
          <a:prstGeom prst="rect">
            <a:avLst/>
          </a:prstGeom>
        </p:spPr>
      </p:pic>
      <p:pic>
        <p:nvPicPr>
          <p:cNvPr id="9" name="圖片 8"/>
          <p:cNvPicPr>
            <a:picLocks noChangeAspect="1"/>
          </p:cNvPicPr>
          <p:nvPr/>
        </p:nvPicPr>
        <p:blipFill>
          <a:blip r:embed="rId2"/>
          <a:stretch>
            <a:fillRect/>
          </a:stretch>
        </p:blipFill>
        <p:spPr>
          <a:xfrm>
            <a:off x="285750" y="3056889"/>
            <a:ext cx="3133725" cy="390525"/>
          </a:xfrm>
          <a:prstGeom prst="rect">
            <a:avLst/>
          </a:prstGeom>
        </p:spPr>
      </p:pic>
      <p:pic>
        <p:nvPicPr>
          <p:cNvPr id="5" name="圖片 4"/>
          <p:cNvPicPr>
            <a:picLocks noChangeAspect="1"/>
          </p:cNvPicPr>
          <p:nvPr/>
        </p:nvPicPr>
        <p:blipFill>
          <a:blip r:embed="rId3"/>
          <a:stretch>
            <a:fillRect/>
          </a:stretch>
        </p:blipFill>
        <p:spPr>
          <a:xfrm>
            <a:off x="285750" y="1423174"/>
            <a:ext cx="10325100" cy="386080"/>
          </a:xfrm>
          <a:prstGeom prst="rect">
            <a:avLst/>
          </a:prstGeom>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93963" y="737167"/>
            <a:ext cx="11665527" cy="4555093"/>
          </a:xfrm>
          <a:prstGeom prst="rect">
            <a:avLst/>
          </a:prstGeom>
        </p:spPr>
        <p:txBody>
          <a:bodyPr wrap="square">
            <a:spAutoFit/>
          </a:bodyPr>
          <a:lstStyle/>
          <a:p>
            <a:r>
              <a:rPr lang="en-GB" altLang="en-US" b="1" dirty="0" smtClean="0">
                <a:latin typeface="Microsoft YaHei" panose="020B0503020204020204" pitchFamily="34" charset="-122"/>
                <a:ea typeface="Microsoft YaHei" panose="020B0503020204020204" pitchFamily="34" charset="-122"/>
              </a:rPr>
              <a:t>Function Description </a:t>
            </a:r>
            <a:r>
              <a:rPr lang="en-GB" altLang="zh-CN" b="1" dirty="0" smtClean="0">
                <a:latin typeface="Microsoft YaHei" panose="020B0503020204020204" pitchFamily="34" charset="-122"/>
                <a:ea typeface="Microsoft YaHei" panose="020B0503020204020204" pitchFamily="34" charset="-122"/>
              </a:rPr>
              <a:t>:</a:t>
            </a:r>
            <a:endParaRPr lang="en-GB" altLang="zh-CN" b="1" dirty="0" smtClean="0">
              <a:latin typeface="Microsoft YaHei" panose="020B0503020204020204" pitchFamily="34" charset="-122"/>
              <a:ea typeface="Microsoft YaHei" panose="020B0503020204020204" pitchFamily="34" charset="-122"/>
            </a:endParaRPr>
          </a:p>
          <a:p>
            <a:r>
              <a:rPr lang="en-GB" altLang="zh-CN" b="1" dirty="0" smtClean="0">
                <a:latin typeface="Microsoft YaHei" panose="020B0503020204020204" pitchFamily="34" charset="-122"/>
                <a:ea typeface="Microsoft YaHei" panose="020B0503020204020204" pitchFamily="34" charset="-122"/>
              </a:rPr>
              <a:t>ROUTING </a:t>
            </a:r>
            <a:r>
              <a:rPr lang="en-GB" altLang="zh-CN" b="1" dirty="0">
                <a:latin typeface="Microsoft YaHei" panose="020B0503020204020204" pitchFamily="34" charset="-122"/>
                <a:ea typeface="Microsoft YaHei" panose="020B0503020204020204" pitchFamily="34" charset="-122"/>
              </a:rPr>
              <a:t>CONTROL:</a:t>
            </a:r>
            <a:endParaRPr lang="en-GB" altLang="zh-CN" b="1" dirty="0">
              <a:latin typeface="Microsoft YaHei" panose="020B0503020204020204" pitchFamily="34" charset="-122"/>
              <a:ea typeface="Microsoft YaHei" panose="020B0503020204020204" pitchFamily="34" charset="-122"/>
            </a:endParaRPr>
          </a:p>
          <a:p>
            <a:r>
              <a:rPr lang="en-GB" altLang="zh-CN" sz="1400" dirty="0" smtClean="0">
                <a:solidFill>
                  <a:schemeClr val="accent2">
                    <a:lumMod val="75000"/>
                  </a:schemeClr>
                </a:solidFill>
                <a:latin typeface="Microsoft YaHei" panose="020B0503020204020204" pitchFamily="34" charset="-122"/>
                <a:ea typeface="Microsoft YaHei" panose="020B0503020204020204" pitchFamily="34" charset="-122"/>
              </a:rPr>
              <a:t>SELECT </a:t>
            </a:r>
            <a:r>
              <a:rPr lang="en-GB" altLang="zh-CN" sz="1400" dirty="0">
                <a:solidFill>
                  <a:schemeClr val="accent2">
                    <a:lumMod val="75000"/>
                  </a:schemeClr>
                </a:solidFill>
                <a:latin typeface="Microsoft YaHei" panose="020B0503020204020204" pitchFamily="34" charset="-122"/>
                <a:ea typeface="Microsoft YaHei" panose="020B0503020204020204" pitchFamily="34" charset="-122"/>
              </a:rPr>
              <a:t>* FROM ROUTE_STEP_CHECK WHERE STEP='KAM1A </a:t>
            </a:r>
            <a:r>
              <a:rPr lang="en-GB" altLang="zh-CN" sz="1400" dirty="0" smtClean="0">
                <a:solidFill>
                  <a:schemeClr val="accent2">
                    <a:lumMod val="75000"/>
                  </a:schemeClr>
                </a:solidFill>
                <a:latin typeface="Microsoft YaHei" panose="020B0503020204020204" pitchFamily="34" charset="-122"/>
                <a:ea typeface="Microsoft YaHei" panose="020B0503020204020204" pitchFamily="34" charset="-122"/>
                <a:sym typeface="+mn-ea"/>
              </a:rPr>
              <a:t>AME </a:t>
            </a:r>
            <a:r>
              <a:rPr lang="en-GB" altLang="zh-CN" sz="1400" dirty="0">
                <a:solidFill>
                  <a:schemeClr val="accent2">
                    <a:lumMod val="75000"/>
                  </a:schemeClr>
                </a:solidFill>
                <a:latin typeface="Microsoft YaHei" panose="020B0503020204020204" pitchFamily="34" charset="-122"/>
                <a:ea typeface="Microsoft YaHei" panose="020B0503020204020204" pitchFamily="34" charset="-122"/>
              </a:rPr>
              <a:t>'</a:t>
            </a:r>
            <a:endParaRPr lang="en-GB" altLang="zh-CN" sz="1400" dirty="0">
              <a:solidFill>
                <a:schemeClr val="accent2">
                  <a:lumMod val="75000"/>
                </a:schemeClr>
              </a:solidFill>
              <a:latin typeface="Microsoft YaHei" panose="020B0503020204020204" pitchFamily="34" charset="-122"/>
              <a:ea typeface="Microsoft YaHei" panose="020B0503020204020204" pitchFamily="34" charset="-122"/>
            </a:endParaRPr>
          </a:p>
          <a:p>
            <a:endParaRPr lang="en-US" altLang="zh-CN" dirty="0">
              <a:latin typeface="Microsoft YaHei" panose="020B0503020204020204" pitchFamily="34" charset="-122"/>
              <a:ea typeface="Microsoft YaHei" panose="020B0503020204020204" pitchFamily="34" charset="-122"/>
            </a:endParaRPr>
          </a:p>
          <a:p>
            <a:endParaRPr lang="en-US" altLang="zh-CN" dirty="0">
              <a:latin typeface="Microsoft YaHei" panose="020B0503020204020204" pitchFamily="34" charset="-122"/>
              <a:ea typeface="Microsoft YaHei" panose="020B0503020204020204" pitchFamily="34" charset="-122"/>
            </a:endParaRPr>
          </a:p>
          <a:p>
            <a:r>
              <a:rPr lang="en-GB" altLang="en-US" dirty="0">
                <a:latin typeface="Microsoft YaHei" panose="020B0503020204020204" pitchFamily="34" charset="-122"/>
                <a:ea typeface="Microsoft YaHei" panose="020B0503020204020204" pitchFamily="34" charset="-122"/>
              </a:rPr>
              <a:t>Set the pass record of </a:t>
            </a:r>
            <a:r>
              <a:rPr lang="en-GB" altLang="zh-CN" dirty="0">
                <a:latin typeface="Microsoft YaHei" panose="020B0503020204020204" pitchFamily="34" charset="-122"/>
                <a:ea typeface="Microsoft YaHei" panose="020B0503020204020204" pitchFamily="34" charset="-122"/>
                <a:sym typeface="+mn-ea"/>
              </a:rPr>
              <a:t>the KAM1A </a:t>
            </a:r>
            <a:r>
              <a:rPr lang="en-GB" altLang="zh-CN" dirty="0" smtClean="0">
                <a:latin typeface="Microsoft YaHei" panose="020B0503020204020204" pitchFamily="34" charset="-122"/>
                <a:ea typeface="Microsoft YaHei" panose="020B0503020204020204" pitchFamily="34" charset="-122"/>
                <a:sym typeface="+mn-ea"/>
              </a:rPr>
              <a:t>AI8 </a:t>
            </a:r>
            <a:r>
              <a:rPr lang="en-GB" altLang="en-US" dirty="0">
                <a:latin typeface="Microsoft YaHei" panose="020B0503020204020204" pitchFamily="34" charset="-122"/>
                <a:ea typeface="Microsoft YaHei" panose="020B0503020204020204" pitchFamily="34" charset="-122"/>
              </a:rPr>
              <a:t>station and </a:t>
            </a:r>
            <a:r>
              <a:rPr lang="en-GB" altLang="zh-CN" dirty="0" smtClean="0">
                <a:latin typeface="Microsoft YaHei" panose="020B0503020204020204" pitchFamily="34" charset="-122"/>
                <a:ea typeface="Microsoft YaHei" panose="020B0503020204020204" pitchFamily="34" charset="-122"/>
              </a:rPr>
              <a:t>pass in order</a:t>
            </a:r>
            <a:endParaRPr lang="en-US" altLang="zh-CN" dirty="0">
              <a:latin typeface="Microsoft YaHei" panose="020B0503020204020204" pitchFamily="34" charset="-122"/>
              <a:ea typeface="Microsoft YaHei" panose="020B0503020204020204" pitchFamily="34" charset="-122"/>
            </a:endParaRPr>
          </a:p>
          <a:p>
            <a:endParaRPr lang="en-US" altLang="zh-CN" dirty="0">
              <a:latin typeface="Microsoft YaHei" panose="020B0503020204020204" pitchFamily="34" charset="-122"/>
              <a:ea typeface="Microsoft YaHei" panose="020B0503020204020204" pitchFamily="34" charset="-122"/>
            </a:endParaRPr>
          </a:p>
          <a:p>
            <a:endParaRPr lang="en-US" altLang="zh-CN" dirty="0">
              <a:latin typeface="Microsoft YaHei" panose="020B0503020204020204" pitchFamily="34" charset="-122"/>
              <a:ea typeface="Microsoft YaHei" panose="020B0503020204020204" pitchFamily="34" charset="-122"/>
            </a:endParaRPr>
          </a:p>
          <a:p>
            <a:r>
              <a:rPr lang="en-GB" altLang="zh-CN" b="1" dirty="0">
                <a:latin typeface="Microsoft YaHei" panose="020B0503020204020204" pitchFamily="34" charset="-122"/>
                <a:ea typeface="Microsoft YaHei" panose="020B0503020204020204" pitchFamily="34" charset="-122"/>
                <a:cs typeface="Microsoft YaHei" panose="020B0503020204020204" pitchFamily="34" charset="-122"/>
                <a:sym typeface="+mn-ea"/>
              </a:rPr>
              <a:t>WKTYPE </a:t>
            </a:r>
            <a:r>
              <a:rPr lang="en-GB" altLang="en-US" b="1" dirty="0">
                <a:latin typeface="Microsoft YaHei" panose="020B0503020204020204" pitchFamily="34" charset="-122"/>
                <a:ea typeface="Microsoft YaHei" panose="020B0503020204020204" pitchFamily="34" charset="-122"/>
                <a:cs typeface="Microsoft YaHei" panose="020B0503020204020204" pitchFamily="34" charset="-122"/>
                <a:sym typeface="+mn-ea"/>
              </a:rPr>
              <a:t>functions </a:t>
            </a:r>
            <a:r>
              <a:rPr lang="en-GB" altLang="en-US" dirty="0" smtClean="0">
                <a:latin typeface="Microsoft YaHei" panose="020B0503020204020204" pitchFamily="34" charset="-122"/>
                <a:ea typeface="Microsoft YaHei" panose="020B0503020204020204" pitchFamily="34" charset="-122"/>
                <a:cs typeface="Microsoft YaHei" panose="020B0503020204020204" pitchFamily="34" charset="-122"/>
                <a:sym typeface="+mn-ea"/>
              </a:rPr>
              <a:t>:</a:t>
            </a:r>
            <a:endParaRPr lang="en-GB" altLang="en-US" dirty="0" smtClean="0">
              <a:latin typeface="Microsoft YaHei" panose="020B0503020204020204" pitchFamily="34" charset="-122"/>
              <a:ea typeface="Microsoft YaHei" panose="020B0503020204020204" pitchFamily="34" charset="-122"/>
              <a:cs typeface="Microsoft YaHei" panose="020B0503020204020204" pitchFamily="34" charset="-122"/>
              <a:sym typeface="+mn-ea"/>
            </a:endParaRPr>
          </a:p>
          <a:p>
            <a:r>
              <a:rPr lang="en-GB" altLang="zh-CN" dirty="0">
                <a:latin typeface="Microsoft YaHei" panose="020B0503020204020204" pitchFamily="34" charset="-122"/>
                <a:ea typeface="Microsoft YaHei" panose="020B0503020204020204" pitchFamily="34" charset="-122"/>
                <a:cs typeface="Microsoft YaHei" panose="020B0503020204020204" pitchFamily="34" charset="-122"/>
                <a:sym typeface="+mn-ea"/>
              </a:rPr>
              <a:t>KEYPISN_KPBC </a:t>
            </a:r>
            <a:r>
              <a:rPr lang="en-GB" altLang="en-US" dirty="0">
                <a:latin typeface="Microsoft YaHei" panose="020B0503020204020204" pitchFamily="34" charset="-122"/>
                <a:ea typeface="Microsoft YaHei" panose="020B0503020204020204" pitchFamily="34" charset="-122"/>
                <a:cs typeface="Microsoft YaHei" panose="020B0503020204020204" pitchFamily="34" charset="-122"/>
                <a:sym typeface="+mn-ea"/>
              </a:rPr>
              <a:t>(LINK KP is added to the station (ROUTE_STEP.KP1/KP2 sets KPBC)). The KPBC set in the KP1 field must have LINK to pass the station. The KPBC set in KP2 will check whether the work order MOKP has issued materials. If so, You must LINK to pass the station) </a:t>
            </a:r>
            <a:r>
              <a:rPr lang="en-GB" altLang="en-US" dirty="0" smtClean="0">
                <a:latin typeface="Microsoft YaHei" panose="020B0503020204020204" pitchFamily="34" charset="-122"/>
                <a:ea typeface="Microsoft YaHei" panose="020B0503020204020204" pitchFamily="34" charset="-122"/>
                <a:cs typeface="Microsoft YaHei" panose="020B0503020204020204" pitchFamily="34" charset="-122"/>
                <a:sym typeface="+mn-ea"/>
              </a:rPr>
              <a:t>.</a:t>
            </a:r>
            <a:endParaRPr lang="en-US" altLang="zh-CN" dirty="0" smtClean="0">
              <a:latin typeface="Microsoft YaHei" panose="020B0503020204020204" pitchFamily="34" charset="-122"/>
              <a:ea typeface="Microsoft YaHei" panose="020B0503020204020204" pitchFamily="34" charset="-122"/>
              <a:cs typeface="Microsoft YaHei" panose="020B0503020204020204" pitchFamily="34" charset="-122"/>
              <a:sym typeface="+mn-ea"/>
            </a:endParaRPr>
          </a:p>
          <a:p>
            <a:r>
              <a:rPr lang="en-GB" altLang="zh-CN" dirty="0" err="1" smtClean="0">
                <a:latin typeface="Microsoft YaHei" panose="020B0503020204020204" pitchFamily="34" charset="-122"/>
                <a:ea typeface="Microsoft YaHei" panose="020B0503020204020204" pitchFamily="34" charset="-122"/>
                <a:sym typeface="+mn-ea"/>
              </a:rPr>
              <a:t>WK_KPBCPSTEP </a:t>
            </a:r>
            <a:r>
              <a:rPr lang="en-GB" altLang="zh-CN" dirty="0">
                <a:latin typeface="Microsoft YaHei" panose="020B0503020204020204" pitchFamily="34" charset="-122"/>
                <a:ea typeface="Microsoft YaHei" panose="020B0503020204020204" pitchFamily="34" charset="-122"/>
                <a:cs typeface="Microsoft YaHei" panose="020B0503020204020204" pitchFamily="34" charset="-122"/>
                <a:sym typeface="+mn-ea"/>
              </a:rPr>
              <a:t>adds routing control </a:t>
            </a:r>
            <a:r>
              <a:rPr lang="en-GB" altLang="zh-CN" dirty="0" err="1" smtClean="0">
                <a:latin typeface="Microsoft YaHei" panose="020B0503020204020204" pitchFamily="34" charset="-122"/>
                <a:ea typeface="Microsoft YaHei" panose="020B0503020204020204" pitchFamily="34" charset="-122"/>
                <a:cs typeface="Microsoft YaHei" panose="020B0503020204020204" pitchFamily="34" charset="-122"/>
                <a:sym typeface="+mn-ea"/>
              </a:rPr>
              <a:t>function based </a:t>
            </a:r>
            <a:r>
              <a:rPr lang="en-GB" altLang="zh-CN" dirty="0" err="1">
                <a:latin typeface="Microsoft YaHei" panose="020B0503020204020204" pitchFamily="34" charset="-122"/>
                <a:ea typeface="Microsoft YaHei" panose="020B0503020204020204" pitchFamily="34" charset="-122"/>
                <a:cs typeface="Microsoft YaHei" panose="020B0503020204020204" pitchFamily="34" charset="-122"/>
                <a:sym typeface="+mn-ea"/>
              </a:rPr>
              <a:t>on KEYPISN_KPBC </a:t>
            </a:r>
            <a:r>
              <a:rPr lang="en-GB" altLang="zh-CN" dirty="0" smtClean="0">
                <a:latin typeface="Microsoft YaHei" panose="020B0503020204020204" pitchFamily="34" charset="-122"/>
                <a:ea typeface="Microsoft YaHei" panose="020B0503020204020204" pitchFamily="34" charset="-122"/>
                <a:cs typeface="Microsoft YaHei" panose="020B0503020204020204" pitchFamily="34" charset="-122"/>
                <a:sym typeface="+mn-ea"/>
              </a:rPr>
              <a:t>.</a:t>
            </a:r>
            <a:endParaRPr lang="en-GB" altLang="zh-CN" dirty="0" smtClean="0">
              <a:latin typeface="Microsoft YaHei" panose="020B0503020204020204" pitchFamily="34" charset="-122"/>
              <a:ea typeface="Microsoft YaHei" panose="020B0503020204020204" pitchFamily="34" charset="-122"/>
              <a:cs typeface="Microsoft YaHei" panose="020B0503020204020204" pitchFamily="34" charset="-122"/>
              <a:sym typeface="+mn-ea"/>
            </a:endParaRPr>
          </a:p>
          <a:p>
            <a:r>
              <a:rPr lang="en-GB" altLang="zh-CN" sz="1400" dirty="0" smtClean="0">
                <a:solidFill>
                  <a:schemeClr val="accent2">
                    <a:lumMod val="75000"/>
                  </a:schemeClr>
                </a:solidFill>
                <a:latin typeface="Microsoft YaHei" panose="020B0503020204020204" pitchFamily="34" charset="-122"/>
                <a:ea typeface="Microsoft YaHei" panose="020B0503020204020204" pitchFamily="34" charset="-122"/>
              </a:rPr>
              <a:t>SELECT*FROM </a:t>
            </a:r>
            <a:r>
              <a:rPr lang="en-GB" altLang="zh-CN" sz="1400" dirty="0">
                <a:solidFill>
                  <a:schemeClr val="accent2">
                    <a:lumMod val="75000"/>
                  </a:schemeClr>
                </a:solidFill>
                <a:latin typeface="Microsoft YaHei" panose="020B0503020204020204" pitchFamily="34" charset="-122"/>
                <a:ea typeface="Microsoft YaHei" panose="020B0503020204020204" pitchFamily="34" charset="-122"/>
              </a:rPr>
              <a:t>ROUTE_STEP WHERE STEP='KAM1AAME'</a:t>
            </a:r>
            <a:endParaRPr lang="en-GB" altLang="zh-CN" sz="1400" dirty="0">
              <a:solidFill>
                <a:schemeClr val="accent2">
                  <a:lumMod val="75000"/>
                </a:schemeClr>
              </a:solidFill>
              <a:latin typeface="Microsoft YaHei" panose="020B0503020204020204" pitchFamily="34" charset="-122"/>
              <a:ea typeface="Microsoft YaHei" panose="020B0503020204020204" pitchFamily="34" charset="-122"/>
            </a:endParaRPr>
          </a:p>
          <a:p>
            <a:endParaRPr lang="en-US" altLang="zh-CN" dirty="0">
              <a:latin typeface="Microsoft YaHei" panose="020B0503020204020204" pitchFamily="34" charset="-122"/>
              <a:ea typeface="Microsoft YaHei" panose="020B0503020204020204" pitchFamily="34" charset="-122"/>
            </a:endParaRPr>
          </a:p>
          <a:p>
            <a:endParaRPr lang="en-US" altLang="zh-CN" sz="1400" dirty="0">
              <a:solidFill>
                <a:schemeClr val="accent2">
                  <a:lumMod val="75000"/>
                </a:schemeClr>
              </a:solidFill>
              <a:latin typeface="Microsoft YaHei" panose="020B0503020204020204" pitchFamily="34" charset="-122"/>
              <a:ea typeface="Microsoft YaHei" panose="020B0503020204020204" pitchFamily="34" charset="-122"/>
            </a:endParaRPr>
          </a:p>
          <a:p>
            <a:endParaRPr lang="en-US" altLang="zh-CN" sz="1400" dirty="0" smtClean="0">
              <a:solidFill>
                <a:schemeClr val="accent2">
                  <a:lumMod val="75000"/>
                </a:schemeClr>
              </a:solidFill>
              <a:latin typeface="Microsoft YaHei" panose="020B0503020204020204" pitchFamily="34" charset="-122"/>
              <a:ea typeface="Microsoft YaHei" panose="020B0503020204020204" pitchFamily="34" charset="-122"/>
              <a:sym typeface="+mn-ea"/>
            </a:endParaRPr>
          </a:p>
          <a:p>
            <a:endParaRPr lang="en-US" altLang="zh-CN" dirty="0">
              <a:latin typeface="Microsoft YaHei" panose="020B0503020204020204" pitchFamily="34" charset="-122"/>
              <a:ea typeface="Microsoft YaHei" panose="020B0503020204020204" pitchFamily="34" charset="-122"/>
            </a:endParaRPr>
          </a:p>
        </p:txBody>
      </p:sp>
      <p:sp>
        <p:nvSpPr>
          <p:cNvPr id="4" name="文字方塊 3"/>
          <p:cNvSpPr txBox="1"/>
          <p:nvPr/>
        </p:nvSpPr>
        <p:spPr>
          <a:xfrm>
            <a:off x="285889" y="191493"/>
            <a:ext cx="10297671" cy="460375"/>
          </a:xfrm>
          <a:prstGeom prst="rect">
            <a:avLst/>
          </a:prstGeom>
          <a:noFill/>
        </p:spPr>
        <p:txBody>
          <a:bodyPr wrap="square" rtlCol="0">
            <a:spAutoFit/>
          </a:bodyPr>
          <a:lstStyle/>
          <a:p>
            <a:r>
              <a:rPr lang="en-GB" altLang="zh-CN" sz="2400" dirty="0">
                <a:latin typeface="Microsoft YaHei" panose="020B0503020204020204" pitchFamily="34" charset="-122"/>
                <a:ea typeface="Microsoft YaHei" panose="020B0503020204020204" pitchFamily="34" charset="-122"/>
                <a:sym typeface="+mn-ea"/>
              </a:rPr>
              <a:t>HSG-PASTE UAT2 FLEX TO HSG- </a:t>
            </a:r>
            <a:r>
              <a:rPr lang="en-GB" altLang="en-US" sz="2400" dirty="0">
                <a:latin typeface="Microsoft YaHei" panose="020B0503020204020204" pitchFamily="34" charset="-122"/>
                <a:ea typeface="Microsoft YaHei" panose="020B0503020204020204" pitchFamily="34" charset="-122"/>
                <a:sym typeface="+mn-ea"/>
              </a:rPr>
              <a:t>hand brush station</a:t>
            </a:r>
            <a:endParaRPr lang="en-US" altLang="zh-CN" sz="2400" dirty="0">
              <a:latin typeface="Microsoft YaHei" panose="020B0503020204020204" pitchFamily="34" charset="-122"/>
              <a:ea typeface="Microsoft YaHei" panose="020B0503020204020204" pitchFamily="34" charset="-122"/>
            </a:endParaRPr>
          </a:p>
        </p:txBody>
      </p:sp>
      <p:pic>
        <p:nvPicPr>
          <p:cNvPr id="3" name="圖片 2"/>
          <p:cNvPicPr>
            <a:picLocks noChangeAspect="1"/>
          </p:cNvPicPr>
          <p:nvPr/>
        </p:nvPicPr>
        <p:blipFill>
          <a:blip r:embed="rId1"/>
          <a:stretch>
            <a:fillRect/>
          </a:stretch>
        </p:blipFill>
        <p:spPr>
          <a:xfrm>
            <a:off x="285750" y="1654810"/>
            <a:ext cx="11625580" cy="400050"/>
          </a:xfrm>
          <a:prstGeom prst="rect">
            <a:avLst/>
          </a:prstGeom>
        </p:spPr>
      </p:pic>
      <p:pic>
        <p:nvPicPr>
          <p:cNvPr id="6" name="圖片 5"/>
          <p:cNvPicPr>
            <a:picLocks noChangeAspect="1"/>
          </p:cNvPicPr>
          <p:nvPr/>
        </p:nvPicPr>
        <p:blipFill>
          <a:blip r:embed="rId2"/>
          <a:stretch>
            <a:fillRect/>
          </a:stretch>
        </p:blipFill>
        <p:spPr>
          <a:xfrm>
            <a:off x="285750" y="4359910"/>
            <a:ext cx="11625580" cy="419100"/>
          </a:xfrm>
          <a:prstGeom prst="rect">
            <a:avLst/>
          </a:prstGeom>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93963" y="737167"/>
            <a:ext cx="11665527" cy="4955203"/>
          </a:xfrm>
          <a:prstGeom prst="rect">
            <a:avLst/>
          </a:prstGeom>
        </p:spPr>
        <p:txBody>
          <a:bodyPr wrap="square">
            <a:spAutoFit/>
          </a:bodyPr>
          <a:lstStyle/>
          <a:p>
            <a:r>
              <a:rPr lang="en-GB" altLang="zh-CN" b="1" dirty="0" smtClean="0">
                <a:latin typeface="Microsoft YaHei" panose="020B0503020204020204" pitchFamily="34" charset="-122"/>
                <a:ea typeface="Microsoft YaHei" panose="020B0503020204020204" pitchFamily="34" charset="-122"/>
                <a:sym typeface="+mn-ea"/>
              </a:rPr>
              <a:t>OFFLINE </a:t>
            </a:r>
            <a:r>
              <a:rPr lang="en-GB" altLang="en-US" b="1" dirty="0" smtClean="0">
                <a:latin typeface="Microsoft YaHei" panose="020B0503020204020204" pitchFamily="34" charset="-122"/>
                <a:ea typeface="Microsoft YaHei" panose="020B0503020204020204" pitchFamily="34" charset="-122"/>
                <a:sym typeface="+mn-ea"/>
              </a:rPr>
              <a:t>processing </a:t>
            </a:r>
            <a:r>
              <a:rPr lang="en-GB" altLang="zh-CN" b="1" dirty="0" smtClean="0">
                <a:latin typeface="Microsoft YaHei" panose="020B0503020204020204" pitchFamily="34" charset="-122"/>
                <a:ea typeface="Microsoft YaHei" panose="020B0503020204020204" pitchFamily="34" charset="-122"/>
                <a:sym typeface="+mn-ea"/>
              </a:rPr>
              <a:t>:</a:t>
            </a:r>
            <a:endParaRPr lang="en-GB" altLang="zh-CN" b="1" dirty="0" smtClean="0">
              <a:latin typeface="Microsoft YaHei" panose="020B0503020204020204" pitchFamily="34" charset="-122"/>
              <a:ea typeface="Microsoft YaHei" panose="020B0503020204020204" pitchFamily="34" charset="-122"/>
              <a:sym typeface="+mn-ea"/>
            </a:endParaRPr>
          </a:p>
          <a:p>
            <a:endParaRPr lang="en-US" altLang="zh-CN" b="1" dirty="0" smtClean="0">
              <a:latin typeface="Microsoft YaHei" panose="020B0503020204020204" pitchFamily="34" charset="-122"/>
              <a:ea typeface="Microsoft YaHei" panose="020B0503020204020204" pitchFamily="34" charset="-122"/>
              <a:sym typeface="+mn-ea"/>
            </a:endParaRPr>
          </a:p>
          <a:p>
            <a:r>
              <a:rPr lang="en-GB" altLang="zh-CN" b="1" dirty="0" smtClean="0">
                <a:latin typeface="Microsoft YaHei" panose="020B0503020204020204" pitchFamily="34" charset="-122"/>
                <a:ea typeface="Microsoft YaHei" panose="020B0503020204020204" pitchFamily="34" charset="-122"/>
                <a:sym typeface="+mn-ea"/>
              </a:rPr>
              <a:t>MODEL_D </a:t>
            </a:r>
            <a:r>
              <a:rPr lang="en-GB" altLang="en-US" b="1" dirty="0" smtClean="0">
                <a:latin typeface="Microsoft YaHei" panose="020B0503020204020204" pitchFamily="34" charset="-122"/>
                <a:ea typeface="Microsoft YaHei" panose="020B0503020204020204" pitchFamily="34" charset="-122"/>
                <a:sym typeface="+mn-ea"/>
              </a:rPr>
              <a:t>maintains </a:t>
            </a:r>
            <a:r>
              <a:rPr lang="en-GB" altLang="zh-CN" b="1" dirty="0" smtClean="0">
                <a:latin typeface="Microsoft YaHei" panose="020B0503020204020204" pitchFamily="34" charset="-122"/>
                <a:ea typeface="Microsoft YaHei" panose="020B0503020204020204" pitchFamily="34" charset="-122"/>
                <a:sym typeface="+mn-ea"/>
              </a:rPr>
              <a:t>OFFLINE </a:t>
            </a:r>
            <a:r>
              <a:rPr lang="en-GB" altLang="en-US" b="1" dirty="0" smtClean="0">
                <a:latin typeface="Microsoft YaHei" panose="020B0503020204020204" pitchFamily="34" charset="-122"/>
                <a:ea typeface="Microsoft YaHei" panose="020B0503020204020204" pitchFamily="34" charset="-122"/>
                <a:sym typeface="+mn-ea"/>
              </a:rPr>
              <a:t>processing station:</a:t>
            </a:r>
            <a:endParaRPr lang="en-GB" altLang="en-US" b="1" dirty="0" smtClean="0">
              <a:latin typeface="Microsoft YaHei" panose="020B0503020204020204" pitchFamily="34" charset="-122"/>
              <a:ea typeface="Microsoft YaHei" panose="020B0503020204020204" pitchFamily="34" charset="-122"/>
              <a:sym typeface="+mn-ea"/>
            </a:endParaRPr>
          </a:p>
          <a:p>
            <a:r>
              <a:rPr lang="en-GB" altLang="zh-CN" sz="1400" dirty="0" smtClean="0">
                <a:solidFill>
                  <a:schemeClr val="accent2">
                    <a:lumMod val="75000"/>
                  </a:schemeClr>
                </a:solidFill>
                <a:latin typeface="Microsoft YaHei" panose="020B0503020204020204" pitchFamily="34" charset="-122"/>
                <a:ea typeface="Microsoft YaHei" panose="020B0503020204020204" pitchFamily="34" charset="-122"/>
                <a:sym typeface="+mn-ea"/>
              </a:rPr>
              <a:t>SELECT*FROM MODEL_D WHERE ATTRID='OFFLINE_CONTROL' AND ATTRFLAG='AN14'</a:t>
            </a:r>
            <a:endParaRPr lang="en-US" altLang="zh-CN" sz="1400" b="1" dirty="0" smtClean="0">
              <a:solidFill>
                <a:schemeClr val="accent2">
                  <a:lumMod val="75000"/>
                </a:schemeClr>
              </a:solidFill>
              <a:latin typeface="Microsoft YaHei" panose="020B0503020204020204" pitchFamily="34" charset="-122"/>
              <a:ea typeface="Microsoft YaHei" panose="020B0503020204020204" pitchFamily="34" charset="-122"/>
              <a:sym typeface="+mn-ea"/>
            </a:endParaRPr>
          </a:p>
          <a:p>
            <a:endParaRPr lang="en-US" altLang="zh-CN" b="1" dirty="0" smtClean="0">
              <a:latin typeface="Microsoft YaHei" panose="020B0503020204020204" pitchFamily="34" charset="-122"/>
              <a:ea typeface="Microsoft YaHei" panose="020B0503020204020204" pitchFamily="34" charset="-122"/>
              <a:sym typeface="+mn-ea"/>
            </a:endParaRPr>
          </a:p>
          <a:p>
            <a:endParaRPr lang="en-US" altLang="zh-CN" b="1" dirty="0" smtClean="0">
              <a:latin typeface="Microsoft YaHei" panose="020B0503020204020204" pitchFamily="34" charset="-122"/>
              <a:ea typeface="Microsoft YaHei" panose="020B0503020204020204" pitchFamily="34" charset="-122"/>
              <a:sym typeface="+mn-ea"/>
            </a:endParaRPr>
          </a:p>
          <a:p>
            <a:r>
              <a:rPr lang="en-GB" altLang="zh-CN" dirty="0" smtClean="0">
                <a:latin typeface="Microsoft YaHei" panose="020B0503020204020204" pitchFamily="34" charset="-122"/>
                <a:ea typeface="Microsoft YaHei" panose="020B0503020204020204" pitchFamily="34" charset="-122"/>
                <a:sym typeface="+mn-ea"/>
              </a:rPr>
              <a:t>MODELID </a:t>
            </a:r>
            <a:r>
              <a:rPr lang="en-GB" altLang="en-US" dirty="0" smtClean="0">
                <a:latin typeface="Microsoft YaHei" panose="020B0503020204020204" pitchFamily="34" charset="-122"/>
                <a:ea typeface="Microsoft YaHei" panose="020B0503020204020204" pitchFamily="34" charset="-122"/>
                <a:sym typeface="+mn-ea"/>
              </a:rPr>
              <a:t>is </a:t>
            </a:r>
            <a:r>
              <a:rPr lang="en-GB" altLang="zh-CN" dirty="0" smtClean="0">
                <a:latin typeface="Microsoft YaHei" panose="020B0503020204020204" pitchFamily="34" charset="-122"/>
                <a:ea typeface="Microsoft YaHei" panose="020B0503020204020204" pitchFamily="34" charset="-122"/>
                <a:sym typeface="+mn-ea"/>
              </a:rPr>
              <a:t>KPBC </a:t>
            </a:r>
            <a:r>
              <a:rPr lang="en-GB" altLang="en-US" dirty="0" smtClean="0">
                <a:latin typeface="Microsoft YaHei" panose="020B0503020204020204" pitchFamily="34" charset="-122"/>
                <a:ea typeface="Microsoft YaHei" panose="020B0503020204020204" pitchFamily="34" charset="-122"/>
                <a:sym typeface="+mn-ea"/>
              </a:rPr>
              <a:t>, </a:t>
            </a:r>
            <a:r>
              <a:rPr lang="en-GB" altLang="zh-CN" dirty="0" smtClean="0">
                <a:latin typeface="Microsoft YaHei" panose="020B0503020204020204" pitchFamily="34" charset="-122"/>
                <a:ea typeface="Microsoft YaHei" panose="020B0503020204020204" pitchFamily="34" charset="-122"/>
                <a:sym typeface="+mn-ea"/>
              </a:rPr>
              <a:t>ATTRITEM </a:t>
            </a:r>
            <a:r>
              <a:rPr lang="en-GB" altLang="en-US" dirty="0" smtClean="0">
                <a:latin typeface="Microsoft YaHei" panose="020B0503020204020204" pitchFamily="34" charset="-122"/>
                <a:ea typeface="Microsoft YaHei" panose="020B0503020204020204" pitchFamily="34" charset="-122"/>
                <a:sym typeface="+mn-ea"/>
              </a:rPr>
              <a:t>is the station passing sequence, </a:t>
            </a:r>
            <a:r>
              <a:rPr lang="en-GB" altLang="zh-CN" dirty="0" smtClean="0">
                <a:latin typeface="Microsoft YaHei" panose="020B0503020204020204" pitchFamily="34" charset="-122"/>
                <a:ea typeface="Microsoft YaHei" panose="020B0503020204020204" pitchFamily="34" charset="-122"/>
                <a:sym typeface="+mn-ea"/>
              </a:rPr>
              <a:t>ATTRINFO </a:t>
            </a:r>
            <a:r>
              <a:rPr lang="en-GB" altLang="en-US" dirty="0" smtClean="0">
                <a:latin typeface="Microsoft YaHei" panose="020B0503020204020204" pitchFamily="34" charset="-122"/>
                <a:ea typeface="Microsoft YaHei" panose="020B0503020204020204" pitchFamily="34" charset="-122"/>
                <a:sym typeface="+mn-ea"/>
              </a:rPr>
              <a:t>is the station name</a:t>
            </a:r>
            <a:endParaRPr lang="en-US" altLang="zh-CN" b="1" dirty="0" smtClean="0">
              <a:latin typeface="Microsoft YaHei" panose="020B0503020204020204" pitchFamily="34" charset="-122"/>
              <a:ea typeface="Microsoft YaHei" panose="020B0503020204020204" pitchFamily="34" charset="-122"/>
              <a:sym typeface="+mn-ea"/>
            </a:endParaRPr>
          </a:p>
          <a:p>
            <a:endParaRPr lang="en-US" altLang="zh-CN" b="1" dirty="0" smtClean="0">
              <a:latin typeface="Microsoft YaHei" panose="020B0503020204020204" pitchFamily="34" charset="-122"/>
              <a:ea typeface="Microsoft YaHei" panose="020B0503020204020204" pitchFamily="34" charset="-122"/>
              <a:sym typeface="+mn-ea"/>
            </a:endParaRPr>
          </a:p>
          <a:p>
            <a:endParaRPr lang="en-US" altLang="zh-CN" b="1" dirty="0" smtClean="0">
              <a:latin typeface="Microsoft YaHei" panose="020B0503020204020204" pitchFamily="34" charset="-122"/>
              <a:ea typeface="Microsoft YaHei" panose="020B0503020204020204" pitchFamily="34" charset="-122"/>
              <a:sym typeface="+mn-ea"/>
            </a:endParaRPr>
          </a:p>
          <a:p>
            <a:endParaRPr lang="en-US" altLang="zh-CN" b="1" dirty="0" smtClean="0">
              <a:latin typeface="Microsoft YaHei" panose="020B0503020204020204" pitchFamily="34" charset="-122"/>
              <a:ea typeface="Microsoft YaHei" panose="020B0503020204020204" pitchFamily="34" charset="-122"/>
              <a:sym typeface="+mn-ea"/>
            </a:endParaRPr>
          </a:p>
          <a:p>
            <a:r>
              <a:rPr lang="en-GB" altLang="zh-CN" b="1" dirty="0" smtClean="0">
                <a:latin typeface="Microsoft YaHei" panose="020B0503020204020204" pitchFamily="34" charset="-122"/>
                <a:ea typeface="Microsoft YaHei" panose="020B0503020204020204" pitchFamily="34" charset="-122"/>
                <a:sym typeface="+mn-ea"/>
              </a:rPr>
              <a:t>AP_INI </a:t>
            </a:r>
            <a:r>
              <a:rPr lang="en-GB" altLang="en-US" b="1" dirty="0" smtClean="0">
                <a:latin typeface="Microsoft YaHei" panose="020B0503020204020204" pitchFamily="34" charset="-122"/>
                <a:ea typeface="Microsoft YaHei" panose="020B0503020204020204" pitchFamily="34" charset="-122"/>
                <a:sym typeface="+mn-ea"/>
              </a:rPr>
              <a:t>maintenance checkpoint:</a:t>
            </a:r>
            <a:endParaRPr lang="en-US" altLang="zh-CN" b="1" dirty="0" smtClean="0">
              <a:latin typeface="Microsoft YaHei" panose="020B0503020204020204" pitchFamily="34" charset="-122"/>
              <a:ea typeface="Microsoft YaHei" panose="020B0503020204020204" pitchFamily="34" charset="-122"/>
              <a:sym typeface="+mn-ea"/>
            </a:endParaRPr>
          </a:p>
          <a:p>
            <a:r>
              <a:rPr lang="en-GB" altLang="en-US" dirty="0" smtClean="0">
                <a:latin typeface="Microsoft YaHei" panose="020B0503020204020204" pitchFamily="34" charset="-122"/>
                <a:ea typeface="Microsoft YaHei" panose="020B0503020204020204" pitchFamily="34" charset="-122"/>
                <a:sym typeface="+mn-ea"/>
              </a:rPr>
              <a:t>When </a:t>
            </a:r>
            <a:r>
              <a:rPr lang="en-GB" dirty="0">
                <a:latin typeface="Microsoft YaHei" panose="020B0503020204020204" pitchFamily="34" charset="-122"/>
                <a:ea typeface="Microsoft YaHei" panose="020B0503020204020204" pitchFamily="34" charset="-122"/>
                <a:sym typeface="+mn-ea"/>
              </a:rPr>
              <a:t>LINK AN14 , </a:t>
            </a:r>
            <a:r>
              <a:rPr dirty="0" err="1" smtClean="0">
                <a:latin typeface="Microsoft YaHei" panose="020B0503020204020204" pitchFamily="34" charset="-122"/>
                <a:ea typeface="Microsoft YaHei" panose="020B0503020204020204" pitchFamily="34" charset="-122"/>
                <a:sym typeface="+mn-ea"/>
              </a:rPr>
              <a:t>perform </a:t>
            </a:r>
            <a:r>
              <a:rPr lang="en-GB" dirty="0" err="1" smtClean="0">
                <a:latin typeface="Microsoft YaHei" panose="020B0503020204020204" pitchFamily="34" charset="-122"/>
                <a:ea typeface="Microsoft YaHei" panose="020B0503020204020204" pitchFamily="34" charset="-122"/>
                <a:sym typeface="+mn-ea"/>
              </a:rPr>
              <a:t>OFFLINE </a:t>
            </a:r>
            <a:r>
              <a:rPr dirty="0" err="1">
                <a:latin typeface="Microsoft YaHei" panose="020B0503020204020204" pitchFamily="34" charset="-122"/>
                <a:ea typeface="Microsoft YaHei" panose="020B0503020204020204" pitchFamily="34" charset="-122"/>
                <a:sym typeface="+mn-ea"/>
              </a:rPr>
              <a:t>processing flow CHECK </a:t>
            </a:r>
            <a:r>
              <a:rPr lang="en-GB" dirty="0">
                <a:latin typeface="Microsoft YaHei" panose="020B0503020204020204" pitchFamily="34" charset="-122"/>
                <a:ea typeface="Microsoft YaHei" panose="020B0503020204020204" pitchFamily="34" charset="-122"/>
                <a:sym typeface="+mn-ea"/>
              </a:rPr>
              <a:t>. </a:t>
            </a:r>
            <a:r>
              <a:rPr lang="en-GB" altLang="zh-CN" dirty="0">
                <a:latin typeface="Microsoft YaHei" panose="020B0503020204020204" pitchFamily="34" charset="-122"/>
                <a:ea typeface="Microsoft YaHei" panose="020B0503020204020204" pitchFamily="34" charset="-122"/>
                <a:sym typeface="+mn-ea"/>
              </a:rPr>
              <a:t>FSECTION </a:t>
            </a:r>
            <a:r>
              <a:rPr lang="en-GB" altLang="en-US" dirty="0">
                <a:latin typeface="Microsoft YaHei" panose="020B0503020204020204" pitchFamily="34" charset="-122"/>
                <a:ea typeface="Microsoft YaHei" panose="020B0503020204020204" pitchFamily="34" charset="-122"/>
                <a:sym typeface="+mn-ea"/>
              </a:rPr>
              <a:t>is divided into two modes: </a:t>
            </a:r>
            <a:r>
              <a:rPr lang="en-GB" altLang="zh-CN" dirty="0">
                <a:latin typeface="Microsoft YaHei" panose="020B0503020204020204" pitchFamily="34" charset="-122"/>
                <a:ea typeface="Microsoft YaHei" panose="020B0503020204020204" pitchFamily="34" charset="-122"/>
                <a:sym typeface="+mn-ea"/>
              </a:rPr>
              <a:t>BY LINE </a:t>
            </a:r>
            <a:r>
              <a:rPr lang="en-GB" altLang="en-US" dirty="0">
                <a:latin typeface="Microsoft YaHei" panose="020B0503020204020204" pitchFamily="34" charset="-122"/>
                <a:ea typeface="Microsoft YaHei" panose="020B0503020204020204" pitchFamily="34" charset="-122"/>
                <a:sym typeface="+mn-ea"/>
              </a:rPr>
              <a:t>and </a:t>
            </a:r>
            <a:r>
              <a:rPr lang="en-GB" altLang="zh-CN" dirty="0">
                <a:latin typeface="Microsoft YaHei" panose="020B0503020204020204" pitchFamily="34" charset="-122"/>
                <a:ea typeface="Microsoft YaHei" panose="020B0503020204020204" pitchFamily="34" charset="-122"/>
                <a:sym typeface="+mn-ea"/>
              </a:rPr>
              <a:t>SP . BY LINE </a:t>
            </a:r>
            <a:r>
              <a:rPr lang="en-GB" altLang="en-US" dirty="0">
                <a:latin typeface="Microsoft YaHei" panose="020B0503020204020204" pitchFamily="34" charset="-122"/>
                <a:ea typeface="Microsoft YaHei" panose="020B0503020204020204" pitchFamily="34" charset="-122"/>
                <a:sym typeface="+mn-ea"/>
              </a:rPr>
              <a:t>has a higher priority than </a:t>
            </a:r>
            <a:r>
              <a:rPr lang="en-GB" altLang="zh-CN" dirty="0">
                <a:latin typeface="Microsoft YaHei" panose="020B0503020204020204" pitchFamily="34" charset="-122"/>
                <a:ea typeface="Microsoft YaHei" panose="020B0503020204020204" pitchFamily="34" charset="-122"/>
                <a:sym typeface="+mn-ea"/>
              </a:rPr>
              <a:t>SP.</a:t>
            </a:r>
            <a:endParaRPr dirty="0">
              <a:latin typeface="Microsoft YaHei" panose="020B0503020204020204" pitchFamily="34" charset="-122"/>
              <a:ea typeface="Microsoft YaHei" panose="020B0503020204020204" pitchFamily="34" charset="-122"/>
              <a:sym typeface="+mn-ea"/>
            </a:endParaRPr>
          </a:p>
          <a:p>
            <a:r>
              <a:rPr lang="en-GB" altLang="en-US" sz="1400" dirty="0" smtClean="0">
                <a:solidFill>
                  <a:schemeClr val="accent2">
                    <a:lumMod val="75000"/>
                  </a:schemeClr>
                </a:solidFill>
                <a:latin typeface="Microsoft YaHei" panose="020B0503020204020204" pitchFamily="34" charset="-122"/>
                <a:ea typeface="Microsoft YaHei" panose="020B0503020204020204" pitchFamily="34" charset="-122"/>
                <a:sym typeface="+mn-ea"/>
              </a:rPr>
              <a:t>SELECT * FROM AP_INI WHERE APID='CHK_KPSN_OC' AND FNAME='OFFLINE_CONTROL'</a:t>
            </a:r>
            <a:endParaRPr lang="en-GB" altLang="en-US" sz="1400" dirty="0" smtClean="0">
              <a:solidFill>
                <a:schemeClr val="accent2">
                  <a:lumMod val="75000"/>
                </a:schemeClr>
              </a:solidFill>
              <a:latin typeface="Microsoft YaHei" panose="020B0503020204020204" pitchFamily="34" charset="-122"/>
              <a:ea typeface="Microsoft YaHei" panose="020B0503020204020204" pitchFamily="34" charset="-122"/>
              <a:sym typeface="+mn-ea"/>
            </a:endParaRPr>
          </a:p>
          <a:p>
            <a:endParaRPr lang="zh-CN" b="1" dirty="0">
              <a:latin typeface="Microsoft YaHei" panose="020B0503020204020204" pitchFamily="34" charset="-122"/>
              <a:ea typeface="Microsoft YaHei" panose="020B0503020204020204" pitchFamily="34" charset="-122"/>
              <a:sym typeface="+mn-ea"/>
            </a:endParaRPr>
          </a:p>
          <a:p>
            <a:endParaRPr lang="zh-CN" b="1" dirty="0">
              <a:latin typeface="Microsoft YaHei" panose="020B0503020204020204" pitchFamily="34" charset="-122"/>
              <a:ea typeface="Microsoft YaHei" panose="020B0503020204020204" pitchFamily="34" charset="-122"/>
              <a:sym typeface="+mn-ea"/>
            </a:endParaRPr>
          </a:p>
          <a:p>
            <a:endParaRPr lang="en-US" altLang="zh-CN" dirty="0">
              <a:latin typeface="Microsoft YaHei" panose="020B0503020204020204" pitchFamily="34" charset="-122"/>
              <a:ea typeface="Microsoft YaHei" panose="020B0503020204020204" pitchFamily="34" charset="-122"/>
              <a:sym typeface="+mn-ea"/>
            </a:endParaRPr>
          </a:p>
          <a:p>
            <a:endParaRPr lang="zh-CN" altLang="en-US" b="1" dirty="0" smtClean="0">
              <a:latin typeface="Microsoft YaHei" panose="020B0503020204020204" pitchFamily="34" charset="-122"/>
              <a:ea typeface="Microsoft YaHei" panose="020B0503020204020204" pitchFamily="34" charset="-122"/>
              <a:sym typeface="+mn-ea"/>
            </a:endParaRPr>
          </a:p>
          <a:p>
            <a:endParaRPr lang="en-US" altLang="zh-CN" dirty="0">
              <a:latin typeface="Microsoft YaHei" panose="020B0503020204020204" pitchFamily="34" charset="-122"/>
              <a:ea typeface="Microsoft YaHei" panose="020B0503020204020204" pitchFamily="34" charset="-122"/>
            </a:endParaRPr>
          </a:p>
        </p:txBody>
      </p:sp>
      <p:sp>
        <p:nvSpPr>
          <p:cNvPr id="4" name="文字方塊 3"/>
          <p:cNvSpPr txBox="1"/>
          <p:nvPr/>
        </p:nvSpPr>
        <p:spPr>
          <a:xfrm>
            <a:off x="285889" y="191493"/>
            <a:ext cx="10297671" cy="460375"/>
          </a:xfrm>
          <a:prstGeom prst="rect">
            <a:avLst/>
          </a:prstGeom>
          <a:noFill/>
        </p:spPr>
        <p:txBody>
          <a:bodyPr wrap="square" rtlCol="0">
            <a:spAutoFit/>
          </a:bodyPr>
          <a:lstStyle/>
          <a:p>
            <a:r>
              <a:rPr lang="en-GB" altLang="zh-CN" sz="2400" dirty="0">
                <a:latin typeface="Microsoft YaHei" panose="020B0503020204020204" pitchFamily="34" charset="-122"/>
                <a:ea typeface="Microsoft YaHei" panose="020B0503020204020204" pitchFamily="34" charset="-122"/>
                <a:sym typeface="+mn-ea"/>
              </a:rPr>
              <a:t>HSG-PASTE UAT2 FLEX TO HSG- </a:t>
            </a:r>
            <a:r>
              <a:rPr lang="en-GB" altLang="en-US" sz="2400" dirty="0">
                <a:latin typeface="Microsoft YaHei" panose="020B0503020204020204" pitchFamily="34" charset="-122"/>
                <a:ea typeface="Microsoft YaHei" panose="020B0503020204020204" pitchFamily="34" charset="-122"/>
                <a:sym typeface="+mn-ea"/>
              </a:rPr>
              <a:t>hand brush station</a:t>
            </a:r>
            <a:endParaRPr lang="en-US" altLang="zh-CN" sz="2400" dirty="0">
              <a:latin typeface="Microsoft YaHei" panose="020B0503020204020204" pitchFamily="34" charset="-122"/>
              <a:ea typeface="Microsoft YaHei" panose="020B0503020204020204" pitchFamily="34" charset="-122"/>
            </a:endParaRPr>
          </a:p>
        </p:txBody>
      </p:sp>
      <p:pic>
        <p:nvPicPr>
          <p:cNvPr id="3" name="圖片 2"/>
          <p:cNvPicPr>
            <a:picLocks noChangeAspect="1"/>
          </p:cNvPicPr>
          <p:nvPr/>
        </p:nvPicPr>
        <p:blipFill>
          <a:blip r:embed="rId1"/>
          <a:stretch>
            <a:fillRect/>
          </a:stretch>
        </p:blipFill>
        <p:spPr>
          <a:xfrm>
            <a:off x="285115" y="1946910"/>
            <a:ext cx="9001125" cy="371475"/>
          </a:xfrm>
          <a:prstGeom prst="rect">
            <a:avLst/>
          </a:prstGeom>
        </p:spPr>
      </p:pic>
      <p:pic>
        <p:nvPicPr>
          <p:cNvPr id="11" name="圖片 10"/>
          <p:cNvPicPr>
            <a:picLocks noChangeAspect="1"/>
          </p:cNvPicPr>
          <p:nvPr/>
        </p:nvPicPr>
        <p:blipFill>
          <a:blip r:embed="rId2"/>
          <a:stretch>
            <a:fillRect/>
          </a:stretch>
        </p:blipFill>
        <p:spPr>
          <a:xfrm>
            <a:off x="285750" y="4412615"/>
            <a:ext cx="11743055" cy="61468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p:cNvSpPr txBox="1"/>
          <p:nvPr/>
        </p:nvSpPr>
        <p:spPr>
          <a:xfrm>
            <a:off x="334779" y="224853"/>
            <a:ext cx="5406453" cy="460375"/>
          </a:xfrm>
          <a:prstGeom prst="rect">
            <a:avLst/>
          </a:prstGeom>
          <a:noFill/>
        </p:spPr>
        <p:txBody>
          <a:bodyPr wrap="square" rtlCol="0">
            <a:spAutoFit/>
          </a:bodyPr>
          <a:lstStyle/>
          <a:p>
            <a:r>
              <a:rPr lang="en-GB" altLang="zh-CN" sz="2400" dirty="0" smtClean="0">
                <a:latin typeface="Times New Roman" panose="02020603050405020304" charset="0"/>
                <a:ea typeface="Microsoft YaHei" panose="020B0503020204020204" pitchFamily="34" charset="-122"/>
                <a:cs typeface="Times New Roman" panose="02020603050405020304" charset="0"/>
              </a:rPr>
              <a:t>MOH </a:t>
            </a:r>
            <a:r>
              <a:rPr lang="en-GB" altLang="en-US" sz="2400" dirty="0" smtClean="0">
                <a:latin typeface="Times New Roman" panose="02020603050405020304" charset="0"/>
                <a:ea typeface="Microsoft YaHei" panose="020B0503020204020204" pitchFamily="34" charset="-122"/>
                <a:cs typeface="Times New Roman" panose="02020603050405020304" charset="0"/>
              </a:rPr>
              <a:t>control checkpoints</a:t>
            </a:r>
            <a:endParaRPr lang="zh-TW" altLang="en-US" sz="2400" dirty="0">
              <a:latin typeface="Times New Roman" panose="02020603050405020304" charset="0"/>
              <a:ea typeface="Microsoft YaHei" panose="020B0503020204020204" pitchFamily="34" charset="-122"/>
              <a:cs typeface="Times New Roman" panose="02020603050405020304" charset="0"/>
            </a:endParaRPr>
          </a:p>
        </p:txBody>
      </p:sp>
      <p:sp>
        <p:nvSpPr>
          <p:cNvPr id="3" name="文字方塊 2"/>
          <p:cNvSpPr txBox="1"/>
          <p:nvPr/>
        </p:nvSpPr>
        <p:spPr>
          <a:xfrm>
            <a:off x="334645" y="929640"/>
            <a:ext cx="11417300" cy="5231130"/>
          </a:xfrm>
          <a:prstGeom prst="rect">
            <a:avLst/>
          </a:prstGeom>
          <a:noFill/>
        </p:spPr>
        <p:txBody>
          <a:bodyPr wrap="square" rtlCol="0">
            <a:spAutoFit/>
          </a:bodyPr>
          <a:lstStyle/>
          <a:p>
            <a:r>
              <a:rPr lang="en-GB" altLang="zh-CN" b="1" dirty="0" smtClean="0">
                <a:latin typeface="Times New Roman" panose="02020603050405020304" charset="0"/>
                <a:ea typeface="Microsoft YaHei" panose="020B0503020204020204" pitchFamily="34" charset="-122"/>
                <a:cs typeface="Times New Roman" panose="02020603050405020304" charset="0"/>
              </a:rPr>
              <a:t>1. </a:t>
            </a:r>
            <a:r>
              <a:rPr lang="en-GB" altLang="en-US" b="1" dirty="0" smtClean="0">
                <a:latin typeface="Times New Roman" panose="02020603050405020304" charset="0"/>
                <a:ea typeface="Microsoft YaHei" panose="020B0503020204020204" pitchFamily="34" charset="-122"/>
                <a:cs typeface="Times New Roman" panose="02020603050405020304" charset="0"/>
              </a:rPr>
              <a:t>Card level opening settings </a:t>
            </a:r>
            <a:r>
              <a:rPr lang="en-GB" altLang="zh-CN" b="1" dirty="0" smtClean="0">
                <a:latin typeface="Times New Roman" panose="02020603050405020304" charset="0"/>
                <a:ea typeface="Microsoft YaHei" panose="020B0503020204020204" pitchFamily="34" charset="-122"/>
                <a:cs typeface="Times New Roman" panose="02020603050405020304" charset="0"/>
              </a:rPr>
              <a:t>:</a:t>
            </a:r>
            <a:endParaRPr lang="en-GB" altLang="zh-CN" b="1" dirty="0" smtClean="0">
              <a:latin typeface="Times New Roman" panose="02020603050405020304" charset="0"/>
              <a:ea typeface="Microsoft YaHei" panose="020B0503020204020204" pitchFamily="34" charset="-122"/>
              <a:cs typeface="Times New Roman" panose="02020603050405020304" charset="0"/>
            </a:endParaRPr>
          </a:p>
          <a:p>
            <a:r>
              <a:rPr lang="en-GB" altLang="zh-TW" sz="1400" dirty="0">
                <a:solidFill>
                  <a:schemeClr val="accent2">
                    <a:lumMod val="75000"/>
                  </a:schemeClr>
                </a:solidFill>
                <a:latin typeface="Times New Roman" panose="02020603050405020304" charset="0"/>
                <a:ea typeface="Microsoft YaHei" panose="020B0503020204020204" pitchFamily="34" charset="-122"/>
                <a:cs typeface="Times New Roman" panose="02020603050405020304" charset="0"/>
              </a:rPr>
              <a:t>SELECT * FROM ROUTE@SHKGP1_RPT WHERE ROUTE='KAM1 </a:t>
            </a:r>
            <a:r>
              <a:rPr lang="en-GB" altLang="zh-TW" sz="1400" dirty="0" smtClean="0">
                <a:solidFill>
                  <a:schemeClr val="accent2">
                    <a:lumMod val="75000"/>
                  </a:schemeClr>
                </a:solidFill>
                <a:latin typeface="Times New Roman" panose="02020603050405020304" charset="0"/>
                <a:ea typeface="Microsoft YaHei" panose="020B0503020204020204" pitchFamily="34" charset="-122"/>
                <a:cs typeface="Times New Roman" panose="02020603050405020304" charset="0"/>
              </a:rPr>
              <a:t>';</a:t>
            </a:r>
            <a:endParaRPr lang="en-GB" altLang="zh-TW" sz="1400" dirty="0" smtClean="0">
              <a:solidFill>
                <a:schemeClr val="accent2">
                  <a:lumMod val="75000"/>
                </a:schemeClr>
              </a:solidFill>
              <a:latin typeface="Times New Roman" panose="02020603050405020304" charset="0"/>
              <a:ea typeface="Microsoft YaHei" panose="020B0503020204020204" pitchFamily="34" charset="-122"/>
              <a:cs typeface="Times New Roman" panose="02020603050405020304" charset="0"/>
            </a:endParaRPr>
          </a:p>
          <a:p>
            <a:endParaRPr lang="en-US" altLang="zh-TW" dirty="0">
              <a:latin typeface="Times New Roman" panose="02020603050405020304" charset="0"/>
              <a:ea typeface="Microsoft YaHei" panose="020B0503020204020204" pitchFamily="34" charset="-122"/>
              <a:cs typeface="Times New Roman" panose="02020603050405020304" charset="0"/>
            </a:endParaRPr>
          </a:p>
          <a:p>
            <a:endParaRPr lang="en-US" altLang="zh-TW" dirty="0" smtClean="0">
              <a:latin typeface="Times New Roman" panose="02020603050405020304" charset="0"/>
              <a:ea typeface="Microsoft YaHei" panose="020B0503020204020204" pitchFamily="34" charset="-122"/>
              <a:cs typeface="Times New Roman" panose="02020603050405020304" charset="0"/>
            </a:endParaRPr>
          </a:p>
          <a:p>
            <a:r>
              <a:rPr lang="en-GB" altLang="en-US" dirty="0" smtClean="0">
                <a:latin typeface="Times New Roman" panose="02020603050405020304" charset="0"/>
                <a:ea typeface="Microsoft YaHei" panose="020B0503020204020204" pitchFamily="34" charset="-122"/>
                <a:cs typeface="Times New Roman" panose="02020603050405020304" charset="0"/>
              </a:rPr>
              <a:t>The level is enabled by default </a:t>
            </a:r>
            <a:r>
              <a:rPr lang="en-GB" altLang="zh-TW" dirty="0" smtClean="0">
                <a:latin typeface="Times New Roman" panose="02020603050405020304" charset="0"/>
                <a:ea typeface="Microsoft YaHei" panose="020B0503020204020204" pitchFamily="34" charset="-122"/>
                <a:cs typeface="Times New Roman" panose="02020603050405020304" charset="0"/>
              </a:rPr>
              <a:t>BY ROUTE </a:t>
            </a:r>
            <a:r>
              <a:rPr lang="en-GB" altLang="en-US" dirty="0" smtClean="0">
                <a:latin typeface="Times New Roman" panose="02020603050405020304" charset="0"/>
                <a:ea typeface="Microsoft YaHei" panose="020B0503020204020204" pitchFamily="34" charset="-122"/>
                <a:cs typeface="Times New Roman" panose="02020603050405020304" charset="0"/>
              </a:rPr>
              <a:t>setting </a:t>
            </a:r>
            <a:r>
              <a:rPr lang="en-GB" altLang="zh-CN" dirty="0" smtClean="0">
                <a:latin typeface="Times New Roman" panose="02020603050405020304" charset="0"/>
                <a:ea typeface="Microsoft YaHei" panose="020B0503020204020204" pitchFamily="34" charset="-122"/>
                <a:cs typeface="Times New Roman" panose="02020603050405020304" charset="0"/>
              </a:rPr>
              <a:t>, </a:t>
            </a:r>
            <a:r>
              <a:rPr lang="en-GB" altLang="zh-TW" dirty="0" smtClean="0">
                <a:latin typeface="Times New Roman" panose="02020603050405020304" charset="0"/>
                <a:ea typeface="Microsoft YaHei" panose="020B0503020204020204" pitchFamily="34" charset="-122"/>
                <a:cs typeface="Times New Roman" panose="02020603050405020304" charset="0"/>
              </a:rPr>
              <a:t>ROUTE.ROUTEFLAG </a:t>
            </a:r>
            <a:r>
              <a:rPr lang="en-GB" altLang="en-US" dirty="0" smtClean="0">
                <a:latin typeface="Times New Roman" panose="02020603050405020304" charset="0"/>
                <a:ea typeface="Microsoft YaHei" panose="020B0503020204020204" pitchFamily="34" charset="-122"/>
                <a:cs typeface="Times New Roman" panose="02020603050405020304" charset="0"/>
              </a:rPr>
              <a:t>setting small </a:t>
            </a:r>
            <a:r>
              <a:rPr lang="en-GB" altLang="zh-CN" dirty="0" smtClean="0">
                <a:latin typeface="Times New Roman" panose="02020603050405020304" charset="0"/>
                <a:ea typeface="Microsoft YaHei" panose="020B0503020204020204" pitchFamily="34" charset="-122"/>
                <a:cs typeface="Times New Roman" panose="02020603050405020304" charset="0"/>
              </a:rPr>
              <a:t>q, </a:t>
            </a:r>
            <a:r>
              <a:rPr lang="en-GB" altLang="en-US" dirty="0" smtClean="0">
                <a:latin typeface="Times New Roman" panose="02020603050405020304" charset="0"/>
                <a:ea typeface="Microsoft YaHei" panose="020B0503020204020204" pitchFamily="34" charset="-122"/>
                <a:cs typeface="Times New Roman" panose="02020603050405020304" charset="0"/>
              </a:rPr>
              <a:t>you can close the </a:t>
            </a:r>
            <a:r>
              <a:rPr lang="en-GB" altLang="zh-CN" dirty="0" smtClean="0">
                <a:latin typeface="Times New Roman" panose="02020603050405020304" charset="0"/>
                <a:ea typeface="Microsoft YaHei" panose="020B0503020204020204" pitchFamily="34" charset="-122"/>
                <a:cs typeface="Times New Roman" panose="02020603050405020304" charset="0"/>
              </a:rPr>
              <a:t>route </a:t>
            </a:r>
            <a:r>
              <a:rPr lang="en-GB" altLang="en-US" dirty="0" smtClean="0">
                <a:latin typeface="Times New Roman" panose="02020603050405020304" charset="0"/>
                <a:ea typeface="Microsoft YaHei" panose="020B0503020204020204" pitchFamily="34" charset="-122"/>
                <a:cs typeface="Times New Roman" panose="02020603050405020304" charset="0"/>
              </a:rPr>
              <a:t>and disable the </a:t>
            </a:r>
            <a:r>
              <a:rPr lang="en-GB" altLang="zh-CN" dirty="0" smtClean="0">
                <a:latin typeface="Times New Roman" panose="02020603050405020304" charset="0"/>
                <a:ea typeface="Microsoft YaHei" panose="020B0503020204020204" pitchFamily="34" charset="-122"/>
                <a:cs typeface="Times New Roman" panose="02020603050405020304" charset="0"/>
              </a:rPr>
              <a:t>MOH </a:t>
            </a:r>
            <a:r>
              <a:rPr lang="en-GB" altLang="en-US" dirty="0" smtClean="0">
                <a:latin typeface="Times New Roman" panose="02020603050405020304" charset="0"/>
                <a:ea typeface="Microsoft YaHei" panose="020B0503020204020204" pitchFamily="34" charset="-122"/>
                <a:cs typeface="Times New Roman" panose="02020603050405020304" charset="0"/>
              </a:rPr>
              <a:t>block </a:t>
            </a:r>
            <a:r>
              <a:rPr lang="en-GB" altLang="zh-CN" dirty="0" smtClean="0">
                <a:latin typeface="Times New Roman" panose="02020603050405020304" charset="0"/>
                <a:ea typeface="Microsoft YaHei" panose="020B0503020204020204" pitchFamily="34" charset="-122"/>
                <a:cs typeface="Times New Roman" panose="02020603050405020304" charset="0"/>
              </a:rPr>
              <a:t>, </a:t>
            </a:r>
            <a:r>
              <a:rPr lang="en-GB" altLang="en-US" dirty="0" smtClean="0">
                <a:latin typeface="Times New Roman" panose="02020603050405020304" charset="0"/>
                <a:ea typeface="Microsoft YaHei" panose="020B0503020204020204" pitchFamily="34" charset="-122"/>
                <a:cs typeface="Times New Roman" panose="02020603050405020304" charset="0"/>
              </a:rPr>
              <a:t>also known as </a:t>
            </a:r>
            <a:r>
              <a:rPr lang="en-GB" altLang="zh-CN" dirty="0" smtClean="0">
                <a:latin typeface="Times New Roman" panose="02020603050405020304" charset="0"/>
                <a:ea typeface="Microsoft YaHei" panose="020B0503020204020204" pitchFamily="34" charset="-122"/>
                <a:cs typeface="Times New Roman" panose="02020603050405020304" charset="0"/>
              </a:rPr>
              <a:t>the FBD </a:t>
            </a:r>
            <a:r>
              <a:rPr lang="en-GB" altLang="en-US" dirty="0" smtClean="0">
                <a:latin typeface="Times New Roman" panose="02020603050405020304" charset="0"/>
                <a:ea typeface="Microsoft YaHei" panose="020B0503020204020204" pitchFamily="34" charset="-122"/>
                <a:cs typeface="Times New Roman" panose="02020603050405020304" charset="0"/>
              </a:rPr>
              <a:t>block </a:t>
            </a:r>
            <a:r>
              <a:rPr lang="en-GB" altLang="zh-CN" dirty="0" smtClean="0">
                <a:latin typeface="Times New Roman" panose="02020603050405020304" charset="0"/>
                <a:ea typeface="Microsoft YaHei" panose="020B0503020204020204" pitchFamily="34" charset="-122"/>
                <a:cs typeface="Times New Roman" panose="02020603050405020304" charset="0"/>
              </a:rPr>
              <a:t>.</a:t>
            </a:r>
            <a:endParaRPr lang="en-US" altLang="zh-TW" dirty="0">
              <a:latin typeface="Times New Roman" panose="02020603050405020304" charset="0"/>
              <a:ea typeface="Microsoft YaHei" panose="020B0503020204020204" pitchFamily="34" charset="-122"/>
              <a:cs typeface="Times New Roman" panose="02020603050405020304" charset="0"/>
            </a:endParaRPr>
          </a:p>
          <a:p>
            <a:r>
              <a:rPr lang="en-GB" altLang="zh-TW" b="1" dirty="0" smtClean="0">
                <a:latin typeface="Times New Roman" panose="02020603050405020304" charset="0"/>
                <a:ea typeface="Microsoft YaHei" panose="020B0503020204020204" pitchFamily="34" charset="-122"/>
                <a:cs typeface="Times New Roman" panose="02020603050405020304" charset="0"/>
              </a:rPr>
              <a:t>2. </a:t>
            </a:r>
            <a:r>
              <a:rPr lang="en-GB" altLang="zh-CN" b="1" dirty="0" smtClean="0">
                <a:latin typeface="Times New Roman" panose="02020603050405020304" charset="0"/>
                <a:ea typeface="Microsoft YaHei" panose="020B0503020204020204" pitchFamily="34" charset="-122"/>
                <a:cs typeface="Times New Roman" panose="02020603050405020304" charset="0"/>
              </a:rPr>
              <a:t>Specific </a:t>
            </a:r>
            <a:r>
              <a:rPr lang="en-GB" altLang="en-US" b="1" dirty="0" smtClean="0">
                <a:latin typeface="Times New Roman" panose="02020603050405020304" charset="0"/>
                <a:ea typeface="Microsoft YaHei" panose="020B0503020204020204" pitchFamily="34" charset="-122"/>
                <a:cs typeface="Times New Roman" panose="02020603050405020304" charset="0"/>
              </a:rPr>
              <a:t>checkpoint settings </a:t>
            </a:r>
            <a:r>
              <a:rPr lang="en-GB" altLang="zh-CN" b="1" dirty="0" smtClean="0">
                <a:latin typeface="Times New Roman" panose="02020603050405020304" charset="0"/>
                <a:ea typeface="Microsoft YaHei" panose="020B0503020204020204" pitchFamily="34" charset="-122"/>
                <a:cs typeface="Times New Roman" panose="02020603050405020304" charset="0"/>
              </a:rPr>
              <a:t>:</a:t>
            </a:r>
            <a:endParaRPr lang="en-GB" altLang="zh-CN" b="1" dirty="0" smtClean="0">
              <a:latin typeface="Times New Roman" panose="02020603050405020304" charset="0"/>
              <a:ea typeface="Microsoft YaHei" panose="020B0503020204020204" pitchFamily="34" charset="-122"/>
              <a:cs typeface="Times New Roman" panose="02020603050405020304" charset="0"/>
            </a:endParaRPr>
          </a:p>
          <a:p>
            <a:r>
              <a:rPr lang="en-GB" altLang="zh-TW" sz="1400" b="1" dirty="0">
                <a:solidFill>
                  <a:schemeClr val="accent2">
                    <a:lumMod val="75000"/>
                  </a:schemeClr>
                </a:solidFill>
                <a:latin typeface="Times New Roman" panose="02020603050405020304" charset="0"/>
                <a:ea typeface="Microsoft YaHei" panose="020B0503020204020204" pitchFamily="34" charset="-122"/>
                <a:cs typeface="Times New Roman" panose="02020603050405020304" charset="0"/>
              </a:rPr>
              <a:t>SELECT </a:t>
            </a:r>
            <a:r>
              <a:rPr lang="en-GB" altLang="zh-TW" sz="1400" dirty="0">
                <a:solidFill>
                  <a:schemeClr val="accent2">
                    <a:lumMod val="75000"/>
                  </a:schemeClr>
                </a:solidFill>
                <a:latin typeface="Times New Roman" panose="02020603050405020304" charset="0"/>
                <a:ea typeface="Microsoft YaHei" panose="020B0503020204020204" pitchFamily="34" charset="-122"/>
                <a:cs typeface="Times New Roman" panose="02020603050405020304" charset="0"/>
              </a:rPr>
              <a:t>* </a:t>
            </a:r>
            <a:r>
              <a:rPr lang="en-GB" altLang="zh-TW" sz="1400" b="1" dirty="0">
                <a:solidFill>
                  <a:schemeClr val="accent2">
                    <a:lumMod val="75000"/>
                  </a:schemeClr>
                </a:solidFill>
                <a:latin typeface="Times New Roman" panose="02020603050405020304" charset="0"/>
                <a:ea typeface="Microsoft YaHei" panose="020B0503020204020204" pitchFamily="34" charset="-122"/>
                <a:cs typeface="Times New Roman" panose="02020603050405020304" charset="0"/>
              </a:rPr>
              <a:t>FROM </a:t>
            </a:r>
            <a:r>
              <a:rPr lang="en-GB" altLang="zh-TW" sz="1400" dirty="0">
                <a:solidFill>
                  <a:schemeClr val="accent2">
                    <a:lumMod val="75000"/>
                  </a:schemeClr>
                </a:solidFill>
                <a:latin typeface="Times New Roman" panose="02020603050405020304" charset="0"/>
                <a:ea typeface="Microsoft YaHei" panose="020B0503020204020204" pitchFamily="34" charset="-122"/>
                <a:cs typeface="Times New Roman" panose="02020603050405020304" charset="0"/>
              </a:rPr>
              <a:t>CHKRULE_D@SHKGP1_RPT </a:t>
            </a:r>
            <a:r>
              <a:rPr lang="en-GB" altLang="zh-TW" sz="1400" b="1" dirty="0">
                <a:solidFill>
                  <a:schemeClr val="accent2">
                    <a:lumMod val="75000"/>
                  </a:schemeClr>
                </a:solidFill>
                <a:latin typeface="Times New Roman" panose="02020603050405020304" charset="0"/>
                <a:ea typeface="Microsoft YaHei" panose="020B0503020204020204" pitchFamily="34" charset="-122"/>
                <a:cs typeface="Times New Roman" panose="02020603050405020304" charset="0"/>
              </a:rPr>
              <a:t>WHERE </a:t>
            </a:r>
            <a:r>
              <a:rPr lang="en-GB" altLang="zh-TW" sz="1400" dirty="0">
                <a:solidFill>
                  <a:schemeClr val="accent2">
                    <a:lumMod val="75000"/>
                  </a:schemeClr>
                </a:solidFill>
                <a:latin typeface="Times New Roman" panose="02020603050405020304" charset="0"/>
                <a:ea typeface="Microsoft YaHei" panose="020B0503020204020204" pitchFamily="34" charset="-122"/>
                <a:cs typeface="Times New Roman" panose="02020603050405020304" charset="0"/>
              </a:rPr>
              <a:t>RULETYPE ='CHKFBD_NEW' </a:t>
            </a:r>
            <a:r>
              <a:rPr lang="en-GB" altLang="zh-TW" sz="1400" b="1" dirty="0">
                <a:solidFill>
                  <a:schemeClr val="accent2">
                    <a:lumMod val="75000"/>
                  </a:schemeClr>
                </a:solidFill>
                <a:latin typeface="Times New Roman" panose="02020603050405020304" charset="0"/>
                <a:ea typeface="Microsoft YaHei" panose="020B0503020204020204" pitchFamily="34" charset="-122"/>
                <a:cs typeface="Times New Roman" panose="02020603050405020304" charset="0"/>
              </a:rPr>
              <a:t>AND </a:t>
            </a:r>
            <a:r>
              <a:rPr lang="en-GB" altLang="zh-TW" sz="1400" dirty="0">
                <a:solidFill>
                  <a:schemeClr val="accent2">
                    <a:lumMod val="75000"/>
                  </a:schemeClr>
                </a:solidFill>
                <a:latin typeface="Times New Roman" panose="02020603050405020304" charset="0"/>
                <a:ea typeface="Microsoft YaHei" panose="020B0503020204020204" pitchFamily="34" charset="-122"/>
                <a:cs typeface="Times New Roman" panose="02020603050405020304" charset="0"/>
              </a:rPr>
              <a:t>RULEITEM='$KPBC$';</a:t>
            </a:r>
            <a:endParaRPr lang="en-GB" altLang="zh-TW" sz="1400" dirty="0">
              <a:solidFill>
                <a:schemeClr val="accent2">
                  <a:lumMod val="75000"/>
                </a:schemeClr>
              </a:solidFill>
              <a:latin typeface="Times New Roman" panose="02020603050405020304" charset="0"/>
              <a:ea typeface="Microsoft YaHei" panose="020B0503020204020204" pitchFamily="34" charset="-122"/>
              <a:cs typeface="Times New Roman" panose="02020603050405020304" charset="0"/>
            </a:endParaRPr>
          </a:p>
          <a:p>
            <a:endParaRPr lang="en-US" altLang="zh-TW" dirty="0" smtClean="0">
              <a:latin typeface="Times New Roman" panose="02020603050405020304" charset="0"/>
              <a:ea typeface="Microsoft YaHei" panose="020B0503020204020204" pitchFamily="34" charset="-122"/>
              <a:cs typeface="Times New Roman" panose="02020603050405020304" charset="0"/>
            </a:endParaRPr>
          </a:p>
          <a:p>
            <a:endParaRPr lang="en-US" altLang="zh-TW" dirty="0" smtClean="0">
              <a:latin typeface="Times New Roman" panose="02020603050405020304" charset="0"/>
              <a:ea typeface="Microsoft YaHei" panose="020B0503020204020204" pitchFamily="34" charset="-122"/>
              <a:cs typeface="Times New Roman" panose="02020603050405020304" charset="0"/>
            </a:endParaRPr>
          </a:p>
          <a:p>
            <a:r>
              <a:rPr lang="en-GB" altLang="en-US" dirty="0" smtClean="0">
                <a:latin typeface="Times New Roman" panose="02020603050405020304" charset="0"/>
                <a:ea typeface="Microsoft YaHei" panose="020B0503020204020204" pitchFamily="34" charset="-122"/>
                <a:cs typeface="Times New Roman" panose="02020603050405020304" charset="0"/>
              </a:rPr>
              <a:t>Only </a:t>
            </a:r>
            <a:r>
              <a:rPr lang="en-GB" altLang="zh-CN" dirty="0" smtClean="0">
                <a:latin typeface="Times New Roman" panose="02020603050405020304" charset="0"/>
                <a:ea typeface="Microsoft YaHei" panose="020B0503020204020204" pitchFamily="34" charset="-122"/>
                <a:cs typeface="Times New Roman" panose="02020603050405020304" charset="0"/>
              </a:rPr>
              <a:t>LINK KP </a:t>
            </a:r>
            <a:r>
              <a:rPr lang="en-GB" altLang="en-US" dirty="0" smtClean="0">
                <a:latin typeface="Times New Roman" panose="02020603050405020304" charset="0"/>
                <a:ea typeface="Microsoft YaHei" panose="020B0503020204020204" pitchFamily="34" charset="-122"/>
                <a:cs typeface="Times New Roman" panose="02020603050405020304" charset="0"/>
              </a:rPr>
              <a:t>stations are applicable to this level </a:t>
            </a:r>
            <a:r>
              <a:rPr lang="en-GB" altLang="zh-CN" dirty="0" smtClean="0">
                <a:latin typeface="Times New Roman" panose="02020603050405020304" charset="0"/>
                <a:ea typeface="Microsoft YaHei" panose="020B0503020204020204" pitchFamily="34" charset="-122"/>
                <a:cs typeface="Times New Roman" panose="02020603050405020304" charset="0"/>
              </a:rPr>
              <a:t>, </a:t>
            </a:r>
            <a:r>
              <a:rPr lang="en-GB" altLang="en-US" dirty="0" smtClean="0">
                <a:latin typeface="Times New Roman" panose="02020603050405020304" charset="0"/>
                <a:ea typeface="Microsoft YaHei" panose="020B0503020204020204" pitchFamily="34" charset="-122"/>
                <a:cs typeface="Times New Roman" panose="02020603050405020304" charset="0"/>
              </a:rPr>
              <a:t>including test station </a:t>
            </a:r>
            <a:r>
              <a:rPr lang="en-GB" altLang="zh-CN" dirty="0" smtClean="0">
                <a:latin typeface="Times New Roman" panose="02020603050405020304" charset="0"/>
                <a:ea typeface="Microsoft YaHei" panose="020B0503020204020204" pitchFamily="34" charset="-122"/>
                <a:cs typeface="Times New Roman" panose="02020603050405020304" charset="0"/>
              </a:rPr>
              <a:t>LINK.</a:t>
            </a:r>
            <a:endParaRPr lang="en-GB" altLang="zh-CN" dirty="0" smtClean="0">
              <a:latin typeface="Times New Roman" panose="02020603050405020304" charset="0"/>
              <a:ea typeface="Microsoft YaHei" panose="020B0503020204020204" pitchFamily="34" charset="-122"/>
              <a:cs typeface="Times New Roman" panose="02020603050405020304" charset="0"/>
            </a:endParaRPr>
          </a:p>
          <a:p>
            <a:r>
              <a:rPr lang="en-GB" altLang="en-US" dirty="0" smtClean="0">
                <a:latin typeface="Times New Roman" panose="02020603050405020304" charset="0"/>
                <a:ea typeface="Microsoft YaHei" panose="020B0503020204020204" pitchFamily="34" charset="-122"/>
                <a:cs typeface="Times New Roman" panose="02020603050405020304" charset="0"/>
              </a:rPr>
              <a:t>Two maintenance methods </a:t>
            </a:r>
            <a:r>
              <a:rPr lang="en-GB" altLang="zh-CN" dirty="0" smtClean="0">
                <a:latin typeface="Times New Roman" panose="02020603050405020304" charset="0"/>
                <a:ea typeface="Microsoft YaHei" panose="020B0503020204020204" pitchFamily="34" charset="-122"/>
                <a:cs typeface="Times New Roman" panose="02020603050405020304" charset="0"/>
              </a:rPr>
              <a:t>:</a:t>
            </a:r>
            <a:endParaRPr lang="en-GB" altLang="zh-CN" dirty="0" smtClean="0">
              <a:latin typeface="Times New Roman" panose="02020603050405020304" charset="0"/>
              <a:ea typeface="Microsoft YaHei" panose="020B0503020204020204" pitchFamily="34" charset="-122"/>
              <a:cs typeface="Times New Roman" panose="02020603050405020304" charset="0"/>
            </a:endParaRPr>
          </a:p>
          <a:p>
            <a:r>
              <a:rPr lang="en-GB" altLang="en-US" dirty="0" smtClean="0">
                <a:latin typeface="Times New Roman" panose="02020603050405020304" charset="0"/>
                <a:ea typeface="Microsoft YaHei" panose="020B0503020204020204" pitchFamily="34" charset="-122"/>
                <a:cs typeface="Times New Roman" panose="02020603050405020304" charset="0"/>
              </a:rPr>
              <a:t>① Maintenance according to </a:t>
            </a:r>
            <a:r>
              <a:rPr lang="en-GB" altLang="zh-CN" dirty="0" smtClean="0">
                <a:latin typeface="Times New Roman" panose="02020603050405020304" charset="0"/>
                <a:ea typeface="Microsoft YaHei" panose="020B0503020204020204" pitchFamily="34" charset="-122"/>
                <a:cs typeface="Times New Roman" panose="02020603050405020304" charset="0"/>
              </a:rPr>
              <a:t>KPBC, rules</a:t>
            </a:r>
            <a:endParaRPr lang="en-US" altLang="zh-CN" dirty="0" smtClean="0">
              <a:latin typeface="Times New Roman" panose="02020603050405020304" charset="0"/>
              <a:ea typeface="Microsoft YaHei" panose="020B0503020204020204" pitchFamily="34" charset="-122"/>
              <a:cs typeface="Times New Roman" panose="02020603050405020304" charset="0"/>
            </a:endParaRPr>
          </a:p>
          <a:p>
            <a:r>
              <a:rPr lang="en-GB" altLang="en-US" dirty="0" smtClean="0">
                <a:latin typeface="Times New Roman" panose="02020603050405020304" charset="0"/>
                <a:ea typeface="Microsoft YaHei" panose="020B0503020204020204" pitchFamily="34" charset="-122"/>
                <a:cs typeface="Times New Roman" panose="02020603050405020304" charset="0"/>
              </a:rPr>
              <a:t>② According to </a:t>
            </a:r>
            <a:r>
              <a:rPr lang="en-GB" altLang="zh-CN" dirty="0" err="1" smtClean="0">
                <a:latin typeface="Times New Roman" panose="02020603050405020304" charset="0"/>
                <a:ea typeface="Microsoft YaHei" panose="020B0503020204020204" pitchFamily="34" charset="-122"/>
                <a:cs typeface="Times New Roman" panose="02020603050405020304" charset="0"/>
              </a:rPr>
              <a:t>KPBC </a:t>
            </a:r>
            <a:r>
              <a:rPr lang="en-GB" altLang="zh-CN" dirty="0" smtClean="0">
                <a:latin typeface="Times New Roman" panose="02020603050405020304" charset="0"/>
                <a:ea typeface="Microsoft YaHei" panose="020B0503020204020204" pitchFamily="34" charset="-122"/>
                <a:cs typeface="Times New Roman" panose="02020603050405020304" charset="0"/>
              </a:rPr>
              <a:t>, </a:t>
            </a:r>
            <a:r>
              <a:rPr lang="en-GB" altLang="en-US" dirty="0" smtClean="0">
                <a:latin typeface="Times New Roman" panose="02020603050405020304" charset="0"/>
                <a:ea typeface="Microsoft YaHei" panose="020B0503020204020204" pitchFamily="34" charset="-122"/>
                <a:cs typeface="Times New Roman" panose="02020603050405020304" charset="0"/>
              </a:rPr>
              <a:t>rules </a:t>
            </a:r>
            <a:r>
              <a:rPr lang="en-GB" altLang="zh-CN" dirty="0" smtClean="0">
                <a:latin typeface="Times New Roman" panose="02020603050405020304" charset="0"/>
                <a:ea typeface="Microsoft YaHei" panose="020B0503020204020204" pitchFamily="34" charset="-122"/>
                <a:cs typeface="Times New Roman" panose="02020603050405020304" charset="0"/>
              </a:rPr>
              <a:t>, </a:t>
            </a:r>
            <a:r>
              <a:rPr lang="en-GB" altLang="zh-CN" dirty="0" err="1">
                <a:latin typeface="Times New Roman" panose="02020603050405020304" charset="0"/>
                <a:ea typeface="Microsoft YaHei" panose="020B0503020204020204" pitchFamily="34" charset="-122"/>
                <a:cs typeface="Times New Roman" panose="02020603050405020304" charset="0"/>
              </a:rPr>
              <a:t>Datecode</a:t>
            </a:r>
            <a:r>
              <a:rPr lang="en-GB" altLang="zh-CN" dirty="0" smtClean="0">
                <a:latin typeface="Times New Roman" panose="02020603050405020304" charset="0"/>
                <a:ea typeface="Microsoft YaHei" panose="020B0503020204020204" pitchFamily="34" charset="-122"/>
                <a:cs typeface="Times New Roman" panose="02020603050405020304" charset="0"/>
              </a:rPr>
              <a:t> </a:t>
            </a:r>
            <a:r>
              <a:rPr lang="en-GB" altLang="en-US" dirty="0" smtClean="0">
                <a:latin typeface="Times New Roman" panose="02020603050405020304" charset="0"/>
                <a:ea typeface="Microsoft YaHei" panose="020B0503020204020204" pitchFamily="34" charset="-122"/>
                <a:cs typeface="Times New Roman" panose="02020603050405020304" charset="0"/>
              </a:rPr>
              <a:t>Maintenance (the rule content contains the words </a:t>
            </a:r>
            <a:r>
              <a:rPr lang="en-GB" altLang="zh-CN" dirty="0" smtClean="0">
                <a:latin typeface="Times New Roman" panose="02020603050405020304" charset="0"/>
                <a:ea typeface="Microsoft YaHei" panose="020B0503020204020204" pitchFamily="34" charset="-122"/>
                <a:cs typeface="Times New Roman" panose="02020603050405020304" charset="0"/>
              </a:rPr>
              <a:t>[DC,3,4,YIWD] </a:t>
            </a:r>
            <a:r>
              <a:rPr lang="en-GB" altLang="en-US" dirty="0" smtClean="0">
                <a:latin typeface="Times New Roman" panose="02020603050405020304" charset="0"/>
                <a:ea typeface="Microsoft YaHei" panose="020B0503020204020204" pitchFamily="34" charset="-122"/>
                <a:cs typeface="Times New Roman" panose="02020603050405020304" charset="0"/>
              </a:rPr>
              <a:t>enabled)</a:t>
            </a:r>
            <a:endParaRPr lang="en-US" altLang="zh-CN" dirty="0" smtClean="0">
              <a:latin typeface="Times New Roman" panose="02020603050405020304" charset="0"/>
              <a:ea typeface="Microsoft YaHei" panose="020B0503020204020204" pitchFamily="34" charset="-122"/>
              <a:cs typeface="Times New Roman" panose="02020603050405020304" charset="0"/>
            </a:endParaRPr>
          </a:p>
          <a:p>
            <a:r>
              <a:rPr lang="en-GB" altLang="zh-TW" dirty="0" smtClean="0">
                <a:latin typeface="Times New Roman" panose="02020603050405020304" charset="0"/>
                <a:ea typeface="Microsoft YaHei" panose="020B0503020204020204" pitchFamily="34" charset="-122"/>
                <a:cs typeface="Times New Roman" panose="02020603050405020304" charset="0"/>
              </a:rPr>
              <a:t>RULEITEM sets </a:t>
            </a:r>
            <a:r>
              <a:rPr lang="en-GB" altLang="zh-CN" dirty="0" smtClean="0">
                <a:latin typeface="Times New Roman" panose="02020603050405020304" charset="0"/>
                <a:ea typeface="Microsoft YaHei" panose="020B0503020204020204" pitchFamily="34" charset="-122"/>
                <a:cs typeface="Times New Roman" panose="02020603050405020304" charset="0"/>
              </a:rPr>
              <a:t>the KPBC </a:t>
            </a:r>
            <a:r>
              <a:rPr lang="en-GB" altLang="en-US" dirty="0" smtClean="0">
                <a:latin typeface="Times New Roman" panose="02020603050405020304" charset="0"/>
                <a:ea typeface="Microsoft YaHei" panose="020B0503020204020204" pitchFamily="34" charset="-122"/>
                <a:cs typeface="Times New Roman" panose="02020603050405020304" charset="0"/>
              </a:rPr>
              <a:t>that needs to be blocked</a:t>
            </a:r>
            <a:endParaRPr lang="en-GB" altLang="en-US" dirty="0" smtClean="0">
              <a:latin typeface="Times New Roman" panose="02020603050405020304" charset="0"/>
              <a:ea typeface="Microsoft YaHei" panose="020B0503020204020204" pitchFamily="34" charset="-122"/>
              <a:cs typeface="Times New Roman" panose="02020603050405020304" charset="0"/>
            </a:endParaRPr>
          </a:p>
          <a:p>
            <a:r>
              <a:rPr lang="en-GB" altLang="zh-TW" dirty="0" smtClean="0">
                <a:latin typeface="Times New Roman" panose="02020603050405020304" charset="0"/>
                <a:ea typeface="Microsoft YaHei" panose="020B0503020204020204" pitchFamily="34" charset="-122"/>
                <a:cs typeface="Times New Roman" panose="02020603050405020304" charset="0"/>
              </a:rPr>
              <a:t>RULESTR </a:t>
            </a:r>
            <a:r>
              <a:rPr lang="en-GB" altLang="en-US" dirty="0" smtClean="0">
                <a:latin typeface="Times New Roman" panose="02020603050405020304" charset="0"/>
                <a:ea typeface="Microsoft YaHei" panose="020B0503020204020204" pitchFamily="34" charset="-122"/>
                <a:cs typeface="Times New Roman" panose="02020603050405020304" charset="0"/>
              </a:rPr>
              <a:t>sets the rules for </a:t>
            </a:r>
            <a:r>
              <a:rPr lang="en-GB" altLang="zh-CN" dirty="0" smtClean="0">
                <a:latin typeface="Times New Roman" panose="02020603050405020304" charset="0"/>
                <a:ea typeface="Microsoft YaHei" panose="020B0503020204020204" pitchFamily="34" charset="-122"/>
                <a:cs typeface="Times New Roman" panose="02020603050405020304" charset="0"/>
              </a:rPr>
              <a:t>KPBC </a:t>
            </a:r>
            <a:r>
              <a:rPr lang="en-GB" altLang="en-US" dirty="0" smtClean="0">
                <a:latin typeface="Times New Roman" panose="02020603050405020304" charset="0"/>
                <a:ea typeface="Microsoft YaHei" panose="020B0503020204020204" pitchFamily="34" charset="-122"/>
                <a:cs typeface="Times New Roman" panose="02020603050405020304" charset="0"/>
              </a:rPr>
              <a:t>corresponding barcodes</a:t>
            </a:r>
            <a:endParaRPr lang="en-US" altLang="zh-CN" dirty="0" smtClean="0">
              <a:latin typeface="Times New Roman" panose="02020603050405020304" charset="0"/>
              <a:ea typeface="Microsoft YaHei" panose="020B0503020204020204" pitchFamily="34" charset="-122"/>
              <a:cs typeface="Times New Roman" panose="02020603050405020304" charset="0"/>
            </a:endParaRPr>
          </a:p>
          <a:p>
            <a:r>
              <a:rPr lang="en-GB" altLang="zh-TW" dirty="0" smtClean="0">
                <a:latin typeface="Times New Roman" panose="02020603050405020304" charset="0"/>
                <a:ea typeface="Microsoft YaHei" panose="020B0503020204020204" pitchFamily="34" charset="-122"/>
                <a:cs typeface="Times New Roman" panose="02020603050405020304" charset="0"/>
              </a:rPr>
              <a:t>TIMESET </a:t>
            </a:r>
            <a:r>
              <a:rPr lang="en-GB" altLang="en-US" dirty="0" smtClean="0">
                <a:latin typeface="Times New Roman" panose="02020603050405020304" charset="0"/>
                <a:ea typeface="Microsoft YaHei" panose="020B0503020204020204" pitchFamily="34" charset="-122"/>
                <a:cs typeface="Times New Roman" panose="02020603050405020304" charset="0"/>
              </a:rPr>
              <a:t>sets </a:t>
            </a:r>
            <a:r>
              <a:rPr lang="en-GB" altLang="zh-CN" dirty="0" err="1" smtClean="0">
                <a:latin typeface="Times New Roman" panose="02020603050405020304" charset="0"/>
                <a:ea typeface="Microsoft YaHei" panose="020B0503020204020204" pitchFamily="34" charset="-122"/>
                <a:cs typeface="Times New Roman" panose="02020603050405020304" charset="0"/>
              </a:rPr>
              <a:t>datecode </a:t>
            </a:r>
            <a:r>
              <a:rPr lang="en-GB" altLang="zh-CN" dirty="0" smtClean="0">
                <a:latin typeface="Times New Roman" panose="02020603050405020304" charset="0"/>
                <a:ea typeface="Microsoft YaHei" panose="020B0503020204020204" pitchFamily="34" charset="-122"/>
                <a:cs typeface="Times New Roman" panose="02020603050405020304" charset="0"/>
              </a:rPr>
              <a:t>, </a:t>
            </a:r>
            <a:r>
              <a:rPr lang="en-GB" altLang="en-US" dirty="0" smtClean="0">
                <a:latin typeface="Times New Roman" panose="02020603050405020304" charset="0"/>
                <a:ea typeface="Microsoft YaHei" panose="020B0503020204020204" pitchFamily="34" charset="-122"/>
                <a:cs typeface="Times New Roman" panose="02020603050405020304" charset="0"/>
              </a:rPr>
              <a:t>the content value is the old version of </a:t>
            </a:r>
            <a:r>
              <a:rPr lang="en-GB" altLang="zh-CN" dirty="0" err="1" smtClean="0">
                <a:latin typeface="Times New Roman" panose="02020603050405020304" charset="0"/>
                <a:ea typeface="Microsoft YaHei" panose="020B0503020204020204" pitchFamily="34" charset="-122"/>
                <a:cs typeface="Times New Roman" panose="02020603050405020304" charset="0"/>
              </a:rPr>
              <a:t>datecode </a:t>
            </a:r>
            <a:r>
              <a:rPr lang="en-GB" altLang="zh-CN" dirty="0">
                <a:latin typeface="Times New Roman" panose="02020603050405020304" charset="0"/>
                <a:ea typeface="Microsoft YaHei" panose="020B0503020204020204" pitchFamily="34" charset="-122"/>
                <a:cs typeface="Times New Roman" panose="02020603050405020304" charset="0"/>
              </a:rPr>
              <a:t>, </a:t>
            </a:r>
            <a:r>
              <a:rPr lang="en-GB" altLang="en-US" dirty="0" smtClean="0">
                <a:latin typeface="Times New Roman" panose="02020603050405020304" charset="0"/>
                <a:ea typeface="Microsoft YaHei" panose="020B0503020204020204" pitchFamily="34" charset="-122"/>
                <a:cs typeface="Times New Roman" panose="02020603050405020304" charset="0"/>
              </a:rPr>
              <a:t>the format is </a:t>
            </a:r>
            <a:r>
              <a:rPr lang="en-GB" altLang="zh-CN" dirty="0" smtClean="0">
                <a:latin typeface="Times New Roman" panose="02020603050405020304" charset="0"/>
                <a:ea typeface="Microsoft YaHei" panose="020B0503020204020204" pitchFamily="34" charset="-122"/>
                <a:cs typeface="Times New Roman" panose="02020603050405020304" charset="0"/>
              </a:rPr>
              <a:t>YWWD/YWW</a:t>
            </a:r>
            <a:endParaRPr lang="en-GB" altLang="zh-CN" dirty="0" smtClean="0">
              <a:latin typeface="Times New Roman" panose="02020603050405020304" charset="0"/>
              <a:ea typeface="Microsoft YaHei" panose="020B0503020204020204" pitchFamily="34" charset="-122"/>
              <a:cs typeface="Times New Roman" panose="02020603050405020304" charset="0"/>
            </a:endParaRPr>
          </a:p>
          <a:p>
            <a:r>
              <a:rPr lang="en-GB" altLang="zh-CN" dirty="0" smtClean="0">
                <a:latin typeface="Times New Roman" panose="02020603050405020304" charset="0"/>
                <a:ea typeface="Microsoft YaHei" panose="020B0503020204020204" pitchFamily="34" charset="-122"/>
                <a:cs typeface="Times New Roman" panose="02020603050405020304" charset="0"/>
              </a:rPr>
              <a:t>RULEFLAG </a:t>
            </a:r>
            <a:r>
              <a:rPr lang="en-GB" altLang="en-US" dirty="0" smtClean="0">
                <a:latin typeface="Times New Roman" panose="02020603050405020304" charset="0"/>
                <a:ea typeface="Microsoft YaHei" panose="020B0503020204020204" pitchFamily="34" charset="-122"/>
                <a:cs typeface="Times New Roman" panose="02020603050405020304" charset="0"/>
              </a:rPr>
              <a:t>sets two flags </a:t>
            </a:r>
            <a:r>
              <a:rPr lang="en-GB" altLang="zh-CN" dirty="0" smtClean="0">
                <a:latin typeface="Times New Roman" panose="02020603050405020304" charset="0"/>
                <a:ea typeface="Microsoft YaHei" panose="020B0503020204020204" pitchFamily="34" charset="-122"/>
                <a:cs typeface="Times New Roman" panose="02020603050405020304" charset="0"/>
              </a:rPr>
              <a:t>F/T </a:t>
            </a:r>
            <a:r>
              <a:rPr lang="en-GB" altLang="en-US" dirty="0" smtClean="0">
                <a:latin typeface="Times New Roman" panose="02020603050405020304" charset="0"/>
                <a:ea typeface="Microsoft YaHei" panose="020B0503020204020204" pitchFamily="34" charset="-122"/>
                <a:cs typeface="Times New Roman" panose="02020603050405020304" charset="0"/>
              </a:rPr>
              <a:t>, </a:t>
            </a:r>
            <a:r>
              <a:rPr lang="en-GB" altLang="zh-CN" dirty="0" smtClean="0">
                <a:latin typeface="Times New Roman" panose="02020603050405020304" charset="0"/>
                <a:ea typeface="Microsoft YaHei" panose="020B0503020204020204" pitchFamily="34" charset="-122"/>
                <a:cs typeface="Times New Roman" panose="02020603050405020304" charset="0"/>
              </a:rPr>
              <a:t>F: </a:t>
            </a:r>
            <a:r>
              <a:rPr lang="en-GB" altLang="en-US" dirty="0" smtClean="0">
                <a:latin typeface="Times New Roman" panose="02020603050405020304" charset="0"/>
                <a:ea typeface="Microsoft YaHei" panose="020B0503020204020204" pitchFamily="34" charset="-122"/>
                <a:cs typeface="Times New Roman" panose="02020603050405020304" charset="0"/>
              </a:rPr>
              <a:t>Those that comply with the rules cannot be </a:t>
            </a:r>
            <a:r>
              <a:rPr lang="en-GB" altLang="zh-CN" dirty="0" smtClean="0">
                <a:latin typeface="Times New Roman" panose="02020603050405020304" charset="0"/>
                <a:ea typeface="Microsoft YaHei" panose="020B0503020204020204" pitchFamily="34" charset="-122"/>
                <a:cs typeface="Times New Roman" panose="02020603050405020304" charset="0"/>
              </a:rPr>
              <a:t>LINK </a:t>
            </a:r>
            <a:r>
              <a:rPr lang="en-GB" altLang="en-US" dirty="0" smtClean="0">
                <a:latin typeface="Times New Roman" panose="02020603050405020304" charset="0"/>
                <a:ea typeface="Microsoft YaHei" panose="020B0503020204020204" pitchFamily="34" charset="-122"/>
                <a:cs typeface="Times New Roman" panose="02020603050405020304" charset="0"/>
              </a:rPr>
              <a:t>, </a:t>
            </a:r>
            <a:r>
              <a:rPr lang="en-GB" altLang="zh-CN" dirty="0" smtClean="0">
                <a:latin typeface="Times New Roman" panose="02020603050405020304" charset="0"/>
                <a:ea typeface="Microsoft YaHei" panose="020B0503020204020204" pitchFamily="34" charset="-122"/>
                <a:cs typeface="Times New Roman" panose="02020603050405020304" charset="0"/>
              </a:rPr>
              <a:t>T: </a:t>
            </a:r>
            <a:r>
              <a:rPr lang="en-GB" altLang="en-US" dirty="0" smtClean="0">
                <a:latin typeface="Times New Roman" panose="02020603050405020304" charset="0"/>
                <a:ea typeface="Microsoft YaHei" panose="020B0503020204020204" pitchFamily="34" charset="-122"/>
                <a:cs typeface="Times New Roman" panose="02020603050405020304" charset="0"/>
              </a:rPr>
              <a:t>Those that comply with the rules can be </a:t>
            </a:r>
            <a:r>
              <a:rPr lang="en-GB" altLang="zh-CN" dirty="0" smtClean="0">
                <a:latin typeface="Times New Roman" panose="02020603050405020304" charset="0"/>
                <a:ea typeface="Microsoft YaHei" panose="020B0503020204020204" pitchFamily="34" charset="-122"/>
                <a:cs typeface="Times New Roman" panose="02020603050405020304" charset="0"/>
              </a:rPr>
              <a:t>LINK</a:t>
            </a:r>
            <a:endParaRPr lang="en-GB" altLang="zh-CN" dirty="0" smtClean="0">
              <a:latin typeface="Times New Roman" panose="02020603050405020304" charset="0"/>
              <a:ea typeface="Microsoft YaHei" panose="020B0503020204020204" pitchFamily="34" charset="-122"/>
              <a:cs typeface="Times New Roman" panose="02020603050405020304" charset="0"/>
            </a:endParaRPr>
          </a:p>
        </p:txBody>
      </p:sp>
      <p:pic>
        <p:nvPicPr>
          <p:cNvPr id="4" name="圖片 3"/>
          <p:cNvPicPr>
            <a:picLocks noChangeAspect="1"/>
          </p:cNvPicPr>
          <p:nvPr/>
        </p:nvPicPr>
        <p:blipFill>
          <a:blip r:embed="rId1"/>
          <a:stretch>
            <a:fillRect/>
          </a:stretch>
        </p:blipFill>
        <p:spPr>
          <a:xfrm>
            <a:off x="484247" y="1585504"/>
            <a:ext cx="4298052" cy="419136"/>
          </a:xfrm>
          <a:prstGeom prst="rect">
            <a:avLst/>
          </a:prstGeom>
        </p:spPr>
      </p:pic>
      <p:pic>
        <p:nvPicPr>
          <p:cNvPr id="5" name="圖片 4"/>
          <p:cNvPicPr>
            <a:picLocks noChangeAspect="1"/>
          </p:cNvPicPr>
          <p:nvPr/>
        </p:nvPicPr>
        <p:blipFill>
          <a:blip r:embed="rId2"/>
          <a:stretch>
            <a:fillRect/>
          </a:stretch>
        </p:blipFill>
        <p:spPr>
          <a:xfrm>
            <a:off x="484247" y="3090127"/>
            <a:ext cx="11158874" cy="387013"/>
          </a:xfrm>
          <a:prstGeom prst="rect">
            <a:avLst/>
          </a:prstGeom>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93963" y="737167"/>
            <a:ext cx="11665527" cy="4955203"/>
          </a:xfrm>
          <a:prstGeom prst="rect">
            <a:avLst/>
          </a:prstGeom>
        </p:spPr>
        <p:txBody>
          <a:bodyPr wrap="square">
            <a:spAutoFit/>
          </a:bodyPr>
          <a:lstStyle/>
          <a:p>
            <a:r>
              <a:rPr lang="en-GB" altLang="zh-CN" dirty="0">
                <a:latin typeface="Microsoft YaHei" panose="020B0503020204020204" pitchFamily="34" charset="-122"/>
                <a:ea typeface="Microsoft YaHei" panose="020B0503020204020204" pitchFamily="34" charset="-122"/>
                <a:sym typeface="+mn-ea"/>
              </a:rPr>
              <a:t>1. </a:t>
            </a:r>
            <a:r>
              <a:rPr lang="en-GB" altLang="en-US" dirty="0">
                <a:latin typeface="Microsoft YaHei" panose="020B0503020204020204" pitchFamily="34" charset="-122"/>
                <a:ea typeface="Microsoft YaHei" panose="020B0503020204020204" pitchFamily="34" charset="-122"/>
                <a:sym typeface="+mn-ea"/>
              </a:rPr>
              <a:t>When the checkpoint is turned on, check whether </a:t>
            </a:r>
            <a:r>
              <a:rPr lang="en-GB" altLang="zh-CN" dirty="0">
                <a:latin typeface="Microsoft YaHei" panose="020B0503020204020204" pitchFamily="34" charset="-122"/>
                <a:ea typeface="Microsoft YaHei" panose="020B0503020204020204" pitchFamily="34" charset="-122"/>
                <a:sym typeface="+mn-ea"/>
              </a:rPr>
              <a:t>the KPSN_TRACK </a:t>
            </a:r>
            <a:r>
              <a:rPr lang="en-GB" altLang="en-US" dirty="0">
                <a:latin typeface="Microsoft YaHei" panose="020B0503020204020204" pitchFamily="34" charset="-122"/>
                <a:ea typeface="Microsoft YaHei" panose="020B0503020204020204" pitchFamily="34" charset="-122"/>
                <a:sym typeface="+mn-ea"/>
              </a:rPr>
              <a:t>table has data. If not, an error will be reported.</a:t>
            </a:r>
            <a:endParaRPr lang="en-US" altLang="zh-CN" dirty="0">
              <a:latin typeface="Microsoft YaHei" panose="020B0503020204020204" pitchFamily="34" charset="-122"/>
              <a:ea typeface="Microsoft YaHei" panose="020B0503020204020204" pitchFamily="34" charset="-122"/>
              <a:sym typeface="+mn-ea"/>
            </a:endParaRPr>
          </a:p>
          <a:p>
            <a:r>
              <a:rPr lang="en-GB" altLang="zh-CN" dirty="0" smtClean="0">
                <a:latin typeface="Microsoft YaHei" panose="020B0503020204020204" pitchFamily="34" charset="-122"/>
                <a:ea typeface="Microsoft YaHei" panose="020B0503020204020204" pitchFamily="34" charset="-122"/>
                <a:sym typeface="+mn-ea"/>
              </a:rPr>
              <a:t>2. </a:t>
            </a:r>
            <a:r>
              <a:rPr lang="en-GB" altLang="en-US" dirty="0">
                <a:latin typeface="Microsoft YaHei" panose="020B0503020204020204" pitchFamily="34" charset="-122"/>
                <a:ea typeface="Microsoft YaHei" panose="020B0503020204020204" pitchFamily="34" charset="-122"/>
                <a:sym typeface="+mn-ea"/>
              </a:rPr>
              <a:t>Level </a:t>
            </a:r>
            <a:r>
              <a:rPr lang="en-GB" altLang="en-US" dirty="0" smtClean="0">
                <a:latin typeface="Microsoft YaHei" panose="020B0503020204020204" pitchFamily="34" charset="-122"/>
                <a:ea typeface="Microsoft YaHei" panose="020B0503020204020204" pitchFamily="34" charset="-122"/>
                <a:sym typeface="+mn-ea"/>
              </a:rPr>
              <a:t>setting description </a:t>
            </a:r>
            <a:r>
              <a:rPr lang="en-GB" altLang="zh-CN" dirty="0">
                <a:latin typeface="Microsoft YaHei" panose="020B0503020204020204" pitchFamily="34" charset="-122"/>
                <a:ea typeface="Microsoft YaHei" panose="020B0503020204020204" pitchFamily="34" charset="-122"/>
                <a:sym typeface="+mn-ea"/>
              </a:rPr>
              <a:t>:</a:t>
            </a:r>
            <a:endParaRPr lang="en-US" altLang="zh-CN" dirty="0" smtClean="0">
              <a:latin typeface="Microsoft YaHei" panose="020B0503020204020204" pitchFamily="34" charset="-122"/>
              <a:ea typeface="Microsoft YaHei" panose="020B0503020204020204" pitchFamily="34" charset="-122"/>
              <a:sym typeface="+mn-ea"/>
            </a:endParaRPr>
          </a:p>
          <a:p>
            <a:r>
              <a:rPr lang="en-GB" altLang="en-US" dirty="0" smtClean="0">
                <a:latin typeface="Microsoft YaHei" panose="020B0503020204020204" pitchFamily="34" charset="-122"/>
                <a:ea typeface="Microsoft YaHei" panose="020B0503020204020204" pitchFamily="34" charset="-122"/>
                <a:sym typeface="+mn-ea"/>
              </a:rPr>
              <a:t>2.1 </a:t>
            </a:r>
            <a:r>
              <a:rPr lang="en-GB" altLang="zh-CN" dirty="0" smtClean="0">
                <a:latin typeface="Microsoft YaHei" panose="020B0503020204020204" pitchFamily="34" charset="-122"/>
                <a:ea typeface="Microsoft YaHei" panose="020B0503020204020204" pitchFamily="34" charset="-122"/>
                <a:sym typeface="+mn-ea"/>
              </a:rPr>
              <a:t>AN14 </a:t>
            </a:r>
            <a:r>
              <a:rPr lang="en-GB" altLang="en-US" dirty="0" smtClean="0">
                <a:latin typeface="Microsoft YaHei" panose="020B0503020204020204" pitchFamily="34" charset="-122"/>
                <a:ea typeface="Microsoft YaHei" panose="020B0503020204020204" pitchFamily="34" charset="-122"/>
                <a:sym typeface="+mn-ea"/>
              </a:rPr>
              <a:t>is not maintained in </a:t>
            </a:r>
            <a:r>
              <a:rPr lang="en-GB" altLang="zh-CN" dirty="0" smtClean="0">
                <a:latin typeface="Microsoft YaHei" panose="020B0503020204020204" pitchFamily="34" charset="-122"/>
                <a:ea typeface="Microsoft YaHei" panose="020B0503020204020204" pitchFamily="34" charset="-122"/>
                <a:sym typeface="+mn-ea"/>
              </a:rPr>
              <a:t>the FVALUE of AP_INI </a:t>
            </a:r>
            <a:r>
              <a:rPr lang="en-GB" altLang="en-US" dirty="0" smtClean="0">
                <a:latin typeface="Microsoft YaHei" panose="020B0503020204020204" pitchFamily="34" charset="-122"/>
                <a:ea typeface="Microsoft YaHei" panose="020B0503020204020204" pitchFamily="34" charset="-122"/>
                <a:sym typeface="+mn-ea"/>
              </a:rPr>
              <a:t>and is not stuck.</a:t>
            </a:r>
            <a:endParaRPr lang="en-GB" altLang="en-US" dirty="0" smtClean="0">
              <a:latin typeface="Microsoft YaHei" panose="020B0503020204020204" pitchFamily="34" charset="-122"/>
              <a:ea typeface="Microsoft YaHei" panose="020B0503020204020204" pitchFamily="34" charset="-122"/>
              <a:sym typeface="+mn-ea"/>
            </a:endParaRPr>
          </a:p>
          <a:p>
            <a:endParaRPr lang="zh-CN" altLang="en-US" dirty="0" smtClean="0">
              <a:latin typeface="Microsoft YaHei" panose="020B0503020204020204" pitchFamily="34" charset="-122"/>
              <a:ea typeface="Microsoft YaHei" panose="020B0503020204020204" pitchFamily="34" charset="-122"/>
              <a:sym typeface="+mn-ea"/>
            </a:endParaRPr>
          </a:p>
          <a:p>
            <a:endParaRPr lang="zh-CN" altLang="en-US" dirty="0" smtClean="0">
              <a:latin typeface="Microsoft YaHei" panose="020B0503020204020204" pitchFamily="34" charset="-122"/>
              <a:ea typeface="Microsoft YaHei" panose="020B0503020204020204" pitchFamily="34" charset="-122"/>
              <a:sym typeface="+mn-ea"/>
            </a:endParaRPr>
          </a:p>
          <a:p>
            <a:r>
              <a:rPr lang="en-GB" altLang="en-US" dirty="0" smtClean="0">
                <a:latin typeface="Microsoft YaHei" panose="020B0503020204020204" pitchFamily="34" charset="-122"/>
                <a:ea typeface="Microsoft YaHei" panose="020B0503020204020204" pitchFamily="34" charset="-122"/>
                <a:sym typeface="+mn-ea"/>
              </a:rPr>
              <a:t>2.2 </a:t>
            </a:r>
            <a:r>
              <a:rPr lang="en-GB" altLang="zh-CN" dirty="0" smtClean="0">
                <a:latin typeface="Microsoft YaHei" panose="020B0503020204020204" pitchFamily="34" charset="-122"/>
                <a:ea typeface="Microsoft YaHei" panose="020B0503020204020204" pitchFamily="34" charset="-122"/>
                <a:sym typeface="+mn-ea"/>
              </a:rPr>
              <a:t>AN14 </a:t>
            </a:r>
            <a:r>
              <a:rPr lang="en-GB" altLang="en-US" dirty="0" smtClean="0">
                <a:latin typeface="Microsoft YaHei" panose="020B0503020204020204" pitchFamily="34" charset="-122"/>
                <a:ea typeface="Microsoft YaHei" panose="020B0503020204020204" pitchFamily="34" charset="-122"/>
                <a:sym typeface="+mn-ea"/>
              </a:rPr>
              <a:t>is not maintained in </a:t>
            </a:r>
            <a:r>
              <a:rPr lang="en-GB" altLang="zh-CN" dirty="0" smtClean="0">
                <a:latin typeface="Microsoft YaHei" panose="020B0503020204020204" pitchFamily="34" charset="-122"/>
                <a:ea typeface="Microsoft YaHei" panose="020B0503020204020204" pitchFamily="34" charset="-122"/>
                <a:sym typeface="+mn-ea"/>
              </a:rPr>
              <a:t>FVALUE of AP_INI </a:t>
            </a:r>
            <a:r>
              <a:rPr lang="en-GB" altLang="en-US" dirty="0" smtClean="0">
                <a:latin typeface="Microsoft YaHei" panose="020B0503020204020204" pitchFamily="34" charset="-122"/>
                <a:ea typeface="Microsoft YaHei" panose="020B0503020204020204" pitchFamily="34" charset="-122"/>
                <a:sym typeface="+mn-ea"/>
              </a:rPr>
              <a:t>, but FVALTYPE=0, no stuck</a:t>
            </a:r>
            <a:endParaRPr lang="en-GB" altLang="en-US" dirty="0" smtClean="0">
              <a:latin typeface="Microsoft YaHei" panose="020B0503020204020204" pitchFamily="34" charset="-122"/>
              <a:ea typeface="Microsoft YaHei" panose="020B0503020204020204" pitchFamily="34" charset="-122"/>
              <a:sym typeface="+mn-ea"/>
            </a:endParaRPr>
          </a:p>
          <a:p>
            <a:endParaRPr lang="zh-CN" altLang="en-US" dirty="0" smtClean="0">
              <a:latin typeface="Microsoft YaHei" panose="020B0503020204020204" pitchFamily="34" charset="-122"/>
              <a:ea typeface="Microsoft YaHei" panose="020B0503020204020204" pitchFamily="34" charset="-122"/>
              <a:sym typeface="+mn-ea"/>
            </a:endParaRPr>
          </a:p>
          <a:p>
            <a:endParaRPr lang="zh-CN" altLang="en-US" dirty="0" smtClean="0">
              <a:latin typeface="Microsoft YaHei" panose="020B0503020204020204" pitchFamily="34" charset="-122"/>
              <a:ea typeface="Microsoft YaHei" panose="020B0503020204020204" pitchFamily="34" charset="-122"/>
              <a:sym typeface="+mn-ea"/>
            </a:endParaRPr>
          </a:p>
          <a:p>
            <a:r>
              <a:rPr lang="en-GB" altLang="en-US" dirty="0" smtClean="0">
                <a:latin typeface="Microsoft YaHei" panose="020B0503020204020204" pitchFamily="34" charset="-122"/>
                <a:ea typeface="Microsoft YaHei" panose="020B0503020204020204" pitchFamily="34" charset="-122"/>
                <a:sym typeface="+mn-ea"/>
              </a:rPr>
              <a:t>2.3 When the jam level is turned on, </a:t>
            </a:r>
            <a:r>
              <a:rPr lang="en-GB" dirty="0">
                <a:latin typeface="Microsoft YaHei" panose="020B0503020204020204" pitchFamily="34" charset="-122"/>
                <a:ea typeface="Microsoft YaHei" panose="020B0503020204020204" pitchFamily="34" charset="-122"/>
                <a:sym typeface="+mn-ea"/>
              </a:rPr>
              <a:t>KPSN </a:t>
            </a:r>
            <a:r>
              <a:rPr lang="en-GB" altLang="en-US" dirty="0">
                <a:latin typeface="Microsoft YaHei" panose="020B0503020204020204" pitchFamily="34" charset="-122"/>
                <a:ea typeface="Microsoft YaHei" panose="020B0503020204020204" pitchFamily="34" charset="-122"/>
                <a:sym typeface="+mn-ea"/>
              </a:rPr>
              <a:t>’s </a:t>
            </a:r>
            <a:r>
              <a:rPr lang="en-GB" altLang="zh-CN" dirty="0">
                <a:latin typeface="Microsoft YaHei" panose="020B0503020204020204" pitchFamily="34" charset="-122"/>
                <a:ea typeface="Microsoft YaHei" panose="020B0503020204020204" pitchFamily="34" charset="-122"/>
                <a:sym typeface="+mn-ea"/>
              </a:rPr>
              <a:t>INTIME </a:t>
            </a:r>
            <a:r>
              <a:rPr lang="en-GB" altLang="en-US" dirty="0" smtClean="0">
                <a:latin typeface="Microsoft YaHei" panose="020B0503020204020204" pitchFamily="34" charset="-122"/>
                <a:ea typeface="Microsoft YaHei" panose="020B0503020204020204" pitchFamily="34" charset="-122"/>
                <a:sym typeface="+mn-ea"/>
              </a:rPr>
              <a:t>&lt;AP_INI.APDATE will not jam (outsourced: compare the system time used and the maintenance time; homemade: capture the </a:t>
            </a:r>
            <a:r>
              <a:rPr lang="en-GB" altLang="en-US" dirty="0">
                <a:latin typeface="Microsoft YaHei" panose="020B0503020204020204" pitchFamily="34" charset="-122"/>
                <a:ea typeface="Microsoft YaHei" panose="020B0503020204020204" pitchFamily="34" charset="-122"/>
                <a:sym typeface="+mn-ea"/>
              </a:rPr>
              <a:t>KPSN </a:t>
            </a:r>
            <a:r>
              <a:rPr lang="en-GB" dirty="0">
                <a:latin typeface="Microsoft YaHei" panose="020B0503020204020204" pitchFamily="34" charset="-122"/>
                <a:ea typeface="Microsoft YaHei" panose="020B0503020204020204" pitchFamily="34" charset="-122"/>
                <a:sym typeface="+mn-ea"/>
              </a:rPr>
              <a:t>INTIME </a:t>
            </a:r>
            <a:r>
              <a:rPr lang="en-GB" altLang="zh-CN" dirty="0">
                <a:latin typeface="Microsoft YaHei" panose="020B0503020204020204" pitchFamily="34" charset="-122"/>
                <a:ea typeface="Microsoft YaHei" panose="020B0503020204020204" pitchFamily="34" charset="-122"/>
                <a:sym typeface="+mn-ea"/>
              </a:rPr>
              <a:t>time </a:t>
            </a:r>
            <a:r>
              <a:rPr lang="en-GB" altLang="en-US" dirty="0">
                <a:latin typeface="Microsoft YaHei" panose="020B0503020204020204" pitchFamily="34" charset="-122"/>
                <a:ea typeface="Microsoft YaHei" panose="020B0503020204020204" pitchFamily="34" charset="-122"/>
                <a:sym typeface="+mn-ea"/>
              </a:rPr>
              <a:t>and </a:t>
            </a:r>
            <a:r>
              <a:rPr lang="en-GB" altLang="en-US" dirty="0" smtClean="0">
                <a:latin typeface="Microsoft YaHei" panose="020B0503020204020204" pitchFamily="34" charset="-122"/>
                <a:ea typeface="Microsoft YaHei" panose="020B0503020204020204" pitchFamily="34" charset="-122"/>
                <a:sym typeface="+mn-ea"/>
              </a:rPr>
              <a:t>compare the maintenance time)</a:t>
            </a:r>
            <a:endParaRPr lang="en-GB" altLang="en-US" dirty="0" smtClean="0">
              <a:latin typeface="Microsoft YaHei" panose="020B0503020204020204" pitchFamily="34" charset="-122"/>
              <a:ea typeface="Microsoft YaHei" panose="020B0503020204020204" pitchFamily="34" charset="-122"/>
              <a:sym typeface="+mn-ea"/>
            </a:endParaRPr>
          </a:p>
          <a:p>
            <a:r>
              <a:rPr sz="1400" dirty="0" smtClean="0">
                <a:solidFill>
                  <a:schemeClr val="accent2">
                    <a:lumMod val="75000"/>
                  </a:schemeClr>
                </a:solidFill>
                <a:latin typeface="Microsoft YaHei" panose="020B0503020204020204" pitchFamily="34" charset="-122"/>
                <a:ea typeface="Microsoft YaHei" panose="020B0503020204020204" pitchFamily="34" charset="-122"/>
                <a:sym typeface="+mn-ea"/>
              </a:rPr>
              <a:t>SELECT * FROM AP_INI WHERE APID='CHK_KPSN_OC' AND FSECTION='SP'</a:t>
            </a:r>
            <a:endParaRPr lang="en-US" altLang="zh-CN" sz="1400" b="1" dirty="0">
              <a:solidFill>
                <a:schemeClr val="accent2">
                  <a:lumMod val="75000"/>
                </a:schemeClr>
              </a:solidFill>
              <a:latin typeface="Microsoft YaHei" panose="020B0503020204020204" pitchFamily="34" charset="-122"/>
              <a:ea typeface="Microsoft YaHei" panose="020B0503020204020204" pitchFamily="34" charset="-122"/>
              <a:sym typeface="+mn-ea"/>
            </a:endParaRPr>
          </a:p>
          <a:p>
            <a:endParaRPr lang="en-US" altLang="zh-CN" dirty="0">
              <a:latin typeface="Microsoft YaHei" panose="020B0503020204020204" pitchFamily="34" charset="-122"/>
              <a:ea typeface="Microsoft YaHei" panose="020B0503020204020204" pitchFamily="34" charset="-122"/>
              <a:sym typeface="+mn-ea"/>
            </a:endParaRPr>
          </a:p>
          <a:p>
            <a:endParaRPr lang="en-US" altLang="zh-CN" dirty="0">
              <a:latin typeface="Microsoft YaHei" panose="020B0503020204020204" pitchFamily="34" charset="-122"/>
              <a:ea typeface="Microsoft YaHei" panose="020B0503020204020204" pitchFamily="34" charset="-122"/>
              <a:sym typeface="+mn-ea"/>
            </a:endParaRPr>
          </a:p>
          <a:p>
            <a:endParaRPr lang="en-US" altLang="zh-CN" dirty="0">
              <a:latin typeface="Microsoft YaHei" panose="020B0503020204020204" pitchFamily="34" charset="-122"/>
              <a:ea typeface="Microsoft YaHei" panose="020B0503020204020204" pitchFamily="34" charset="-122"/>
              <a:sym typeface="+mn-ea"/>
            </a:endParaRPr>
          </a:p>
          <a:p>
            <a:r>
              <a:rPr lang="en-GB" altLang="zh-CN" dirty="0">
                <a:latin typeface="Microsoft YaHei" panose="020B0503020204020204" pitchFamily="34" charset="-122"/>
                <a:ea typeface="Microsoft YaHei" panose="020B0503020204020204" pitchFamily="34" charset="-122"/>
                <a:sym typeface="+mn-ea"/>
              </a:rPr>
              <a:t>has not completed OFFLINE processing in the DB where KPSN is located . </a:t>
            </a:r>
            <a:r>
              <a:rPr lang="en-GB" altLang="en-US" dirty="0">
                <a:latin typeface="Microsoft YaHei" panose="020B0503020204020204" pitchFamily="34" charset="-122"/>
                <a:ea typeface="Microsoft YaHei" panose="020B0503020204020204" pitchFamily="34" charset="-122"/>
                <a:sym typeface="+mn-ea"/>
              </a:rPr>
              <a:t>The status is incorrect ( </a:t>
            </a:r>
            <a:r>
              <a:rPr lang="en-GB" altLang="zh-CN" dirty="0">
                <a:latin typeface="Microsoft YaHei" panose="020B0503020204020204" pitchFamily="34" charset="-122"/>
                <a:ea typeface="Microsoft YaHei" panose="020B0503020204020204" pitchFamily="34" charset="-122"/>
                <a:sym typeface="+mn-ea"/>
              </a:rPr>
              <a:t>STATUS </a:t>
            </a:r>
            <a:r>
              <a:rPr lang="en-GB" altLang="en-US" dirty="0">
                <a:latin typeface="Microsoft YaHei" panose="020B0503020204020204" pitchFamily="34" charset="-122"/>
                <a:ea typeface="Microsoft YaHei" panose="020B0503020204020204" pitchFamily="34" charset="-122"/>
                <a:sym typeface="+mn-ea"/>
              </a:rPr>
              <a:t>is </a:t>
            </a:r>
            <a:r>
              <a:rPr lang="en-GB" altLang="zh-CN" dirty="0">
                <a:latin typeface="Microsoft YaHei" panose="020B0503020204020204" pitchFamily="34" charset="-122"/>
                <a:ea typeface="Microsoft YaHei" panose="020B0503020204020204" pitchFamily="34" charset="-122"/>
                <a:sym typeface="+mn-ea"/>
              </a:rPr>
              <a:t>1 </a:t>
            </a:r>
            <a:r>
              <a:rPr lang="en-GB" altLang="en-US" dirty="0">
                <a:latin typeface="Microsoft YaHei" panose="020B0503020204020204" pitchFamily="34" charset="-122"/>
                <a:ea typeface="Microsoft YaHei" panose="020B0503020204020204" pitchFamily="34" charset="-122"/>
                <a:sym typeface="+mn-ea"/>
              </a:rPr>
              <a:t>) </a:t>
            </a:r>
            <a:r>
              <a:rPr lang="en-GB" altLang="zh-CN" dirty="0">
                <a:latin typeface="Microsoft YaHei" panose="020B0503020204020204" pitchFamily="34" charset="-122"/>
                <a:ea typeface="Microsoft YaHei" panose="020B0503020204020204" pitchFamily="34" charset="-122"/>
                <a:sym typeface="+mn-ea"/>
              </a:rPr>
              <a:t>and </a:t>
            </a:r>
            <a:r>
              <a:rPr lang="en-GB" altLang="en-US" dirty="0">
                <a:latin typeface="Microsoft YaHei" panose="020B0503020204020204" pitchFamily="34" charset="-122"/>
                <a:ea typeface="Microsoft YaHei" panose="020B0503020204020204" pitchFamily="34" charset="-122"/>
                <a:sym typeface="+mn-ea"/>
              </a:rPr>
              <a:t>an error will be reported.</a:t>
            </a:r>
            <a:endParaRPr dirty="0">
              <a:latin typeface="Microsoft YaHei" panose="020B0503020204020204" pitchFamily="34" charset="-122"/>
              <a:ea typeface="Microsoft YaHei" panose="020B0503020204020204" pitchFamily="34" charset="-122"/>
              <a:sym typeface="+mn-ea"/>
            </a:endParaRPr>
          </a:p>
          <a:p>
            <a:r>
              <a:rPr lang="en-GB" altLang="en-US" sz="1400" dirty="0" smtClean="0">
                <a:solidFill>
                  <a:schemeClr val="accent2">
                    <a:lumMod val="75000"/>
                  </a:schemeClr>
                </a:solidFill>
                <a:latin typeface="Microsoft YaHei" panose="020B0503020204020204" pitchFamily="34" charset="-122"/>
                <a:ea typeface="Microsoft YaHei" panose="020B0503020204020204" pitchFamily="34" charset="-122"/>
                <a:sym typeface="+mn-ea"/>
              </a:rPr>
              <a:t>SELECT * FROM </a:t>
            </a:r>
            <a:r>
              <a:rPr lang="en-GB" altLang="zh-CN" sz="1400" dirty="0">
                <a:solidFill>
                  <a:schemeClr val="accent2">
                    <a:lumMod val="75000"/>
                  </a:schemeClr>
                </a:solidFill>
                <a:latin typeface="Microsoft YaHei" panose="020B0503020204020204" pitchFamily="34" charset="-122"/>
                <a:ea typeface="Microsoft YaHei" panose="020B0503020204020204" pitchFamily="34" charset="-122"/>
                <a:sym typeface="+mn-ea"/>
              </a:rPr>
              <a:t>KPSN_TRACK </a:t>
            </a:r>
            <a:r>
              <a:rPr lang="en-GB" altLang="en-US" sz="1400" dirty="0">
                <a:solidFill>
                  <a:schemeClr val="accent2">
                    <a:lumMod val="75000"/>
                  </a:schemeClr>
                </a:solidFill>
                <a:latin typeface="Microsoft YaHei" panose="020B0503020204020204" pitchFamily="34" charset="-122"/>
                <a:ea typeface="Microsoft YaHei" panose="020B0503020204020204" pitchFamily="34" charset="-122"/>
                <a:sym typeface="+mn-ea"/>
              </a:rPr>
              <a:t>WHERE KPSN='C7CGXV000PK00001M5'</a:t>
            </a:r>
            <a:endParaRPr lang="zh-CN" altLang="en-US" sz="1400" b="1" dirty="0">
              <a:solidFill>
                <a:schemeClr val="accent2">
                  <a:lumMod val="75000"/>
                </a:schemeClr>
              </a:solidFill>
              <a:latin typeface="Microsoft YaHei" panose="020B0503020204020204" pitchFamily="34" charset="-122"/>
              <a:ea typeface="Microsoft YaHei" panose="020B0503020204020204" pitchFamily="34" charset="-122"/>
              <a:sym typeface="+mn-ea"/>
            </a:endParaRPr>
          </a:p>
          <a:p>
            <a:endParaRPr lang="en-US" altLang="zh-CN" dirty="0">
              <a:latin typeface="Microsoft YaHei" panose="020B0503020204020204" pitchFamily="34" charset="-122"/>
              <a:ea typeface="Microsoft YaHei" panose="020B0503020204020204" pitchFamily="34" charset="-122"/>
              <a:sym typeface="+mn-ea"/>
            </a:endParaRPr>
          </a:p>
          <a:p>
            <a:endParaRPr lang="en-US" altLang="zh-CN" dirty="0">
              <a:latin typeface="Microsoft YaHei" panose="020B0503020204020204" pitchFamily="34" charset="-122"/>
              <a:ea typeface="Microsoft YaHei" panose="020B0503020204020204" pitchFamily="34" charset="-122"/>
            </a:endParaRPr>
          </a:p>
        </p:txBody>
      </p:sp>
      <p:sp>
        <p:nvSpPr>
          <p:cNvPr id="4" name="文字方塊 3"/>
          <p:cNvSpPr txBox="1"/>
          <p:nvPr/>
        </p:nvSpPr>
        <p:spPr>
          <a:xfrm>
            <a:off x="285889" y="191493"/>
            <a:ext cx="10297671" cy="460375"/>
          </a:xfrm>
          <a:prstGeom prst="rect">
            <a:avLst/>
          </a:prstGeom>
          <a:noFill/>
        </p:spPr>
        <p:txBody>
          <a:bodyPr wrap="square" rtlCol="0">
            <a:spAutoFit/>
          </a:bodyPr>
          <a:lstStyle/>
          <a:p>
            <a:r>
              <a:rPr lang="en-GB" altLang="zh-CN" sz="2400" dirty="0">
                <a:latin typeface="Microsoft YaHei" panose="020B0503020204020204" pitchFamily="34" charset="-122"/>
                <a:ea typeface="Microsoft YaHei" panose="020B0503020204020204" pitchFamily="34" charset="-122"/>
                <a:sym typeface="+mn-ea"/>
              </a:rPr>
              <a:t>HSG-PASTE UAT2 FLEX TO HSG- </a:t>
            </a:r>
            <a:r>
              <a:rPr lang="en-GB" altLang="en-US" sz="2400" dirty="0">
                <a:latin typeface="Microsoft YaHei" panose="020B0503020204020204" pitchFamily="34" charset="-122"/>
                <a:ea typeface="Microsoft YaHei" panose="020B0503020204020204" pitchFamily="34" charset="-122"/>
                <a:sym typeface="+mn-ea"/>
              </a:rPr>
              <a:t>hand brush station</a:t>
            </a:r>
            <a:endParaRPr lang="en-US" altLang="zh-CN" sz="2400" dirty="0">
              <a:latin typeface="Microsoft YaHei" panose="020B0503020204020204" pitchFamily="34" charset="-122"/>
              <a:ea typeface="Microsoft YaHei" panose="020B0503020204020204" pitchFamily="34" charset="-122"/>
            </a:endParaRPr>
          </a:p>
        </p:txBody>
      </p:sp>
      <p:pic>
        <p:nvPicPr>
          <p:cNvPr id="3" name="圖片 2"/>
          <p:cNvPicPr>
            <a:picLocks noChangeAspect="1"/>
          </p:cNvPicPr>
          <p:nvPr/>
        </p:nvPicPr>
        <p:blipFill>
          <a:blip r:embed="rId1"/>
          <a:stretch>
            <a:fillRect/>
          </a:stretch>
        </p:blipFill>
        <p:spPr>
          <a:xfrm>
            <a:off x="284619" y="3768885"/>
            <a:ext cx="11697970" cy="395605"/>
          </a:xfrm>
          <a:prstGeom prst="rect">
            <a:avLst/>
          </a:prstGeom>
        </p:spPr>
      </p:pic>
      <p:pic>
        <p:nvPicPr>
          <p:cNvPr id="7" name="圖片 6"/>
          <p:cNvPicPr>
            <a:picLocks noChangeAspect="1"/>
          </p:cNvPicPr>
          <p:nvPr/>
        </p:nvPicPr>
        <p:blipFill>
          <a:blip r:embed="rId2"/>
          <a:stretch>
            <a:fillRect/>
          </a:stretch>
        </p:blipFill>
        <p:spPr>
          <a:xfrm>
            <a:off x="285889" y="1690045"/>
            <a:ext cx="11696700" cy="424180"/>
          </a:xfrm>
          <a:prstGeom prst="rect">
            <a:avLst/>
          </a:prstGeom>
        </p:spPr>
      </p:pic>
      <p:pic>
        <p:nvPicPr>
          <p:cNvPr id="8" name="圖片 7"/>
          <p:cNvPicPr>
            <a:picLocks noChangeAspect="1"/>
          </p:cNvPicPr>
          <p:nvPr/>
        </p:nvPicPr>
        <p:blipFill>
          <a:blip r:embed="rId3"/>
          <a:stretch>
            <a:fillRect/>
          </a:stretch>
        </p:blipFill>
        <p:spPr>
          <a:xfrm>
            <a:off x="285889" y="2425068"/>
            <a:ext cx="11696700" cy="447675"/>
          </a:xfrm>
          <a:prstGeom prst="rect">
            <a:avLst/>
          </a:prstGeom>
        </p:spPr>
      </p:pic>
      <p:pic>
        <p:nvPicPr>
          <p:cNvPr id="6" name="圖片 5"/>
          <p:cNvPicPr>
            <a:picLocks noChangeAspect="1"/>
          </p:cNvPicPr>
          <p:nvPr/>
        </p:nvPicPr>
        <p:blipFill>
          <a:blip r:embed="rId4"/>
          <a:stretch>
            <a:fillRect/>
          </a:stretch>
        </p:blipFill>
        <p:spPr>
          <a:xfrm>
            <a:off x="285254" y="5124723"/>
            <a:ext cx="11697335" cy="452755"/>
          </a:xfrm>
          <a:prstGeom prst="rect">
            <a:avLst/>
          </a:prstGeom>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93963" y="737167"/>
            <a:ext cx="11665527" cy="5601533"/>
          </a:xfrm>
          <a:prstGeom prst="rect">
            <a:avLst/>
          </a:prstGeom>
        </p:spPr>
        <p:txBody>
          <a:bodyPr wrap="square">
            <a:spAutoFit/>
          </a:bodyPr>
          <a:lstStyle/>
          <a:p>
            <a:r>
              <a:rPr lang="en-GB" altLang="zh-CN" b="1" dirty="0" smtClean="0">
                <a:latin typeface="Microsoft YaHei" panose="020B0503020204020204" pitchFamily="34" charset="-122"/>
                <a:ea typeface="Microsoft YaHei" panose="020B0503020204020204" pitchFamily="34" charset="-122"/>
                <a:sym typeface="+mn-ea"/>
              </a:rPr>
              <a:t>CONFIG </a:t>
            </a:r>
            <a:r>
              <a:rPr lang="en-GB" altLang="en-US" b="1" dirty="0" smtClean="0">
                <a:latin typeface="Microsoft YaHei" panose="020B0503020204020204" pitchFamily="34" charset="-122"/>
                <a:ea typeface="Microsoft YaHei" panose="020B0503020204020204" pitchFamily="34" charset="-122"/>
                <a:sym typeface="+mn-ea"/>
              </a:rPr>
              <a:t>checkpoint:</a:t>
            </a:r>
            <a:endParaRPr lang="en-GB" altLang="en-US" b="1" dirty="0" smtClean="0">
              <a:latin typeface="Microsoft YaHei" panose="020B0503020204020204" pitchFamily="34" charset="-122"/>
              <a:ea typeface="Microsoft YaHei" panose="020B0503020204020204" pitchFamily="34" charset="-122"/>
              <a:sym typeface="+mn-ea"/>
            </a:endParaRPr>
          </a:p>
          <a:p>
            <a:r>
              <a:rPr lang="en-GB" altLang="zh-CN" b="1" dirty="0">
                <a:latin typeface="Microsoft YaHei" panose="020B0503020204020204" pitchFamily="34" charset="-122"/>
                <a:ea typeface="Microsoft YaHei" panose="020B0503020204020204" pitchFamily="34" charset="-122"/>
              </a:rPr>
              <a:t>1.CONFIG CHECK </a:t>
            </a:r>
            <a:r>
              <a:rPr lang="en-GB" altLang="en-US" b="1" dirty="0">
                <a:latin typeface="Microsoft YaHei" panose="020B0503020204020204" pitchFamily="34" charset="-122"/>
                <a:ea typeface="Microsoft YaHei" panose="020B0503020204020204" pitchFamily="34" charset="-122"/>
              </a:rPr>
              <a:t>switch setting </a:t>
            </a:r>
            <a:r>
              <a:rPr lang="en-GB" altLang="en-US" dirty="0">
                <a:latin typeface="Microsoft YaHei" panose="020B0503020204020204" pitchFamily="34" charset="-122"/>
                <a:ea typeface="Microsoft YaHei" panose="020B0503020204020204" pitchFamily="34" charset="-122"/>
              </a:rPr>
              <a:t>:</a:t>
            </a:r>
            <a:endParaRPr lang="en-US" altLang="zh-CN" dirty="0">
              <a:latin typeface="Microsoft YaHei" panose="020B0503020204020204" pitchFamily="34" charset="-122"/>
              <a:ea typeface="Microsoft YaHei" panose="020B0503020204020204" pitchFamily="34" charset="-122"/>
            </a:endParaRPr>
          </a:p>
          <a:p>
            <a:r>
              <a:rPr lang="en-GB" altLang="en-US" dirty="0" smtClean="0">
                <a:latin typeface="Microsoft YaHei" panose="020B0503020204020204" pitchFamily="34" charset="-122"/>
                <a:ea typeface="Microsoft YaHei" panose="020B0503020204020204" pitchFamily="34" charset="-122"/>
                <a:sym typeface="+mn-ea"/>
              </a:rPr>
              <a:t>BY </a:t>
            </a:r>
            <a:r>
              <a:rPr lang="en-GB" altLang="zh-CN" dirty="0" smtClean="0">
                <a:latin typeface="Microsoft YaHei" panose="020B0503020204020204" pitchFamily="34" charset="-122"/>
                <a:ea typeface="Microsoft YaHei" panose="020B0503020204020204" pitchFamily="34" charset="-122"/>
                <a:sym typeface="+mn-ea"/>
              </a:rPr>
              <a:t>ROUTE+LINE </a:t>
            </a:r>
            <a:r>
              <a:rPr lang="en-GB" altLang="en-US" dirty="0" smtClean="0">
                <a:latin typeface="Microsoft YaHei" panose="020B0503020204020204" pitchFamily="34" charset="-122"/>
                <a:ea typeface="Microsoft YaHei" panose="020B0503020204020204" pitchFamily="34" charset="-122"/>
                <a:sym typeface="+mn-ea"/>
              </a:rPr>
              <a:t>( </a:t>
            </a:r>
            <a:r>
              <a:rPr lang="en-GB" altLang="zh-CN" dirty="0" smtClean="0">
                <a:latin typeface="Microsoft YaHei" panose="020B0503020204020204" pitchFamily="34" charset="-122"/>
                <a:ea typeface="Microsoft YaHei" panose="020B0503020204020204" pitchFamily="34" charset="-122"/>
                <a:sym typeface="+mn-ea"/>
              </a:rPr>
              <a:t>FVALUE </a:t>
            </a:r>
            <a:r>
              <a:rPr lang="en-GB" altLang="en-US" dirty="0" smtClean="0">
                <a:latin typeface="Microsoft YaHei" panose="020B0503020204020204" pitchFamily="34" charset="-122"/>
                <a:ea typeface="Microsoft YaHei" panose="020B0503020204020204" pitchFamily="34" charset="-122"/>
                <a:sym typeface="+mn-ea"/>
              </a:rPr>
              <a:t>field can be separated by multiple semicolons) </a:t>
            </a:r>
            <a:r>
              <a:rPr lang="en-GB" altLang="zh-CN" dirty="0" smtClean="0">
                <a:latin typeface="Microsoft YaHei" panose="020B0503020204020204" pitchFamily="34" charset="-122"/>
                <a:ea typeface="Microsoft YaHei" panose="020B0503020204020204" pitchFamily="34" charset="-122"/>
                <a:sym typeface="+mn-ea"/>
              </a:rPr>
              <a:t>+KPBC </a:t>
            </a:r>
            <a:r>
              <a:rPr lang="en-GB" altLang="en-US" dirty="0" smtClean="0">
                <a:latin typeface="Microsoft YaHei" panose="020B0503020204020204" pitchFamily="34" charset="-122"/>
                <a:ea typeface="Microsoft YaHei" panose="020B0503020204020204" pitchFamily="34" charset="-122"/>
                <a:sym typeface="+mn-ea"/>
              </a:rPr>
              <a:t>to open the level</a:t>
            </a:r>
            <a:endParaRPr lang="zh-CN" altLang="en-US" b="1" dirty="0" smtClean="0">
              <a:latin typeface="Microsoft YaHei" panose="020B0503020204020204" pitchFamily="34" charset="-122"/>
              <a:ea typeface="Microsoft YaHei" panose="020B0503020204020204" pitchFamily="34" charset="-122"/>
              <a:sym typeface="+mn-ea"/>
            </a:endParaRPr>
          </a:p>
          <a:p>
            <a:r>
              <a:rPr lang="en-GB" altLang="en-US" sz="1400" dirty="0" smtClean="0">
                <a:solidFill>
                  <a:schemeClr val="accent2">
                    <a:lumMod val="75000"/>
                  </a:schemeClr>
                </a:solidFill>
                <a:latin typeface="Microsoft YaHei" panose="020B0503020204020204" pitchFamily="34" charset="-122"/>
                <a:ea typeface="Microsoft YaHei" panose="020B0503020204020204" pitchFamily="34" charset="-122"/>
                <a:sym typeface="+mn-ea"/>
              </a:rPr>
              <a:t>SELECT * FROM AP_INI WHERE APID='(UPD_ISN_KP)' AND FDEFAULT='CONFIG_CHECK' </a:t>
            </a:r>
            <a:r>
              <a:rPr lang="en-GB" altLang="zh-CN" sz="1400" dirty="0" smtClean="0">
                <a:solidFill>
                  <a:schemeClr val="accent2">
                    <a:lumMod val="75000"/>
                  </a:schemeClr>
                </a:solidFill>
                <a:latin typeface="Microsoft YaHei" panose="020B0503020204020204" pitchFamily="34" charset="-122"/>
                <a:ea typeface="Microsoft YaHei" panose="020B0503020204020204" pitchFamily="34" charset="-122"/>
                <a:sym typeface="+mn-ea"/>
              </a:rPr>
              <a:t>AND </a:t>
            </a:r>
            <a:r>
              <a:rPr lang="en-GB" altLang="en-US" sz="1400" dirty="0" smtClean="0">
                <a:solidFill>
                  <a:schemeClr val="accent2">
                    <a:lumMod val="75000"/>
                  </a:schemeClr>
                </a:solidFill>
                <a:latin typeface="Microsoft YaHei" panose="020B0503020204020204" pitchFamily="34" charset="-122"/>
                <a:ea typeface="Microsoft YaHei" panose="020B0503020204020204" pitchFamily="34" charset="-122"/>
                <a:sym typeface="+mn-ea"/>
              </a:rPr>
              <a:t>APDATE='AN14'</a:t>
            </a:r>
            <a:endParaRPr lang="en-US" altLang="zh-CN" sz="1400" dirty="0" smtClean="0">
              <a:solidFill>
                <a:schemeClr val="accent2">
                  <a:lumMod val="75000"/>
                </a:schemeClr>
              </a:solidFill>
              <a:latin typeface="Microsoft YaHei" panose="020B0503020204020204" pitchFamily="34" charset="-122"/>
              <a:ea typeface="Microsoft YaHei" panose="020B0503020204020204" pitchFamily="34" charset="-122"/>
              <a:sym typeface="+mn-ea"/>
            </a:endParaRPr>
          </a:p>
          <a:p>
            <a:endParaRPr lang="en-US" altLang="zh-CN" dirty="0">
              <a:latin typeface="Microsoft YaHei" panose="020B0503020204020204" pitchFamily="34" charset="-122"/>
              <a:ea typeface="Microsoft YaHei" panose="020B0503020204020204" pitchFamily="34" charset="-122"/>
              <a:sym typeface="+mn-ea"/>
            </a:endParaRPr>
          </a:p>
          <a:p>
            <a:endParaRPr lang="en-US" altLang="zh-CN" dirty="0" smtClean="0">
              <a:latin typeface="Microsoft YaHei" panose="020B0503020204020204" pitchFamily="34" charset="-122"/>
              <a:ea typeface="Microsoft YaHei" panose="020B0503020204020204" pitchFamily="34" charset="-122"/>
              <a:sym typeface="+mn-ea"/>
            </a:endParaRPr>
          </a:p>
          <a:p>
            <a:endParaRPr lang="en-US" altLang="zh-CN" dirty="0">
              <a:latin typeface="Microsoft YaHei" panose="020B0503020204020204" pitchFamily="34" charset="-122"/>
              <a:ea typeface="Microsoft YaHei" panose="020B0503020204020204" pitchFamily="34" charset="-122"/>
              <a:sym typeface="+mn-ea"/>
            </a:endParaRPr>
          </a:p>
          <a:p>
            <a:r>
              <a:rPr lang="en-GB" altLang="zh-CN" b="1" dirty="0">
                <a:latin typeface="Microsoft YaHei" panose="020B0503020204020204" pitchFamily="34" charset="-122"/>
                <a:ea typeface="Microsoft YaHei" panose="020B0503020204020204" pitchFamily="34" charset="-122"/>
                <a:sym typeface="+mn-ea"/>
              </a:rPr>
              <a:t>2.CONFIG </a:t>
            </a:r>
            <a:r>
              <a:rPr lang="en-GB" altLang="en-US" b="1" dirty="0">
                <a:latin typeface="Microsoft YaHei" panose="020B0503020204020204" pitchFamily="34" charset="-122"/>
                <a:ea typeface="Microsoft YaHei" panose="020B0503020204020204" pitchFamily="34" charset="-122"/>
                <a:sym typeface="+mn-ea"/>
              </a:rPr>
              <a:t>matching relationship settings:</a:t>
            </a:r>
            <a:endParaRPr lang="en-GB" altLang="en-US" b="1" dirty="0">
              <a:latin typeface="Microsoft YaHei" panose="020B0503020204020204" pitchFamily="34" charset="-122"/>
              <a:ea typeface="Microsoft YaHei" panose="020B0503020204020204" pitchFamily="34" charset="-122"/>
              <a:sym typeface="+mn-ea"/>
            </a:endParaRPr>
          </a:p>
          <a:p>
            <a:r>
              <a:rPr lang="en-GB" altLang="en-US" dirty="0">
                <a:latin typeface="Microsoft YaHei" panose="020B0503020204020204" pitchFamily="34" charset="-122"/>
                <a:ea typeface="Microsoft YaHei" panose="020B0503020204020204" pitchFamily="34" charset="-122"/>
                <a:sym typeface="+mn-ea"/>
              </a:rPr>
              <a:t>Maintain the matching relationship between HSG70 CONFIG and AN14</a:t>
            </a:r>
            <a:endParaRPr lang="zh-CN" altLang="en-US" b="1" dirty="0">
              <a:latin typeface="Microsoft YaHei" panose="020B0503020204020204" pitchFamily="34" charset="-122"/>
              <a:ea typeface="Microsoft YaHei" panose="020B0503020204020204" pitchFamily="34" charset="-122"/>
              <a:sym typeface="+mn-ea"/>
            </a:endParaRPr>
          </a:p>
          <a:p>
            <a:r>
              <a:rPr lang="en-GB" altLang="zh-CN" sz="1400" dirty="0">
                <a:solidFill>
                  <a:schemeClr val="accent2">
                    <a:lumMod val="75000"/>
                  </a:schemeClr>
                </a:solidFill>
                <a:latin typeface="Microsoft YaHei" panose="020B0503020204020204" pitchFamily="34" charset="-122"/>
                <a:ea typeface="Microsoft YaHei" panose="020B0503020204020204" pitchFamily="34" charset="-122"/>
                <a:sym typeface="+mn-ea"/>
              </a:rPr>
              <a:t>SELECT * FROM ITEM_FEATURE WHERE ITEM_TYPE='CONFIG_MATCH_MATRIX' and </a:t>
            </a:r>
            <a:r>
              <a:rPr lang="en-GB" altLang="zh-CN" sz="1400" dirty="0" err="1">
                <a:solidFill>
                  <a:schemeClr val="accent2">
                    <a:lumMod val="75000"/>
                  </a:schemeClr>
                </a:solidFill>
                <a:latin typeface="Microsoft YaHei" panose="020B0503020204020204" pitchFamily="34" charset="-122"/>
                <a:ea typeface="Microsoft YaHei" panose="020B0503020204020204" pitchFamily="34" charset="-122"/>
                <a:sym typeface="+mn-ea"/>
              </a:rPr>
              <a:t>featureid </a:t>
            </a:r>
            <a:r>
              <a:rPr lang="en-GB" altLang="zh-CN" sz="1400" dirty="0">
                <a:solidFill>
                  <a:schemeClr val="accent2">
                    <a:lumMod val="75000"/>
                  </a:schemeClr>
                </a:solidFill>
                <a:latin typeface="Microsoft YaHei" panose="020B0503020204020204" pitchFamily="34" charset="-122"/>
                <a:ea typeface="Microsoft YaHei" panose="020B0503020204020204" pitchFamily="34" charset="-122"/>
                <a:sym typeface="+mn-ea"/>
              </a:rPr>
              <a:t>='AN14'</a:t>
            </a:r>
            <a:endParaRPr lang="en-US" altLang="zh-CN" sz="1400" b="1" dirty="0">
              <a:solidFill>
                <a:schemeClr val="accent2">
                  <a:lumMod val="75000"/>
                </a:schemeClr>
              </a:solidFill>
              <a:latin typeface="Microsoft YaHei" panose="020B0503020204020204" pitchFamily="34" charset="-122"/>
              <a:ea typeface="Microsoft YaHei" panose="020B0503020204020204" pitchFamily="34" charset="-122"/>
              <a:sym typeface="+mn-ea"/>
            </a:endParaRPr>
          </a:p>
          <a:p>
            <a:endParaRPr lang="en-US" altLang="zh-CN" b="1" dirty="0">
              <a:latin typeface="Microsoft YaHei" panose="020B0503020204020204" pitchFamily="34" charset="-122"/>
              <a:ea typeface="Microsoft YaHei" panose="020B0503020204020204" pitchFamily="34" charset="-122"/>
              <a:sym typeface="+mn-ea"/>
            </a:endParaRPr>
          </a:p>
          <a:p>
            <a:endParaRPr lang="en-US" altLang="zh-CN" b="1" dirty="0">
              <a:latin typeface="Microsoft YaHei" panose="020B0503020204020204" pitchFamily="34" charset="-122"/>
              <a:ea typeface="Microsoft YaHei" panose="020B0503020204020204" pitchFamily="34" charset="-122"/>
              <a:sym typeface="+mn-ea"/>
            </a:endParaRPr>
          </a:p>
          <a:p>
            <a:endParaRPr lang="zh-CN" altLang="en-US" dirty="0">
              <a:latin typeface="Microsoft YaHei" panose="020B0503020204020204" pitchFamily="34" charset="-122"/>
              <a:ea typeface="Microsoft YaHei" panose="020B0503020204020204" pitchFamily="34" charset="-122"/>
              <a:sym typeface="+mn-ea"/>
            </a:endParaRPr>
          </a:p>
          <a:p>
            <a:r>
              <a:rPr lang="en-GB" altLang="en-US" dirty="0">
                <a:latin typeface="Microsoft YaHei" panose="020B0503020204020204" pitchFamily="34" charset="-122"/>
                <a:ea typeface="Microsoft YaHei" panose="020B0503020204020204" pitchFamily="34" charset="-122"/>
                <a:sym typeface="+mn-ea"/>
              </a:rPr>
              <a:t>Explanation of field names:</a:t>
            </a:r>
            <a:endParaRPr lang="en-US" altLang="zh-CN" dirty="0">
              <a:latin typeface="Microsoft YaHei" panose="020B0503020204020204" pitchFamily="34" charset="-122"/>
              <a:ea typeface="Microsoft YaHei" panose="020B0503020204020204" pitchFamily="34" charset="-122"/>
              <a:sym typeface="+mn-ea"/>
            </a:endParaRPr>
          </a:p>
          <a:p>
            <a:r>
              <a:rPr lang="en-GB" altLang="zh-CN" dirty="0">
                <a:latin typeface="Microsoft YaHei" panose="020B0503020204020204" pitchFamily="34" charset="-122"/>
                <a:ea typeface="Microsoft YaHei" panose="020B0503020204020204" pitchFamily="34" charset="-122"/>
                <a:sym typeface="+mn-ea"/>
              </a:rPr>
              <a:t>ITEM is ISN CONFIG</a:t>
            </a:r>
            <a:endParaRPr lang="en-GB" altLang="zh-CN" dirty="0">
              <a:latin typeface="Microsoft YaHei" panose="020B0503020204020204" pitchFamily="34" charset="-122"/>
              <a:ea typeface="Microsoft YaHei" panose="020B0503020204020204" pitchFamily="34" charset="-122"/>
              <a:sym typeface="+mn-ea"/>
            </a:endParaRPr>
          </a:p>
          <a:p>
            <a:r>
              <a:rPr lang="en-GB" altLang="zh-CN" dirty="0">
                <a:latin typeface="Microsoft YaHei" panose="020B0503020204020204" pitchFamily="34" charset="-122"/>
                <a:ea typeface="Microsoft YaHei" panose="020B0503020204020204" pitchFamily="34" charset="-122"/>
                <a:sym typeface="+mn-ea"/>
              </a:rPr>
              <a:t>FEATUREID </a:t>
            </a:r>
            <a:r>
              <a:rPr lang="en-GB" altLang="en-US" dirty="0">
                <a:latin typeface="Microsoft YaHei" panose="020B0503020204020204" pitchFamily="34" charset="-122"/>
                <a:ea typeface="Microsoft YaHei" panose="020B0503020204020204" pitchFamily="34" charset="-122"/>
                <a:sym typeface="+mn-ea"/>
              </a:rPr>
              <a:t>material </a:t>
            </a:r>
            <a:r>
              <a:rPr lang="en-GB" altLang="zh-CN" dirty="0">
                <a:latin typeface="Microsoft YaHei" panose="020B0503020204020204" pitchFamily="34" charset="-122"/>
                <a:ea typeface="Microsoft YaHei" panose="020B0503020204020204" pitchFamily="34" charset="-122"/>
                <a:sym typeface="+mn-ea"/>
              </a:rPr>
              <a:t>KPBC</a:t>
            </a:r>
            <a:endParaRPr lang="zh-CN" altLang="en-US" dirty="0">
              <a:latin typeface="Microsoft YaHei" panose="020B0503020204020204" pitchFamily="34" charset="-122"/>
              <a:ea typeface="Microsoft YaHei" panose="020B0503020204020204" pitchFamily="34" charset="-122"/>
              <a:sym typeface="+mn-ea"/>
            </a:endParaRPr>
          </a:p>
          <a:p>
            <a:r>
              <a:rPr lang="en-GB" altLang="zh-CN" dirty="0">
                <a:latin typeface="Microsoft YaHei" panose="020B0503020204020204" pitchFamily="34" charset="-122"/>
                <a:ea typeface="Microsoft YaHei" panose="020B0503020204020204" pitchFamily="34" charset="-122"/>
                <a:sym typeface="+mn-ea"/>
              </a:rPr>
              <a:t>FEATURENM </a:t>
            </a:r>
            <a:r>
              <a:rPr lang="en-GB" altLang="en-US" dirty="0">
                <a:latin typeface="Microsoft YaHei" panose="020B0503020204020204" pitchFamily="34" charset="-122"/>
                <a:ea typeface="Microsoft YaHei" panose="020B0503020204020204" pitchFamily="34" charset="-122"/>
                <a:sym typeface="+mn-ea"/>
              </a:rPr>
              <a:t>is the material name</a:t>
            </a:r>
            <a:endParaRPr lang="en-GB" altLang="en-US" dirty="0">
              <a:latin typeface="Microsoft YaHei" panose="020B0503020204020204" pitchFamily="34" charset="-122"/>
              <a:ea typeface="Microsoft YaHei" panose="020B0503020204020204" pitchFamily="34" charset="-122"/>
              <a:sym typeface="+mn-ea"/>
            </a:endParaRPr>
          </a:p>
          <a:p>
            <a:r>
              <a:rPr lang="en-GB" altLang="zh-CN" dirty="0">
                <a:latin typeface="Microsoft YaHei" panose="020B0503020204020204" pitchFamily="34" charset="-122"/>
                <a:ea typeface="Microsoft YaHei" panose="020B0503020204020204" pitchFamily="34" charset="-122"/>
                <a:sym typeface="+mn-ea"/>
              </a:rPr>
              <a:t>FEATURE </a:t>
            </a:r>
            <a:r>
              <a:rPr lang="en-GB" altLang="zh-CN" dirty="0">
                <a:latin typeface="Microsoft YaHei" panose="020B0503020204020204" pitchFamily="34" charset="-122"/>
                <a:ea typeface="Microsoft YaHei" panose="020B0503020204020204" pitchFamily="34" charset="-122"/>
              </a:rPr>
              <a:t>VALUE is </a:t>
            </a:r>
            <a:r>
              <a:rPr lang="en-GB" altLang="zh-CN" dirty="0" err="1">
                <a:latin typeface="Microsoft YaHei" panose="020B0503020204020204" pitchFamily="34" charset="-122"/>
                <a:ea typeface="Microsoft YaHei" panose="020B0503020204020204" pitchFamily="34" charset="-122"/>
              </a:rPr>
              <a:t>the material CONFIG</a:t>
            </a:r>
            <a:endParaRPr lang="en-US" altLang="zh-CN" dirty="0">
              <a:latin typeface="Microsoft YaHei" panose="020B0503020204020204" pitchFamily="34" charset="-122"/>
              <a:ea typeface="Microsoft YaHei" panose="020B0503020204020204" pitchFamily="34" charset="-122"/>
            </a:endParaRPr>
          </a:p>
          <a:p>
            <a:r>
              <a:rPr lang="en-GB" altLang="zh-CN" dirty="0">
                <a:latin typeface="Microsoft YaHei" panose="020B0503020204020204" pitchFamily="34" charset="-122"/>
                <a:ea typeface="Microsoft YaHei" panose="020B0503020204020204" pitchFamily="34" charset="-122"/>
              </a:rPr>
              <a:t>ITEM_TYPE </a:t>
            </a:r>
            <a:r>
              <a:rPr lang="en-GB" altLang="zh-CN" dirty="0" err="1">
                <a:latin typeface="Microsoft YaHei" panose="020B0503020204020204" pitchFamily="34" charset="-122"/>
                <a:ea typeface="Microsoft YaHei" panose="020B0503020204020204" pitchFamily="34" charset="-122"/>
              </a:rPr>
              <a:t>fixed </a:t>
            </a:r>
            <a:r>
              <a:rPr lang="en-GB" altLang="zh-CN" dirty="0">
                <a:latin typeface="Microsoft YaHei" panose="020B0503020204020204" pitchFamily="34" charset="-122"/>
                <a:ea typeface="Microsoft YaHei" panose="020B0503020204020204" pitchFamily="34" charset="-122"/>
              </a:rPr>
              <a:t>CONFIG_MATCH_MATRIX</a:t>
            </a:r>
            <a:endParaRPr lang="en-GB" altLang="zh-CN" dirty="0">
              <a:latin typeface="Microsoft YaHei" panose="020B0503020204020204" pitchFamily="34" charset="-122"/>
              <a:ea typeface="Microsoft YaHei" panose="020B0503020204020204" pitchFamily="34" charset="-122"/>
            </a:endParaRPr>
          </a:p>
          <a:p>
            <a:endParaRPr lang="en-US" altLang="zh-CN" dirty="0">
              <a:latin typeface="Microsoft YaHei" panose="020B0503020204020204" pitchFamily="34" charset="-122"/>
              <a:ea typeface="Microsoft YaHei" panose="020B0503020204020204" pitchFamily="34" charset="-122"/>
            </a:endParaRPr>
          </a:p>
        </p:txBody>
      </p:sp>
      <p:sp>
        <p:nvSpPr>
          <p:cNvPr id="4" name="文字方塊 3"/>
          <p:cNvSpPr txBox="1"/>
          <p:nvPr/>
        </p:nvSpPr>
        <p:spPr>
          <a:xfrm>
            <a:off x="285889" y="191493"/>
            <a:ext cx="10297671" cy="460375"/>
          </a:xfrm>
          <a:prstGeom prst="rect">
            <a:avLst/>
          </a:prstGeom>
          <a:noFill/>
        </p:spPr>
        <p:txBody>
          <a:bodyPr wrap="square" rtlCol="0">
            <a:spAutoFit/>
          </a:bodyPr>
          <a:lstStyle/>
          <a:p>
            <a:r>
              <a:rPr lang="en-GB" altLang="zh-CN" sz="2400" dirty="0">
                <a:latin typeface="Microsoft YaHei" panose="020B0503020204020204" pitchFamily="34" charset="-122"/>
                <a:ea typeface="Microsoft YaHei" panose="020B0503020204020204" pitchFamily="34" charset="-122"/>
                <a:sym typeface="+mn-ea"/>
              </a:rPr>
              <a:t>HSG-PASTE UAT2 FLEX TO HSG- </a:t>
            </a:r>
            <a:r>
              <a:rPr lang="en-GB" altLang="en-US" sz="2400" dirty="0">
                <a:latin typeface="Microsoft YaHei" panose="020B0503020204020204" pitchFamily="34" charset="-122"/>
                <a:ea typeface="Microsoft YaHei" panose="020B0503020204020204" pitchFamily="34" charset="-122"/>
                <a:sym typeface="+mn-ea"/>
              </a:rPr>
              <a:t>hand brush station</a:t>
            </a:r>
            <a:endParaRPr lang="en-US" altLang="zh-CN" sz="2400" dirty="0">
              <a:latin typeface="Microsoft YaHei" panose="020B0503020204020204" pitchFamily="34" charset="-122"/>
              <a:ea typeface="Microsoft YaHei" panose="020B0503020204020204" pitchFamily="34" charset="-122"/>
            </a:endParaRPr>
          </a:p>
        </p:txBody>
      </p:sp>
      <p:pic>
        <p:nvPicPr>
          <p:cNvPr id="5" name="圖片 4"/>
          <p:cNvPicPr>
            <a:picLocks noChangeAspect="1"/>
          </p:cNvPicPr>
          <p:nvPr/>
        </p:nvPicPr>
        <p:blipFill>
          <a:blip r:embed="rId1"/>
          <a:stretch>
            <a:fillRect/>
          </a:stretch>
        </p:blipFill>
        <p:spPr>
          <a:xfrm>
            <a:off x="285889" y="1852378"/>
            <a:ext cx="7186930" cy="609600"/>
          </a:xfrm>
          <a:prstGeom prst="rect">
            <a:avLst/>
          </a:prstGeom>
        </p:spPr>
      </p:pic>
      <p:pic>
        <p:nvPicPr>
          <p:cNvPr id="6" name="圖片 5"/>
          <p:cNvPicPr>
            <a:picLocks noChangeAspect="1"/>
          </p:cNvPicPr>
          <p:nvPr/>
        </p:nvPicPr>
        <p:blipFill>
          <a:blip r:embed="rId2"/>
          <a:stretch>
            <a:fillRect/>
          </a:stretch>
        </p:blipFill>
        <p:spPr>
          <a:xfrm>
            <a:off x="285889" y="3449744"/>
            <a:ext cx="11896725" cy="633730"/>
          </a:xfrm>
          <a:prstGeom prst="rect">
            <a:avLst/>
          </a:prstGeom>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93675" y="737235"/>
            <a:ext cx="11881485" cy="5047536"/>
          </a:xfrm>
          <a:prstGeom prst="rect">
            <a:avLst/>
          </a:prstGeom>
        </p:spPr>
        <p:txBody>
          <a:bodyPr wrap="square">
            <a:spAutoFit/>
          </a:bodyPr>
          <a:lstStyle/>
          <a:p>
            <a:endParaRPr lang="en-US" altLang="zh-CN" dirty="0">
              <a:latin typeface="Microsoft YaHei" panose="020B0503020204020204" pitchFamily="34" charset="-122"/>
              <a:ea typeface="Microsoft YaHei" panose="020B0503020204020204" pitchFamily="34" charset="-122"/>
            </a:endParaRPr>
          </a:p>
          <a:p>
            <a:r>
              <a:rPr lang="en-GB" altLang="en-US" b="1" dirty="0" smtClean="0">
                <a:latin typeface="Microsoft YaHei" panose="020B0503020204020204" pitchFamily="34" charset="-122"/>
                <a:ea typeface="Microsoft YaHei" panose="020B0503020204020204" pitchFamily="34" charset="-122"/>
                <a:sym typeface="+mn-ea"/>
              </a:rPr>
              <a:t>3. </a:t>
            </a:r>
            <a:r>
              <a:rPr lang="en-GB" altLang="zh-CN" b="1" dirty="0" smtClean="0">
                <a:latin typeface="Microsoft YaHei" panose="020B0503020204020204" pitchFamily="34" charset="-122"/>
                <a:ea typeface="Microsoft YaHei" panose="020B0503020204020204" pitchFamily="34" charset="-122"/>
                <a:sym typeface="+mn-ea"/>
              </a:rPr>
              <a:t>CONFIG CHECK </a:t>
            </a:r>
            <a:r>
              <a:rPr lang="en-GB" altLang="en-US" b="1" dirty="0" smtClean="0">
                <a:latin typeface="Microsoft YaHei" panose="020B0503020204020204" pitchFamily="34" charset="-122"/>
                <a:ea typeface="Microsoft YaHei" panose="020B0503020204020204" pitchFamily="34" charset="-122"/>
                <a:sym typeface="+mn-ea"/>
              </a:rPr>
              <a:t>special settings (for reflow machines)</a:t>
            </a:r>
            <a:endParaRPr lang="zh-CN" altLang="en-US" dirty="0" smtClean="0">
              <a:latin typeface="Microsoft YaHei" panose="020B0503020204020204" pitchFamily="34" charset="-122"/>
              <a:ea typeface="Microsoft YaHei" panose="020B0503020204020204" pitchFamily="34" charset="-122"/>
              <a:sym typeface="+mn-ea"/>
            </a:endParaRPr>
          </a:p>
          <a:p>
            <a:r>
              <a:rPr lang="en-GB" dirty="0" smtClean="0">
                <a:latin typeface="Microsoft YaHei" panose="020B0503020204020204" pitchFamily="34" charset="-122"/>
                <a:ea typeface="Microsoft YaHei" panose="020B0503020204020204" pitchFamily="34" charset="-122"/>
                <a:sym typeface="+mn-ea"/>
              </a:rPr>
              <a:t>When </a:t>
            </a:r>
            <a:r>
              <a:rPr dirty="0" smtClean="0">
                <a:latin typeface="Microsoft YaHei" panose="020B0503020204020204" pitchFamily="34" charset="-122"/>
                <a:ea typeface="Microsoft YaHei" panose="020B0503020204020204" pitchFamily="34" charset="-122"/>
                <a:sym typeface="+mn-ea"/>
              </a:rPr>
              <a:t>81&amp;70ISN </a:t>
            </a:r>
            <a:r>
              <a:rPr lang="en-GB" dirty="0" smtClean="0">
                <a:latin typeface="Microsoft YaHei" panose="020B0503020204020204" pitchFamily="34" charset="-122"/>
                <a:ea typeface="Microsoft YaHei" panose="020B0503020204020204" pitchFamily="34" charset="-122"/>
                <a:sym typeface="+mn-ea"/>
              </a:rPr>
              <a:t>LINK </a:t>
            </a:r>
            <a:r>
              <a:rPr dirty="0" smtClean="0">
                <a:latin typeface="Microsoft YaHei" panose="020B0503020204020204" pitchFamily="34" charset="-122"/>
                <a:ea typeface="Microsoft YaHei" panose="020B0503020204020204" pitchFamily="34" charset="-122"/>
                <a:sym typeface="+mn-ea"/>
              </a:rPr>
              <a:t>FVALUE </a:t>
            </a:r>
            <a:r>
              <a:rPr lang="en-GB" dirty="0" smtClean="0">
                <a:latin typeface="Microsoft YaHei" panose="020B0503020204020204" pitchFamily="34" charset="-122"/>
                <a:ea typeface="Microsoft YaHei" panose="020B0503020204020204" pitchFamily="34" charset="-122"/>
                <a:sym typeface="+mn-ea"/>
              </a:rPr>
              <a:t>maintains KPBC </a:t>
            </a:r>
            <a:r>
              <a:rPr dirty="0" smtClean="0">
                <a:latin typeface="Microsoft YaHei" panose="020B0503020204020204" pitchFamily="34" charset="-122"/>
                <a:ea typeface="Microsoft YaHei" panose="020B0503020204020204" pitchFamily="34" charset="-122"/>
                <a:sym typeface="+mn-ea"/>
              </a:rPr>
              <a:t>, if 81&amp;70ISN has </a:t>
            </a:r>
            <a:r>
              <a:rPr lang="en-GB" dirty="0" smtClean="0">
                <a:latin typeface="Microsoft YaHei" panose="020B0503020204020204" pitchFamily="34" charset="-122"/>
                <a:ea typeface="Microsoft YaHei" panose="020B0503020204020204" pitchFamily="34" charset="-122"/>
                <a:sym typeface="+mn-ea"/>
              </a:rPr>
              <a:t>entered </a:t>
            </a:r>
            <a:r>
              <a:rPr dirty="0" smtClean="0">
                <a:latin typeface="Microsoft YaHei" panose="020B0503020204020204" pitchFamily="34" charset="-122"/>
                <a:ea typeface="Microsoft YaHei" panose="020B0503020204020204" pitchFamily="34" charset="-122"/>
                <a:sym typeface="+mn-ea"/>
              </a:rPr>
              <a:t>the FAE </a:t>
            </a:r>
            <a:r>
              <a:rPr lang="en-GB" dirty="0" smtClean="0">
                <a:latin typeface="Microsoft YaHei" panose="020B0503020204020204" pitchFamily="34" charset="-122"/>
                <a:ea typeface="Microsoft YaHei" panose="020B0503020204020204" pitchFamily="34" charset="-122"/>
                <a:sym typeface="+mn-ea"/>
              </a:rPr>
              <a:t>, it will </a:t>
            </a:r>
            <a:r>
              <a:rPr dirty="0" smtClean="0">
                <a:latin typeface="Microsoft YaHei" panose="020B0503020204020204" pitchFamily="34" charset="-122"/>
                <a:ea typeface="Microsoft YaHei" panose="020B0503020204020204" pitchFamily="34" charset="-122"/>
                <a:sym typeface="+mn-ea"/>
              </a:rPr>
              <a:t>not </a:t>
            </a:r>
            <a:r>
              <a:rPr lang="en-GB" dirty="0" smtClean="0">
                <a:latin typeface="Microsoft YaHei" panose="020B0503020204020204" pitchFamily="34" charset="-122"/>
                <a:ea typeface="Microsoft YaHei" panose="020B0503020204020204" pitchFamily="34" charset="-122"/>
                <a:sym typeface="+mn-ea"/>
              </a:rPr>
              <a:t>check CONFIG </a:t>
            </a:r>
            <a:r>
              <a:rPr lang="en-GB" altLang="en-US" dirty="0" smtClean="0">
                <a:latin typeface="Microsoft YaHei" panose="020B0503020204020204" pitchFamily="34" charset="-122"/>
                <a:ea typeface="Microsoft YaHei" panose="020B0503020204020204" pitchFamily="34" charset="-122"/>
                <a:sym typeface="+mn-ea"/>
              </a:rPr>
              <a:t>.</a:t>
            </a:r>
            <a:endParaRPr b="1" dirty="0" smtClean="0">
              <a:latin typeface="Microsoft YaHei" panose="020B0503020204020204" pitchFamily="34" charset="-122"/>
              <a:ea typeface="Microsoft YaHei" panose="020B0503020204020204" pitchFamily="34" charset="-122"/>
              <a:sym typeface="+mn-ea"/>
            </a:endParaRPr>
          </a:p>
          <a:p>
            <a:r>
              <a:rPr lang="en-GB" altLang="en-US" sz="1400" dirty="0" smtClean="0">
                <a:solidFill>
                  <a:schemeClr val="accent2">
                    <a:lumMod val="75000"/>
                  </a:schemeClr>
                </a:solidFill>
                <a:latin typeface="Microsoft YaHei" panose="020B0503020204020204" pitchFamily="34" charset="-122"/>
                <a:ea typeface="Microsoft YaHei" panose="020B0503020204020204" pitchFamily="34" charset="-122"/>
                <a:sym typeface="+mn-ea"/>
              </a:rPr>
              <a:t>SELECT * FROM AP_INI WHERE APID='(UPD_ISN_KP)' AND FNAME='FAE_CONFIG'</a:t>
            </a:r>
            <a:endParaRPr lang="en-US" altLang="zh-CN" sz="1400" dirty="0" smtClean="0">
              <a:solidFill>
                <a:schemeClr val="accent2">
                  <a:lumMod val="75000"/>
                </a:schemeClr>
              </a:solidFill>
              <a:latin typeface="Microsoft YaHei" panose="020B0503020204020204" pitchFamily="34" charset="-122"/>
              <a:ea typeface="Microsoft YaHei" panose="020B0503020204020204" pitchFamily="34" charset="-122"/>
              <a:sym typeface="+mn-ea"/>
            </a:endParaRPr>
          </a:p>
          <a:p>
            <a:endParaRPr lang="en-US" altLang="zh-CN" sz="1400" dirty="0">
              <a:solidFill>
                <a:schemeClr val="accent2">
                  <a:lumMod val="75000"/>
                </a:schemeClr>
              </a:solidFill>
              <a:latin typeface="Microsoft YaHei" panose="020B0503020204020204" pitchFamily="34" charset="-122"/>
              <a:ea typeface="Microsoft YaHei" panose="020B0503020204020204" pitchFamily="34" charset="-122"/>
              <a:sym typeface="+mn-ea"/>
            </a:endParaRPr>
          </a:p>
          <a:p>
            <a:endParaRPr lang="en-US" altLang="zh-CN" sz="1400" dirty="0" smtClean="0">
              <a:solidFill>
                <a:schemeClr val="accent2">
                  <a:lumMod val="75000"/>
                </a:schemeClr>
              </a:solidFill>
              <a:latin typeface="Microsoft YaHei" panose="020B0503020204020204" pitchFamily="34" charset="-122"/>
              <a:ea typeface="Microsoft YaHei" panose="020B0503020204020204" pitchFamily="34" charset="-122"/>
              <a:sym typeface="+mn-ea"/>
            </a:endParaRPr>
          </a:p>
          <a:p>
            <a:endParaRPr lang="en-US" altLang="zh-CN" sz="1400" dirty="0">
              <a:solidFill>
                <a:schemeClr val="accent2">
                  <a:lumMod val="75000"/>
                </a:schemeClr>
              </a:solidFill>
              <a:latin typeface="Microsoft YaHei" panose="020B0503020204020204" pitchFamily="34" charset="-122"/>
              <a:ea typeface="Microsoft YaHei" panose="020B0503020204020204" pitchFamily="34" charset="-122"/>
              <a:sym typeface="+mn-ea"/>
            </a:endParaRPr>
          </a:p>
          <a:p>
            <a:endParaRPr lang="en-US" altLang="zh-CN" dirty="0" smtClean="0">
              <a:solidFill>
                <a:schemeClr val="accent2">
                  <a:lumMod val="75000"/>
                </a:schemeClr>
              </a:solidFill>
              <a:latin typeface="Microsoft YaHei" panose="020B0503020204020204" pitchFamily="34" charset="-122"/>
              <a:ea typeface="Microsoft YaHei" panose="020B0503020204020204" pitchFamily="34" charset="-122"/>
              <a:sym typeface="+mn-ea"/>
            </a:endParaRPr>
          </a:p>
          <a:p>
            <a:r>
              <a:rPr lang="en-GB" altLang="en-US" dirty="0">
                <a:latin typeface="Microsoft YaHei" panose="020B0503020204020204" pitchFamily="34" charset="-122"/>
                <a:ea typeface="Microsoft YaHei" panose="020B0503020204020204" pitchFamily="34" charset="-122"/>
                <a:sym typeface="+mn-ea"/>
              </a:rPr>
              <a:t>FAE machine grabbing method:</a:t>
            </a:r>
            <a:endParaRPr lang="en-GB" altLang="en-US" dirty="0">
              <a:latin typeface="Microsoft YaHei" panose="020B0503020204020204" pitchFamily="34" charset="-122"/>
              <a:ea typeface="Microsoft YaHei" panose="020B0503020204020204" pitchFamily="34" charset="-122"/>
              <a:sym typeface="+mn-ea"/>
            </a:endParaRPr>
          </a:p>
          <a:p>
            <a:r>
              <a:rPr lang="en-GB" altLang="en-US" dirty="0">
                <a:latin typeface="Microsoft YaHei" panose="020B0503020204020204" pitchFamily="34" charset="-122"/>
                <a:ea typeface="Microsoft YaHei" panose="020B0503020204020204" pitchFamily="34" charset="-122"/>
                <a:sym typeface="+mn-ea"/>
              </a:rPr>
              <a:t>If there is information, it is </a:t>
            </a:r>
            <a:r>
              <a:rPr lang="en-GB" altLang="zh-CN" dirty="0">
                <a:latin typeface="Microsoft YaHei" panose="020B0503020204020204" pitchFamily="34" charset="-122"/>
                <a:ea typeface="Microsoft YaHei" panose="020B0503020204020204" pitchFamily="34" charset="-122"/>
                <a:sym typeface="+mn-ea"/>
              </a:rPr>
              <a:t>the FAE </a:t>
            </a:r>
            <a:r>
              <a:rPr lang="en-GB" altLang="en-US" dirty="0">
                <a:latin typeface="Microsoft YaHei" panose="020B0503020204020204" pitchFamily="34" charset="-122"/>
                <a:ea typeface="Microsoft YaHei" panose="020B0503020204020204" pitchFamily="34" charset="-122"/>
                <a:sym typeface="+mn-ea"/>
              </a:rPr>
              <a:t>machine:</a:t>
            </a:r>
            <a:endParaRPr lang="en-GB" altLang="en-US" dirty="0">
              <a:latin typeface="Microsoft YaHei" panose="020B0503020204020204" pitchFamily="34" charset="-122"/>
              <a:ea typeface="Microsoft YaHei" panose="020B0503020204020204" pitchFamily="34" charset="-122"/>
              <a:sym typeface="+mn-ea"/>
            </a:endParaRPr>
          </a:p>
          <a:p>
            <a:r>
              <a:rPr lang="en-GB" altLang="en-US" sz="1400" dirty="0">
                <a:solidFill>
                  <a:schemeClr val="accent2">
                    <a:lumMod val="75000"/>
                  </a:schemeClr>
                </a:solidFill>
                <a:latin typeface="Microsoft YaHei" panose="020B0503020204020204" pitchFamily="34" charset="-122"/>
                <a:ea typeface="Microsoft YaHei" panose="020B0503020204020204" pitchFamily="34" charset="-122"/>
                <a:sym typeface="+mn-ea"/>
              </a:rPr>
              <a:t>SELECT * FROM MO_ROUTE_OWNER WHERE ISN </a:t>
            </a:r>
            <a:r>
              <a:rPr lang="en-GB" altLang="en-US" sz="1400" dirty="0" smtClean="0">
                <a:solidFill>
                  <a:schemeClr val="accent2">
                    <a:lumMod val="75000"/>
                  </a:schemeClr>
                </a:solidFill>
                <a:latin typeface="Microsoft YaHei" panose="020B0503020204020204" pitchFamily="34" charset="-122"/>
                <a:ea typeface="Microsoft YaHei" panose="020B0503020204020204" pitchFamily="34" charset="-122"/>
                <a:sym typeface="+mn-ea"/>
              </a:rPr>
              <a:t>='$ </a:t>
            </a:r>
            <a:r>
              <a:rPr lang="en-GB" altLang="en-US" sz="1400" dirty="0">
                <a:solidFill>
                  <a:schemeClr val="accent2">
                    <a:lumMod val="75000"/>
                  </a:schemeClr>
                </a:solidFill>
                <a:latin typeface="Microsoft YaHei" panose="020B0503020204020204" pitchFamily="34" charset="-122"/>
                <a:ea typeface="Microsoft YaHei" panose="020B0503020204020204" pitchFamily="34" charset="-122"/>
                <a:sym typeface="+mn-ea"/>
              </a:rPr>
              <a:t>81&amp;70isn </a:t>
            </a:r>
            <a:r>
              <a:rPr lang="en-GB" altLang="en-US" sz="1400" dirty="0" smtClean="0">
                <a:solidFill>
                  <a:schemeClr val="accent2">
                    <a:lumMod val="75000"/>
                  </a:schemeClr>
                </a:solidFill>
                <a:latin typeface="Microsoft YaHei" panose="020B0503020204020204" pitchFamily="34" charset="-122"/>
                <a:ea typeface="Microsoft YaHei" panose="020B0503020204020204" pitchFamily="34" charset="-122"/>
                <a:sym typeface="+mn-ea"/>
              </a:rPr>
              <a:t>$' </a:t>
            </a:r>
            <a:r>
              <a:rPr lang="en-GB" altLang="en-US" sz="1400" dirty="0">
                <a:solidFill>
                  <a:schemeClr val="accent2">
                    <a:lumMod val="75000"/>
                  </a:schemeClr>
                </a:solidFill>
                <a:latin typeface="Microsoft YaHei" panose="020B0503020204020204" pitchFamily="34" charset="-122"/>
                <a:ea typeface="Microsoft YaHei" panose="020B0503020204020204" pitchFamily="34" charset="-122"/>
                <a:sym typeface="+mn-ea"/>
              </a:rPr>
              <a:t>AND OWNER_GRP NOT IN (maintained area </a:t>
            </a:r>
            <a:r>
              <a:rPr lang="en-GB" altLang="en-US" sz="1400" dirty="0" smtClean="0">
                <a:solidFill>
                  <a:schemeClr val="accent2">
                    <a:lumMod val="75000"/>
                  </a:schemeClr>
                </a:solidFill>
                <a:latin typeface="Microsoft YaHei" panose="020B0503020204020204" pitchFamily="34" charset="-122"/>
                <a:ea typeface="Microsoft YaHei" panose="020B0503020204020204" pitchFamily="34" charset="-122"/>
                <a:sym typeface="+mn-ea"/>
              </a:rPr>
              <a:t>);</a:t>
            </a:r>
            <a:endParaRPr lang="zh-CN" altLang="en-US" sz="1400" dirty="0">
              <a:solidFill>
                <a:schemeClr val="accent2">
                  <a:lumMod val="75000"/>
                </a:schemeClr>
              </a:solidFill>
              <a:latin typeface="Microsoft YaHei" panose="020B0503020204020204" pitchFamily="34" charset="-122"/>
              <a:ea typeface="Microsoft YaHei" panose="020B0503020204020204" pitchFamily="34" charset="-122"/>
              <a:sym typeface="+mn-ea"/>
            </a:endParaRPr>
          </a:p>
          <a:p>
            <a:r>
              <a:rPr lang="en-GB" altLang="en-US" dirty="0">
                <a:latin typeface="Microsoft YaHei" panose="020B0503020204020204" pitchFamily="34" charset="-122"/>
                <a:ea typeface="Microsoft YaHei" panose="020B0503020204020204" pitchFamily="34" charset="-122"/>
                <a:sym typeface="+mn-ea"/>
              </a:rPr>
              <a:t>Maintenance area capture value </a:t>
            </a:r>
            <a:r>
              <a:rPr lang="en-GB" altLang="en-US" dirty="0" smtClean="0">
                <a:latin typeface="Microsoft YaHei" panose="020B0503020204020204" pitchFamily="34" charset="-122"/>
                <a:ea typeface="Microsoft YaHei" panose="020B0503020204020204" pitchFamily="34" charset="-122"/>
                <a:sym typeface="+mn-ea"/>
              </a:rPr>
              <a:t>:</a:t>
            </a:r>
            <a:endParaRPr lang="en-US" altLang="zh-CN" dirty="0" smtClean="0">
              <a:latin typeface="Microsoft YaHei" panose="020B0503020204020204" pitchFamily="34" charset="-122"/>
              <a:ea typeface="Microsoft YaHei" panose="020B0503020204020204" pitchFamily="34" charset="-122"/>
              <a:sym typeface="+mn-ea"/>
            </a:endParaRPr>
          </a:p>
          <a:p>
            <a:r>
              <a:rPr lang="en-GB" altLang="en-US" sz="1400" dirty="0" smtClean="0">
                <a:solidFill>
                  <a:schemeClr val="accent2">
                    <a:lumMod val="75000"/>
                  </a:schemeClr>
                </a:solidFill>
                <a:latin typeface="Microsoft YaHei" panose="020B0503020204020204" pitchFamily="34" charset="-122"/>
                <a:ea typeface="Microsoft YaHei" panose="020B0503020204020204" pitchFamily="34" charset="-122"/>
                <a:sym typeface="+mn-ea"/>
              </a:rPr>
              <a:t>SELECT </a:t>
            </a:r>
            <a:r>
              <a:rPr lang="en-GB" altLang="en-US" sz="1400" dirty="0">
                <a:solidFill>
                  <a:schemeClr val="accent2">
                    <a:lumMod val="75000"/>
                  </a:schemeClr>
                </a:solidFill>
                <a:latin typeface="Microsoft YaHei" panose="020B0503020204020204" pitchFamily="34" charset="-122"/>
                <a:ea typeface="Microsoft YaHei" panose="020B0503020204020204" pitchFamily="34" charset="-122"/>
                <a:sym typeface="+mn-ea"/>
              </a:rPr>
              <a:t>FVALUE FROM AP_INI WHERE APID </a:t>
            </a:r>
            <a:r>
              <a:rPr lang="en-GB" altLang="en-US" sz="1400" dirty="0" smtClean="0">
                <a:solidFill>
                  <a:schemeClr val="accent2">
                    <a:lumMod val="75000"/>
                  </a:schemeClr>
                </a:solidFill>
                <a:latin typeface="Microsoft YaHei" panose="020B0503020204020204" pitchFamily="34" charset="-122"/>
                <a:ea typeface="Microsoft YaHei" panose="020B0503020204020204" pitchFamily="34" charset="-122"/>
                <a:sym typeface="+mn-ea"/>
              </a:rPr>
              <a:t>='TSP </a:t>
            </a:r>
            <a:r>
              <a:rPr lang="en-GB" altLang="en-US" sz="1400" dirty="0">
                <a:solidFill>
                  <a:schemeClr val="accent2">
                    <a:lumMod val="75000"/>
                  </a:schemeClr>
                </a:solidFill>
                <a:latin typeface="Microsoft YaHei" panose="020B0503020204020204" pitchFamily="34" charset="-122"/>
                <a:ea typeface="Microsoft YaHei" panose="020B0503020204020204" pitchFamily="34" charset="-122"/>
                <a:sym typeface="+mn-ea"/>
              </a:rPr>
              <a:t>_CHKROUTE </a:t>
            </a:r>
            <a:r>
              <a:rPr lang="en-GB" altLang="en-US" sz="1400" dirty="0" smtClean="0">
                <a:solidFill>
                  <a:schemeClr val="accent2">
                    <a:lumMod val="75000"/>
                  </a:schemeClr>
                </a:solidFill>
                <a:latin typeface="Microsoft YaHei" panose="020B0503020204020204" pitchFamily="34" charset="-122"/>
                <a:ea typeface="Microsoft YaHei" panose="020B0503020204020204" pitchFamily="34" charset="-122"/>
                <a:sym typeface="+mn-ea"/>
              </a:rPr>
              <a:t>_EMERLAD' </a:t>
            </a:r>
            <a:r>
              <a:rPr lang="en-GB" altLang="en-US" sz="1400" dirty="0">
                <a:solidFill>
                  <a:schemeClr val="accent2">
                    <a:lumMod val="75000"/>
                  </a:schemeClr>
                </a:solidFill>
                <a:latin typeface="Microsoft YaHei" panose="020B0503020204020204" pitchFamily="34" charset="-122"/>
                <a:ea typeface="Microsoft YaHei" panose="020B0503020204020204" pitchFamily="34" charset="-122"/>
                <a:sym typeface="+mn-ea"/>
              </a:rPr>
              <a:t>AND FNAME </a:t>
            </a:r>
            <a:r>
              <a:rPr lang="en-GB" altLang="en-US" sz="1400" dirty="0" smtClean="0">
                <a:solidFill>
                  <a:schemeClr val="accent2">
                    <a:lumMod val="75000"/>
                  </a:schemeClr>
                </a:solidFill>
                <a:latin typeface="Microsoft YaHei" panose="020B0503020204020204" pitchFamily="34" charset="-122"/>
                <a:ea typeface="Microsoft YaHei" panose="020B0503020204020204" pitchFamily="34" charset="-122"/>
                <a:sym typeface="+mn-ea"/>
              </a:rPr>
              <a:t>='FAE_EXCEPTION' </a:t>
            </a:r>
            <a:r>
              <a:rPr lang="en-GB" altLang="en-US" sz="1400" dirty="0">
                <a:solidFill>
                  <a:schemeClr val="accent2">
                    <a:lumMod val="75000"/>
                  </a:schemeClr>
                </a:solidFill>
                <a:latin typeface="Microsoft YaHei" panose="020B0503020204020204" pitchFamily="34" charset="-122"/>
                <a:ea typeface="Microsoft YaHei" panose="020B0503020204020204" pitchFamily="34" charset="-122"/>
                <a:sym typeface="+mn-ea"/>
              </a:rPr>
              <a:t>AND FSECTION </a:t>
            </a:r>
            <a:r>
              <a:rPr lang="en-GB" altLang="en-US" sz="1400" dirty="0" smtClean="0">
                <a:solidFill>
                  <a:schemeClr val="accent2">
                    <a:lumMod val="75000"/>
                  </a:schemeClr>
                </a:solidFill>
                <a:latin typeface="Microsoft YaHei" panose="020B0503020204020204" pitchFamily="34" charset="-122"/>
                <a:ea typeface="Microsoft YaHei" panose="020B0503020204020204" pitchFamily="34" charset="-122"/>
                <a:sym typeface="+mn-ea"/>
              </a:rPr>
              <a:t>='SP </a:t>
            </a:r>
            <a:r>
              <a:rPr lang="en-GB" altLang="zh-CN" sz="1400" dirty="0" smtClean="0">
                <a:solidFill>
                  <a:schemeClr val="accent2">
                    <a:lumMod val="75000"/>
                  </a:schemeClr>
                </a:solidFill>
                <a:latin typeface="Microsoft YaHei" panose="020B0503020204020204" pitchFamily="34" charset="-122"/>
                <a:ea typeface="Microsoft YaHei" panose="020B0503020204020204" pitchFamily="34" charset="-122"/>
                <a:sym typeface="+mn-ea"/>
              </a:rPr>
              <a:t>' </a:t>
            </a:r>
            <a:r>
              <a:rPr lang="en-GB" altLang="zh-CN" sz="1400" dirty="0">
                <a:solidFill>
                  <a:schemeClr val="accent2">
                    <a:lumMod val="75000"/>
                  </a:schemeClr>
                </a:solidFill>
                <a:latin typeface="Microsoft YaHei" panose="020B0503020204020204" pitchFamily="34" charset="-122"/>
                <a:ea typeface="Microsoft YaHei" panose="020B0503020204020204" pitchFamily="34" charset="-122"/>
                <a:sym typeface="+mn-ea"/>
              </a:rPr>
              <a:t>;</a:t>
            </a:r>
            <a:endParaRPr lang="zh-CN" altLang="en-US" sz="1400" b="1" dirty="0">
              <a:solidFill>
                <a:schemeClr val="accent2">
                  <a:lumMod val="75000"/>
                </a:schemeClr>
              </a:solidFill>
              <a:latin typeface="Microsoft YaHei" panose="020B0503020204020204" pitchFamily="34" charset="-122"/>
              <a:ea typeface="Microsoft YaHei" panose="020B0503020204020204" pitchFamily="34" charset="-122"/>
              <a:sym typeface="+mn-ea"/>
            </a:endParaRPr>
          </a:p>
          <a:p>
            <a:endParaRPr lang="zh-CN" altLang="en-US" b="1" dirty="0">
              <a:latin typeface="Microsoft YaHei" panose="020B0503020204020204" pitchFamily="34" charset="-122"/>
              <a:ea typeface="Microsoft YaHei" panose="020B0503020204020204" pitchFamily="34" charset="-122"/>
              <a:sym typeface="+mn-ea"/>
            </a:endParaRPr>
          </a:p>
          <a:p>
            <a:r>
              <a:rPr lang="en-GB" altLang="zh-CN" b="1" dirty="0">
                <a:latin typeface="Microsoft YaHei" panose="020B0503020204020204" pitchFamily="34" charset="-122"/>
                <a:ea typeface="Microsoft YaHei" panose="020B0503020204020204" pitchFamily="34" charset="-122"/>
                <a:sym typeface="+mn-ea"/>
              </a:rPr>
              <a:t>4. CONFIG </a:t>
            </a:r>
            <a:r>
              <a:rPr lang="en-GB" altLang="en-US" b="1" dirty="0">
                <a:latin typeface="Microsoft YaHei" panose="020B0503020204020204" pitchFamily="34" charset="-122"/>
                <a:ea typeface="Microsoft YaHei" panose="020B0503020204020204" pitchFamily="34" charset="-122"/>
                <a:sym typeface="+mn-ea"/>
              </a:rPr>
              <a:t>check logic judgment:</a:t>
            </a:r>
            <a:endParaRPr lang="en-GB" altLang="en-US" b="1" dirty="0">
              <a:latin typeface="Microsoft YaHei" panose="020B0503020204020204" pitchFamily="34" charset="-122"/>
              <a:ea typeface="Microsoft YaHei" panose="020B0503020204020204" pitchFamily="34" charset="-122"/>
              <a:sym typeface="+mn-ea"/>
            </a:endParaRPr>
          </a:p>
          <a:p>
            <a:r>
              <a:rPr lang="en-GB" altLang="zh-CN" dirty="0">
                <a:latin typeface="Microsoft YaHei" panose="020B0503020204020204" pitchFamily="34" charset="-122"/>
                <a:ea typeface="Microsoft YaHei" panose="020B0503020204020204" pitchFamily="34" charset="-122"/>
                <a:sym typeface="+mn-ea"/>
              </a:rPr>
              <a:t>4.1 </a:t>
            </a:r>
            <a:r>
              <a:rPr lang="en-GB" altLang="en-US" dirty="0">
                <a:latin typeface="Microsoft YaHei" panose="020B0503020204020204" pitchFamily="34" charset="-122"/>
                <a:ea typeface="Microsoft YaHei" panose="020B0503020204020204" pitchFamily="34" charset="-122"/>
                <a:sym typeface="+mn-ea"/>
              </a:rPr>
              <a:t>Determine whether </a:t>
            </a:r>
            <a:r>
              <a:rPr lang="en-GB" altLang="zh-CN" dirty="0">
                <a:latin typeface="Microsoft YaHei" panose="020B0503020204020204" pitchFamily="34" charset="-122"/>
                <a:ea typeface="Microsoft YaHei" panose="020B0503020204020204" pitchFamily="34" charset="-122"/>
                <a:sym typeface="+mn-ea"/>
              </a:rPr>
              <a:t>HSG 70ISN </a:t>
            </a:r>
            <a:r>
              <a:rPr lang="en-GB" altLang="en-US" dirty="0">
                <a:latin typeface="Microsoft YaHei" panose="020B0503020204020204" pitchFamily="34" charset="-122"/>
                <a:ea typeface="Microsoft YaHei" panose="020B0503020204020204" pitchFamily="34" charset="-122"/>
                <a:sym typeface="+mn-ea"/>
              </a:rPr>
              <a:t>has entered </a:t>
            </a:r>
            <a:r>
              <a:rPr lang="en-GB" altLang="zh-CN" dirty="0">
                <a:latin typeface="Microsoft YaHei" panose="020B0503020204020204" pitchFamily="34" charset="-122"/>
                <a:ea typeface="Microsoft YaHei" panose="020B0503020204020204" pitchFamily="34" charset="-122"/>
                <a:sym typeface="+mn-ea"/>
              </a:rPr>
              <a:t>the FAE </a:t>
            </a:r>
            <a:r>
              <a:rPr lang="en-GB" altLang="en-US" dirty="0">
                <a:latin typeface="Microsoft YaHei" panose="020B0503020204020204" pitchFamily="34" charset="-122"/>
                <a:ea typeface="Microsoft YaHei" panose="020B0503020204020204" pitchFamily="34" charset="-122"/>
                <a:sym typeface="+mn-ea"/>
              </a:rPr>
              <a:t>. If it has entered </a:t>
            </a:r>
            <a:r>
              <a:rPr lang="en-GB" altLang="zh-CN" dirty="0">
                <a:latin typeface="Microsoft YaHei" panose="020B0503020204020204" pitchFamily="34" charset="-122"/>
                <a:ea typeface="Microsoft YaHei" panose="020B0503020204020204" pitchFamily="34" charset="-122"/>
                <a:sym typeface="+mn-ea"/>
              </a:rPr>
              <a:t>the FAE </a:t>
            </a:r>
            <a:r>
              <a:rPr lang="en-GB" altLang="en-US" dirty="0">
                <a:latin typeface="Microsoft YaHei" panose="020B0503020204020204" pitchFamily="34" charset="-122"/>
                <a:ea typeface="Microsoft YaHei" panose="020B0503020204020204" pitchFamily="34" charset="-122"/>
                <a:sym typeface="+mn-ea"/>
              </a:rPr>
              <a:t>, it will not </a:t>
            </a:r>
            <a:r>
              <a:rPr lang="en-GB" altLang="zh-CN" dirty="0">
                <a:latin typeface="Microsoft YaHei" panose="020B0503020204020204" pitchFamily="34" charset="-122"/>
                <a:ea typeface="Microsoft YaHei" panose="020B0503020204020204" pitchFamily="34" charset="-122"/>
                <a:sym typeface="+mn-ea"/>
              </a:rPr>
              <a:t>check CONFIG </a:t>
            </a:r>
            <a:r>
              <a:rPr lang="en-GB" altLang="en-US" dirty="0">
                <a:latin typeface="Microsoft YaHei" panose="020B0503020204020204" pitchFamily="34" charset="-122"/>
                <a:ea typeface="Microsoft YaHei" panose="020B0503020204020204" pitchFamily="34" charset="-122"/>
                <a:sym typeface="+mn-ea"/>
              </a:rPr>
              <a:t>.</a:t>
            </a:r>
            <a:endParaRPr lang="en-GB" altLang="en-US" dirty="0">
              <a:latin typeface="Microsoft YaHei" panose="020B0503020204020204" pitchFamily="34" charset="-122"/>
              <a:ea typeface="Microsoft YaHei" panose="020B0503020204020204" pitchFamily="34" charset="-122"/>
              <a:sym typeface="+mn-ea"/>
            </a:endParaRPr>
          </a:p>
          <a:p>
            <a:r>
              <a:rPr lang="en-GB" altLang="zh-CN" dirty="0">
                <a:latin typeface="Microsoft YaHei" panose="020B0503020204020204" pitchFamily="34" charset="-122"/>
                <a:ea typeface="Microsoft YaHei" panose="020B0503020204020204" pitchFamily="34" charset="-122"/>
                <a:sym typeface="+mn-ea"/>
              </a:rPr>
              <a:t>4.2 </a:t>
            </a:r>
            <a:r>
              <a:rPr lang="en-GB" altLang="en-US" dirty="0">
                <a:latin typeface="Microsoft YaHei" panose="020B0503020204020204" pitchFamily="34" charset="-122"/>
                <a:ea typeface="Microsoft YaHei" panose="020B0503020204020204" pitchFamily="34" charset="-122"/>
                <a:sym typeface="+mn-ea"/>
              </a:rPr>
              <a:t>Determine whether </a:t>
            </a:r>
            <a:r>
              <a:rPr lang="en-GB" altLang="zh-CN" dirty="0">
                <a:latin typeface="Microsoft YaHei" panose="020B0503020204020204" pitchFamily="34" charset="-122"/>
                <a:ea typeface="Microsoft YaHei" panose="020B0503020204020204" pitchFamily="34" charset="-122"/>
                <a:sym typeface="+mn-ea"/>
              </a:rPr>
              <a:t>HSG 70ISN CONFIG </a:t>
            </a:r>
            <a:r>
              <a:rPr lang="en-GB" altLang="en-US" dirty="0">
                <a:latin typeface="Microsoft YaHei" panose="020B0503020204020204" pitchFamily="34" charset="-122"/>
                <a:ea typeface="Microsoft YaHei" panose="020B0503020204020204" pitchFamily="34" charset="-122"/>
                <a:sym typeface="+mn-ea"/>
              </a:rPr>
              <a:t>and </a:t>
            </a:r>
            <a:r>
              <a:rPr lang="en-GB" altLang="zh-CN" dirty="0">
                <a:latin typeface="Microsoft YaHei" panose="020B0503020204020204" pitchFamily="34" charset="-122"/>
                <a:ea typeface="Microsoft YaHei" panose="020B0503020204020204" pitchFamily="34" charset="-122"/>
                <a:sym typeface="+mn-ea"/>
              </a:rPr>
              <a:t>AN14 CONFIG are consistent</a:t>
            </a:r>
            <a:endParaRPr lang="en-GB" altLang="zh-CN" dirty="0">
              <a:latin typeface="Microsoft YaHei" panose="020B0503020204020204" pitchFamily="34" charset="-122"/>
              <a:ea typeface="Microsoft YaHei" panose="020B0503020204020204" pitchFamily="34" charset="-122"/>
              <a:sym typeface="+mn-ea"/>
            </a:endParaRPr>
          </a:p>
          <a:p>
            <a:r>
              <a:rPr lang="en-GB" altLang="zh-CN" dirty="0">
                <a:latin typeface="Microsoft YaHei" panose="020B0503020204020204" pitchFamily="34" charset="-122"/>
                <a:ea typeface="Microsoft YaHei" panose="020B0503020204020204" pitchFamily="34" charset="-122"/>
                <a:sym typeface="+mn-ea"/>
              </a:rPr>
              <a:t>4.3 </a:t>
            </a:r>
            <a:r>
              <a:rPr lang="en-GB" altLang="en-US" dirty="0">
                <a:latin typeface="Microsoft YaHei" panose="020B0503020204020204" pitchFamily="34" charset="-122"/>
                <a:ea typeface="Microsoft YaHei" panose="020B0503020204020204" pitchFamily="34" charset="-122"/>
                <a:sym typeface="+mn-ea"/>
              </a:rPr>
              <a:t>If they are inconsistent, check whether </a:t>
            </a:r>
            <a:r>
              <a:rPr lang="en-GB" altLang="zh-CN" dirty="0">
                <a:latin typeface="Microsoft YaHei" panose="020B0503020204020204" pitchFamily="34" charset="-122"/>
                <a:ea typeface="Microsoft YaHei" panose="020B0503020204020204" pitchFamily="34" charset="-122"/>
                <a:sym typeface="+mn-ea"/>
              </a:rPr>
              <a:t>ITEM_FEATURE </a:t>
            </a:r>
            <a:r>
              <a:rPr lang="en-GB" altLang="en-US" dirty="0">
                <a:latin typeface="Microsoft YaHei" panose="020B0503020204020204" pitchFamily="34" charset="-122"/>
                <a:ea typeface="Microsoft YaHei" panose="020B0503020204020204" pitchFamily="34" charset="-122"/>
                <a:sym typeface="+mn-ea"/>
              </a:rPr>
              <a:t>maintains a matching relationship. If they are consistent, </a:t>
            </a:r>
            <a:r>
              <a:rPr lang="en-GB" altLang="zh-CN" dirty="0">
                <a:latin typeface="Microsoft YaHei" panose="020B0503020204020204" pitchFamily="34" charset="-122"/>
                <a:ea typeface="Microsoft YaHei" panose="020B0503020204020204" pitchFamily="34" charset="-122"/>
                <a:sym typeface="+mn-ea"/>
              </a:rPr>
              <a:t>LIKN will be displayed </a:t>
            </a:r>
            <a:r>
              <a:rPr lang="en-GB" altLang="en-US" dirty="0">
                <a:latin typeface="Microsoft YaHei" panose="020B0503020204020204" pitchFamily="34" charset="-122"/>
                <a:ea typeface="Microsoft YaHei" panose="020B0503020204020204" pitchFamily="34" charset="-122"/>
                <a:sym typeface="+mn-ea"/>
              </a:rPr>
              <a:t>. If they are inconsistent, an error will be reported.</a:t>
            </a:r>
            <a:endParaRPr lang="en-GB" altLang="en-US" dirty="0">
              <a:latin typeface="Microsoft YaHei" panose="020B0503020204020204" pitchFamily="34" charset="-122"/>
              <a:ea typeface="Microsoft YaHei" panose="020B0503020204020204" pitchFamily="34" charset="-122"/>
              <a:sym typeface="+mn-ea"/>
            </a:endParaRPr>
          </a:p>
          <a:p>
            <a:endParaRPr lang="zh-CN" altLang="en-US" sz="1400" dirty="0" smtClean="0">
              <a:solidFill>
                <a:schemeClr val="accent2">
                  <a:lumMod val="75000"/>
                </a:schemeClr>
              </a:solidFill>
              <a:latin typeface="Microsoft YaHei" panose="020B0503020204020204" pitchFamily="34" charset="-122"/>
              <a:ea typeface="Microsoft YaHei" panose="020B0503020204020204" pitchFamily="34" charset="-122"/>
              <a:sym typeface="+mn-ea"/>
            </a:endParaRPr>
          </a:p>
        </p:txBody>
      </p:sp>
      <p:sp>
        <p:nvSpPr>
          <p:cNvPr id="4" name="文字方塊 3"/>
          <p:cNvSpPr txBox="1"/>
          <p:nvPr/>
        </p:nvSpPr>
        <p:spPr>
          <a:xfrm>
            <a:off x="285889" y="191493"/>
            <a:ext cx="10297671" cy="460375"/>
          </a:xfrm>
          <a:prstGeom prst="rect">
            <a:avLst/>
          </a:prstGeom>
          <a:noFill/>
        </p:spPr>
        <p:txBody>
          <a:bodyPr wrap="square" rtlCol="0">
            <a:spAutoFit/>
          </a:bodyPr>
          <a:lstStyle/>
          <a:p>
            <a:r>
              <a:rPr lang="en-GB" altLang="zh-CN" sz="2400" dirty="0">
                <a:latin typeface="Microsoft YaHei" panose="020B0503020204020204" pitchFamily="34" charset="-122"/>
                <a:ea typeface="Microsoft YaHei" panose="020B0503020204020204" pitchFamily="34" charset="-122"/>
                <a:sym typeface="+mn-ea"/>
              </a:rPr>
              <a:t>HSG-PASTE UAT2 FLEX TO HSG- </a:t>
            </a:r>
            <a:r>
              <a:rPr lang="en-GB" altLang="en-US" sz="2400" dirty="0">
                <a:latin typeface="Microsoft YaHei" panose="020B0503020204020204" pitchFamily="34" charset="-122"/>
                <a:ea typeface="Microsoft YaHei" panose="020B0503020204020204" pitchFamily="34" charset="-122"/>
                <a:sym typeface="+mn-ea"/>
              </a:rPr>
              <a:t>hand brush station</a:t>
            </a:r>
            <a:endParaRPr lang="en-US" altLang="zh-CN" sz="2400" dirty="0">
              <a:latin typeface="Microsoft YaHei" panose="020B0503020204020204" pitchFamily="34" charset="-122"/>
              <a:ea typeface="Microsoft YaHei" panose="020B0503020204020204" pitchFamily="34" charset="-122"/>
            </a:endParaRPr>
          </a:p>
        </p:txBody>
      </p:sp>
      <p:pic>
        <p:nvPicPr>
          <p:cNvPr id="6" name="圖片 5"/>
          <p:cNvPicPr>
            <a:picLocks noChangeAspect="1"/>
          </p:cNvPicPr>
          <p:nvPr/>
        </p:nvPicPr>
        <p:blipFill>
          <a:blip r:embed="rId1"/>
          <a:stretch>
            <a:fillRect/>
          </a:stretch>
        </p:blipFill>
        <p:spPr>
          <a:xfrm>
            <a:off x="295275" y="1961375"/>
            <a:ext cx="11896725" cy="452755"/>
          </a:xfrm>
          <a:prstGeom prst="rect">
            <a:avLst/>
          </a:prstGeom>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93963" y="737167"/>
            <a:ext cx="11665527" cy="2462213"/>
          </a:xfrm>
          <a:prstGeom prst="rect">
            <a:avLst/>
          </a:prstGeom>
        </p:spPr>
        <p:txBody>
          <a:bodyPr wrap="square">
            <a:spAutoFit/>
          </a:bodyPr>
          <a:lstStyle/>
          <a:p>
            <a:r>
              <a:rPr lang="en-GB" altLang="zh-CN" u="heavy" dirty="0" smtClean="0">
                <a:latin typeface="Microsoft YaHei" panose="020B0503020204020204" pitchFamily="34" charset="-122"/>
                <a:ea typeface="Microsoft YaHei" panose="020B0503020204020204" pitchFamily="34" charset="-122"/>
                <a:sym typeface="+mn-ea"/>
              </a:rPr>
              <a:t> </a:t>
            </a:r>
            <a:endParaRPr lang="zh-CN" altLang="en-US" b="1" dirty="0" smtClean="0">
              <a:latin typeface="Microsoft YaHei" panose="020B0503020204020204" pitchFamily="34" charset="-122"/>
              <a:ea typeface="Microsoft YaHei" panose="020B0503020204020204" pitchFamily="34" charset="-122"/>
              <a:sym typeface="+mn-ea"/>
            </a:endParaRPr>
          </a:p>
          <a:p>
            <a:r>
              <a:rPr lang="en-GB" altLang="en-US" b="1" dirty="0" smtClean="0">
                <a:latin typeface="Microsoft YaHei" panose="020B0503020204020204" pitchFamily="34" charset="-122"/>
                <a:ea typeface="Microsoft YaHei" panose="020B0503020204020204" pitchFamily="34" charset="-122"/>
                <a:sym typeface="+mn-ea"/>
              </a:rPr>
              <a:t>Data changes </a:t>
            </a:r>
            <a:r>
              <a:rPr lang="en-GB" altLang="zh-CN" b="1" dirty="0" smtClean="0">
                <a:latin typeface="Microsoft YaHei" panose="020B0503020204020204" pitchFamily="34" charset="-122"/>
                <a:ea typeface="Microsoft YaHei" panose="020B0503020204020204" pitchFamily="34" charset="-122"/>
                <a:sym typeface="+mn-ea"/>
              </a:rPr>
              <a:t>:</a:t>
            </a:r>
            <a:endParaRPr lang="en-GB" altLang="zh-CN" b="1" dirty="0" smtClean="0">
              <a:latin typeface="Microsoft YaHei" panose="020B0503020204020204" pitchFamily="34" charset="-122"/>
              <a:ea typeface="Microsoft YaHei" panose="020B0503020204020204" pitchFamily="34" charset="-122"/>
              <a:sym typeface="+mn-ea"/>
            </a:endParaRPr>
          </a:p>
          <a:p>
            <a:r>
              <a:rPr lang="en-GB" altLang="zh-CN" sz="1400" dirty="0">
                <a:solidFill>
                  <a:schemeClr val="accent2">
                    <a:lumMod val="75000"/>
                  </a:schemeClr>
                </a:solidFill>
                <a:latin typeface="Microsoft YaHei" panose="020B0503020204020204" pitchFamily="34" charset="-122"/>
                <a:ea typeface="Microsoft YaHei" panose="020B0503020204020204" pitchFamily="34" charset="-122"/>
              </a:rPr>
              <a:t>SELECT*FROM MO_D WHERE ISN='C7CGZS002BN00001M5'</a:t>
            </a:r>
            <a:endParaRPr lang="en-GB" altLang="zh-CN" sz="1400" dirty="0">
              <a:solidFill>
                <a:schemeClr val="accent2">
                  <a:lumMod val="75000"/>
                </a:schemeClr>
              </a:solidFill>
              <a:latin typeface="Microsoft YaHei" panose="020B0503020204020204" pitchFamily="34" charset="-122"/>
              <a:ea typeface="Microsoft YaHei" panose="020B0503020204020204" pitchFamily="34" charset="-122"/>
            </a:endParaRPr>
          </a:p>
          <a:p>
            <a:endParaRPr lang="en-US" altLang="zh-CN" dirty="0">
              <a:latin typeface="Microsoft YaHei" panose="020B0503020204020204" pitchFamily="34" charset="-122"/>
              <a:ea typeface="Microsoft YaHei" panose="020B0503020204020204" pitchFamily="34" charset="-122"/>
            </a:endParaRPr>
          </a:p>
          <a:p>
            <a:endParaRPr lang="en-US" altLang="zh-CN" dirty="0" smtClean="0">
              <a:latin typeface="Microsoft YaHei" panose="020B0503020204020204" pitchFamily="34" charset="-122"/>
              <a:ea typeface="Microsoft YaHei" panose="020B0503020204020204" pitchFamily="34" charset="-122"/>
            </a:endParaRPr>
          </a:p>
          <a:p>
            <a:endParaRPr lang="en-US" altLang="zh-CN" dirty="0">
              <a:latin typeface="Microsoft YaHei" panose="020B0503020204020204" pitchFamily="34" charset="-122"/>
              <a:ea typeface="Microsoft YaHei" panose="020B0503020204020204" pitchFamily="34" charset="-122"/>
            </a:endParaRPr>
          </a:p>
          <a:p>
            <a:endParaRPr lang="en-US" altLang="zh-CN" dirty="0">
              <a:latin typeface="Microsoft YaHei" panose="020B0503020204020204" pitchFamily="34" charset="-122"/>
              <a:ea typeface="Microsoft YaHei" panose="020B0503020204020204" pitchFamily="34" charset="-122"/>
            </a:endParaRPr>
          </a:p>
          <a:p>
            <a:r>
              <a:rPr lang="en-GB" altLang="zh-CN" sz="1400" dirty="0">
                <a:solidFill>
                  <a:schemeClr val="accent2">
                    <a:lumMod val="75000"/>
                  </a:schemeClr>
                </a:solidFill>
                <a:latin typeface="Microsoft YaHei" panose="020B0503020204020204" pitchFamily="34" charset="-122"/>
                <a:ea typeface="Microsoft YaHei" panose="020B0503020204020204" pitchFamily="34" charset="-122"/>
              </a:rPr>
              <a:t>SELECT*FROM MOKP_D WHERE KPSN='F4KGZR00Z5K00001MG'</a:t>
            </a:r>
            <a:endParaRPr lang="en-GB" altLang="zh-CN" sz="1400" dirty="0">
              <a:solidFill>
                <a:schemeClr val="accent2">
                  <a:lumMod val="75000"/>
                </a:schemeClr>
              </a:solidFill>
              <a:latin typeface="Microsoft YaHei" panose="020B0503020204020204" pitchFamily="34" charset="-122"/>
              <a:ea typeface="Microsoft YaHei" panose="020B0503020204020204" pitchFamily="34" charset="-122"/>
            </a:endParaRPr>
          </a:p>
          <a:p>
            <a:endParaRPr lang="en-US" altLang="zh-CN" dirty="0">
              <a:latin typeface="Microsoft YaHei" panose="020B0503020204020204" pitchFamily="34" charset="-122"/>
              <a:ea typeface="Microsoft YaHei" panose="020B0503020204020204" pitchFamily="34" charset="-122"/>
            </a:endParaRPr>
          </a:p>
        </p:txBody>
      </p:sp>
      <p:sp>
        <p:nvSpPr>
          <p:cNvPr id="4" name="文字方塊 3"/>
          <p:cNvSpPr txBox="1"/>
          <p:nvPr/>
        </p:nvSpPr>
        <p:spPr>
          <a:xfrm>
            <a:off x="285889" y="191493"/>
            <a:ext cx="10297671" cy="460375"/>
          </a:xfrm>
          <a:prstGeom prst="rect">
            <a:avLst/>
          </a:prstGeom>
          <a:noFill/>
        </p:spPr>
        <p:txBody>
          <a:bodyPr wrap="square" rtlCol="0">
            <a:spAutoFit/>
          </a:bodyPr>
          <a:lstStyle/>
          <a:p>
            <a:r>
              <a:rPr lang="en-GB" altLang="zh-CN" sz="2400" dirty="0">
                <a:latin typeface="Microsoft YaHei" panose="020B0503020204020204" pitchFamily="34" charset="-122"/>
                <a:ea typeface="Microsoft YaHei" panose="020B0503020204020204" pitchFamily="34" charset="-122"/>
                <a:sym typeface="+mn-ea"/>
              </a:rPr>
              <a:t>HSG-PASTE UAT2 FLEX TO HSG- </a:t>
            </a:r>
            <a:r>
              <a:rPr lang="en-GB" altLang="en-US" sz="2400" dirty="0">
                <a:latin typeface="Microsoft YaHei" panose="020B0503020204020204" pitchFamily="34" charset="-122"/>
                <a:ea typeface="Microsoft YaHei" panose="020B0503020204020204" pitchFamily="34" charset="-122"/>
                <a:sym typeface="+mn-ea"/>
              </a:rPr>
              <a:t>hand brush station</a:t>
            </a:r>
            <a:endParaRPr lang="en-US" altLang="zh-CN" sz="2400" dirty="0">
              <a:latin typeface="Microsoft YaHei" panose="020B0503020204020204" pitchFamily="34" charset="-122"/>
              <a:ea typeface="Microsoft YaHei" panose="020B0503020204020204" pitchFamily="34" charset="-122"/>
            </a:endParaRPr>
          </a:p>
        </p:txBody>
      </p:sp>
      <p:pic>
        <p:nvPicPr>
          <p:cNvPr id="7" name="圖片 6"/>
          <p:cNvPicPr>
            <a:picLocks noChangeAspect="1"/>
          </p:cNvPicPr>
          <p:nvPr/>
        </p:nvPicPr>
        <p:blipFill>
          <a:blip r:embed="rId1"/>
          <a:stretch>
            <a:fillRect/>
          </a:stretch>
        </p:blipFill>
        <p:spPr>
          <a:xfrm>
            <a:off x="233275" y="1700803"/>
            <a:ext cx="11626215" cy="357505"/>
          </a:xfrm>
          <a:prstGeom prst="rect">
            <a:avLst/>
          </a:prstGeom>
        </p:spPr>
      </p:pic>
      <p:pic>
        <p:nvPicPr>
          <p:cNvPr id="8" name="圖片 7"/>
          <p:cNvPicPr>
            <a:picLocks noChangeAspect="1"/>
          </p:cNvPicPr>
          <p:nvPr/>
        </p:nvPicPr>
        <p:blipFill>
          <a:blip r:embed="rId2"/>
          <a:stretch>
            <a:fillRect/>
          </a:stretch>
        </p:blipFill>
        <p:spPr>
          <a:xfrm>
            <a:off x="193963" y="3021944"/>
            <a:ext cx="11626215" cy="381000"/>
          </a:xfrm>
          <a:prstGeom prst="rect">
            <a:avLst/>
          </a:prstGeom>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93963" y="737167"/>
            <a:ext cx="11665527" cy="5170646"/>
          </a:xfrm>
          <a:prstGeom prst="rect">
            <a:avLst/>
          </a:prstGeom>
        </p:spPr>
        <p:txBody>
          <a:bodyPr wrap="square">
            <a:spAutoFit/>
          </a:bodyPr>
          <a:lstStyle/>
          <a:p>
            <a:r>
              <a:rPr lang="en-GB" altLang="en-US" b="1" dirty="0">
                <a:latin typeface="Microsoft YaHei" panose="020B0503020204020204" pitchFamily="34" charset="-122"/>
                <a:ea typeface="Microsoft YaHei" panose="020B0503020204020204" pitchFamily="34" charset="-122"/>
              </a:rPr>
              <a:t>Extended description:</a:t>
            </a:r>
            <a:endParaRPr lang="en-GB" altLang="en-US" b="1" dirty="0">
              <a:latin typeface="Microsoft YaHei" panose="020B0503020204020204" pitchFamily="34" charset="-122"/>
              <a:ea typeface="Microsoft YaHei" panose="020B0503020204020204" pitchFamily="34" charset="-122"/>
            </a:endParaRPr>
          </a:p>
          <a:p>
            <a:endParaRPr lang="zh-CN" altLang="en-US" b="1" dirty="0">
              <a:latin typeface="Microsoft YaHei" panose="020B0503020204020204" pitchFamily="34" charset="-122"/>
              <a:ea typeface="Microsoft YaHei" panose="020B0503020204020204" pitchFamily="34" charset="-122"/>
            </a:endParaRPr>
          </a:p>
          <a:p>
            <a:r>
              <a:rPr lang="en-GB" altLang="en-US" b="1" dirty="0">
                <a:latin typeface="Microsoft YaHei" panose="020B0503020204020204" pitchFamily="34" charset="-122"/>
                <a:ea typeface="Microsoft YaHei" panose="020B0503020204020204" pitchFamily="34" charset="-122"/>
              </a:rPr>
              <a:t>Alternative material logic: </a:t>
            </a:r>
            <a:r>
              <a:rPr lang="en-GB" altLang="zh-CN" b="1" dirty="0" smtClean="0">
                <a:latin typeface="Microsoft YaHei" panose="020B0503020204020204" pitchFamily="34" charset="-122"/>
                <a:ea typeface="Microsoft YaHei" panose="020B0503020204020204" pitchFamily="34" charset="-122"/>
                <a:sym typeface="+mn-ea"/>
              </a:rPr>
              <a:t>ROUTE_STEP.KP2 </a:t>
            </a:r>
            <a:r>
              <a:rPr lang="en-GB" altLang="en-US" b="1" dirty="0" smtClean="0">
                <a:latin typeface="Microsoft YaHei" panose="020B0503020204020204" pitchFamily="34" charset="-122"/>
                <a:ea typeface="Microsoft YaHei" panose="020B0503020204020204" pitchFamily="34" charset="-122"/>
                <a:sym typeface="+mn-ea"/>
              </a:rPr>
              <a:t>is set to </a:t>
            </a:r>
            <a:r>
              <a:rPr lang="en-GB" altLang="zh-CN" b="1" dirty="0" smtClean="0">
                <a:latin typeface="Microsoft YaHei" panose="020B0503020204020204" pitchFamily="34" charset="-122"/>
                <a:ea typeface="Microsoft YaHei" panose="020B0503020204020204" pitchFamily="34" charset="-122"/>
                <a:sym typeface="+mn-ea"/>
              </a:rPr>
              <a:t>AN14 </a:t>
            </a:r>
            <a:r>
              <a:rPr lang="en-GB" altLang="en-US" b="1" dirty="0" smtClean="0">
                <a:latin typeface="Microsoft YaHei" panose="020B0503020204020204" pitchFamily="34" charset="-122"/>
                <a:ea typeface="Microsoft YaHei" panose="020B0503020204020204" pitchFamily="34" charset="-122"/>
                <a:sym typeface="+mn-ea"/>
              </a:rPr>
              <a:t>, the work order is issued with </a:t>
            </a:r>
            <a:r>
              <a:rPr lang="en-GB" altLang="zh-CN" b="1" dirty="0" smtClean="0">
                <a:latin typeface="Microsoft YaHei" panose="020B0503020204020204" pitchFamily="34" charset="-122"/>
                <a:ea typeface="Microsoft YaHei" panose="020B0503020204020204" pitchFamily="34" charset="-122"/>
                <a:sym typeface="+mn-ea"/>
              </a:rPr>
              <a:t>AN14 </a:t>
            </a:r>
            <a:r>
              <a:rPr lang="en-GB" altLang="en-US" b="1" dirty="0" smtClean="0">
                <a:latin typeface="Microsoft YaHei" panose="020B0503020204020204" pitchFamily="34" charset="-122"/>
                <a:ea typeface="Microsoft YaHei" panose="020B0503020204020204" pitchFamily="34" charset="-122"/>
                <a:sym typeface="+mn-ea"/>
              </a:rPr>
              <a:t>, and the line body is set with alternative materials. If it meets the work order issue or has alternative material logic, you can </a:t>
            </a:r>
            <a:r>
              <a:rPr lang="en-GB" altLang="zh-CN" b="1" dirty="0" smtClean="0">
                <a:latin typeface="Microsoft YaHei" panose="020B0503020204020204" pitchFamily="34" charset="-122"/>
                <a:ea typeface="Microsoft YaHei" panose="020B0503020204020204" pitchFamily="34" charset="-122"/>
                <a:sym typeface="+mn-ea"/>
              </a:rPr>
              <a:t>LINK</a:t>
            </a:r>
            <a:endParaRPr lang="en-GB" altLang="zh-CN" b="1" dirty="0" smtClean="0">
              <a:latin typeface="Microsoft YaHei" panose="020B0503020204020204" pitchFamily="34" charset="-122"/>
              <a:ea typeface="Microsoft YaHei" panose="020B0503020204020204" pitchFamily="34" charset="-122"/>
              <a:sym typeface="+mn-ea"/>
            </a:endParaRPr>
          </a:p>
          <a:p>
            <a:r>
              <a:rPr lang="en-GB" altLang="zh-CN" sz="1400" dirty="0">
                <a:solidFill>
                  <a:schemeClr val="accent2">
                    <a:lumMod val="75000"/>
                  </a:schemeClr>
                </a:solidFill>
                <a:latin typeface="Microsoft YaHei" panose="020B0503020204020204" pitchFamily="34" charset="-122"/>
                <a:ea typeface="Microsoft YaHei" panose="020B0503020204020204" pitchFamily="34" charset="-122"/>
                <a:sym typeface="+mn-ea"/>
              </a:rPr>
              <a:t>SELECT * FROM ROUTE_STEP WHERE STEP='KAM1AAI1';-- </a:t>
            </a:r>
            <a:r>
              <a:rPr lang="en-GB" altLang="en-US" sz="1400" dirty="0">
                <a:solidFill>
                  <a:schemeClr val="accent2">
                    <a:lumMod val="75000"/>
                  </a:schemeClr>
                </a:solidFill>
                <a:latin typeface="Microsoft YaHei" panose="020B0503020204020204" pitchFamily="34" charset="-122"/>
                <a:ea typeface="Microsoft YaHei" panose="020B0503020204020204" pitchFamily="34" charset="-122"/>
                <a:sym typeface="+mn-ea"/>
              </a:rPr>
              <a:t>This station has set </a:t>
            </a:r>
            <a:r>
              <a:rPr lang="en-GB" altLang="zh-CN" sz="1400" dirty="0">
                <a:solidFill>
                  <a:schemeClr val="accent2">
                    <a:lumMod val="75000"/>
                  </a:schemeClr>
                </a:solidFill>
                <a:latin typeface="Microsoft YaHei" panose="020B0503020204020204" pitchFamily="34" charset="-122"/>
                <a:ea typeface="Microsoft YaHei" panose="020B0503020204020204" pitchFamily="34" charset="-122"/>
                <a:sym typeface="+mn-ea"/>
              </a:rPr>
              <a:t>KP2:AN14</a:t>
            </a:r>
            <a:endParaRPr lang="en-GB" altLang="zh-CN" sz="1400" dirty="0">
              <a:solidFill>
                <a:schemeClr val="accent2">
                  <a:lumMod val="75000"/>
                </a:schemeClr>
              </a:solidFill>
              <a:latin typeface="Microsoft YaHei" panose="020B0503020204020204" pitchFamily="34" charset="-122"/>
              <a:ea typeface="Microsoft YaHei" panose="020B0503020204020204" pitchFamily="34" charset="-122"/>
              <a:sym typeface="+mn-ea"/>
            </a:endParaRPr>
          </a:p>
          <a:p>
            <a:endParaRPr lang="zh-CN" altLang="en-US" b="1" dirty="0">
              <a:latin typeface="Microsoft YaHei" panose="020B0503020204020204" pitchFamily="34" charset="-122"/>
              <a:ea typeface="Microsoft YaHei" panose="020B0503020204020204" pitchFamily="34" charset="-122"/>
            </a:endParaRPr>
          </a:p>
          <a:p>
            <a:endParaRPr lang="zh-CN" altLang="en-US" b="1" dirty="0">
              <a:latin typeface="Microsoft YaHei" panose="020B0503020204020204" pitchFamily="34" charset="-122"/>
              <a:ea typeface="Microsoft YaHei" panose="020B0503020204020204" pitchFamily="34" charset="-122"/>
            </a:endParaRPr>
          </a:p>
          <a:p>
            <a:r>
              <a:rPr lang="en-GB" altLang="zh-CN" sz="1400" dirty="0">
                <a:solidFill>
                  <a:schemeClr val="accent2">
                    <a:lumMod val="75000"/>
                  </a:schemeClr>
                </a:solidFill>
                <a:latin typeface="Microsoft YaHei" panose="020B0503020204020204" pitchFamily="34" charset="-122"/>
                <a:ea typeface="Microsoft YaHei" panose="020B0503020204020204" pitchFamily="34" charset="-122"/>
                <a:sym typeface="+mn-ea"/>
              </a:rPr>
              <a:t>SELECT * FROM </a:t>
            </a:r>
            <a:r>
              <a:rPr lang="en-GB" altLang="zh-CN" sz="1400" dirty="0" smtClean="0">
                <a:solidFill>
                  <a:schemeClr val="accent2">
                    <a:lumMod val="75000"/>
                  </a:schemeClr>
                </a:solidFill>
                <a:latin typeface="Microsoft YaHei" panose="020B0503020204020204" pitchFamily="34" charset="-122"/>
                <a:ea typeface="Microsoft YaHei" panose="020B0503020204020204" pitchFamily="34" charset="-122"/>
                <a:sym typeface="+mn-ea"/>
              </a:rPr>
              <a:t>MOKP WHERE MO='24147955' AND KPBC='AN14'; </a:t>
            </a:r>
            <a:r>
              <a:rPr lang="en-GB" altLang="en-US" sz="1400" dirty="0" smtClean="0">
                <a:solidFill>
                  <a:schemeClr val="accent2">
                    <a:lumMod val="75000"/>
                  </a:schemeClr>
                </a:solidFill>
                <a:latin typeface="Microsoft YaHei" panose="020B0503020204020204" pitchFamily="34" charset="-122"/>
                <a:ea typeface="Microsoft YaHei" panose="020B0503020204020204" pitchFamily="34" charset="-122"/>
                <a:sym typeface="+mn-ea"/>
              </a:rPr>
              <a:t>--Query whether the work order has materials issued</a:t>
            </a:r>
            <a:endParaRPr lang="en-GB" altLang="en-US" sz="1400" dirty="0" smtClean="0">
              <a:solidFill>
                <a:schemeClr val="accent2">
                  <a:lumMod val="75000"/>
                </a:schemeClr>
              </a:solidFill>
              <a:latin typeface="Microsoft YaHei" panose="020B0503020204020204" pitchFamily="34" charset="-122"/>
              <a:ea typeface="Microsoft YaHei" panose="020B0503020204020204" pitchFamily="34" charset="-122"/>
              <a:sym typeface="+mn-ea"/>
            </a:endParaRPr>
          </a:p>
          <a:p>
            <a:endParaRPr lang="zh-CN" altLang="en-US" b="1" dirty="0">
              <a:latin typeface="Microsoft YaHei" panose="020B0503020204020204" pitchFamily="34" charset="-122"/>
              <a:ea typeface="Microsoft YaHei" panose="020B0503020204020204" pitchFamily="34" charset="-122"/>
            </a:endParaRPr>
          </a:p>
          <a:p>
            <a:endParaRPr lang="zh-CN" altLang="en-US" b="1" dirty="0">
              <a:latin typeface="Microsoft YaHei" panose="020B0503020204020204" pitchFamily="34" charset="-122"/>
              <a:ea typeface="Microsoft YaHei" panose="020B0503020204020204" pitchFamily="34" charset="-122"/>
            </a:endParaRPr>
          </a:p>
          <a:p>
            <a:r>
              <a:rPr lang="en-GB" altLang="en-US" sz="1400" dirty="0" smtClean="0">
                <a:solidFill>
                  <a:schemeClr val="accent2">
                    <a:lumMod val="75000"/>
                  </a:schemeClr>
                </a:solidFill>
                <a:latin typeface="Microsoft YaHei" panose="020B0503020204020204" pitchFamily="34" charset="-122"/>
                <a:ea typeface="Microsoft YaHei" panose="020B0503020204020204" pitchFamily="34" charset="-122"/>
                <a:sym typeface="+mn-ea"/>
              </a:rPr>
              <a:t>select * from MODEL_D where MODELID='(UPD_ISN_KP)' AND ATTRNM='3M01C' </a:t>
            </a:r>
            <a:r>
              <a:rPr lang="en-GB" altLang="zh-CN" sz="1400" dirty="0" smtClean="0">
                <a:solidFill>
                  <a:schemeClr val="accent2">
                    <a:lumMod val="75000"/>
                  </a:schemeClr>
                </a:solidFill>
                <a:latin typeface="Microsoft YaHei" panose="020B0503020204020204" pitchFamily="34" charset="-122"/>
                <a:ea typeface="Microsoft YaHei" panose="020B0503020204020204" pitchFamily="34" charset="-122"/>
                <a:sym typeface="+mn-ea"/>
              </a:rPr>
              <a:t>--Check </a:t>
            </a:r>
            <a:r>
              <a:rPr lang="en-GB" altLang="en-US" sz="1400" dirty="0" smtClean="0">
                <a:solidFill>
                  <a:schemeClr val="accent2">
                    <a:lumMod val="75000"/>
                  </a:schemeClr>
                </a:solidFill>
                <a:latin typeface="Microsoft YaHei" panose="020B0503020204020204" pitchFamily="34" charset="-122"/>
                <a:ea typeface="Microsoft YaHei" panose="020B0503020204020204" pitchFamily="34" charset="-122"/>
                <a:sym typeface="+mn-ea"/>
              </a:rPr>
              <a:t>whether there is a substitute material set</a:t>
            </a:r>
            <a:endParaRPr lang="en-GB" altLang="en-US" sz="1400" dirty="0" smtClean="0">
              <a:solidFill>
                <a:schemeClr val="accent2">
                  <a:lumMod val="75000"/>
                </a:schemeClr>
              </a:solidFill>
              <a:latin typeface="Microsoft YaHei" panose="020B0503020204020204" pitchFamily="34" charset="-122"/>
              <a:ea typeface="Microsoft YaHei" panose="020B0503020204020204" pitchFamily="34" charset="-122"/>
              <a:sym typeface="+mn-ea"/>
            </a:endParaRPr>
          </a:p>
          <a:p>
            <a:endParaRPr lang="zh-CN" altLang="en-US" b="1" dirty="0">
              <a:latin typeface="Microsoft YaHei" panose="020B0503020204020204" pitchFamily="34" charset="-122"/>
              <a:ea typeface="Microsoft YaHei" panose="020B0503020204020204" pitchFamily="34" charset="-122"/>
            </a:endParaRPr>
          </a:p>
          <a:p>
            <a:endParaRPr lang="zh-CN" altLang="en-US" b="1" dirty="0">
              <a:latin typeface="Microsoft YaHei" panose="020B0503020204020204" pitchFamily="34" charset="-122"/>
              <a:ea typeface="Microsoft YaHei" panose="020B0503020204020204" pitchFamily="34" charset="-122"/>
            </a:endParaRPr>
          </a:p>
          <a:p>
            <a:endParaRPr lang="zh-CN" altLang="en-US" b="1" dirty="0">
              <a:latin typeface="Microsoft YaHei" panose="020B0503020204020204" pitchFamily="34" charset="-122"/>
              <a:ea typeface="Microsoft YaHei" panose="020B0503020204020204" pitchFamily="34" charset="-122"/>
            </a:endParaRPr>
          </a:p>
          <a:p>
            <a:r>
              <a:rPr lang="en-GB" altLang="zh-CN" dirty="0" smtClean="0">
                <a:latin typeface="Microsoft YaHei" panose="020B0503020204020204" pitchFamily="34" charset="-122"/>
                <a:ea typeface="Microsoft YaHei" panose="020B0503020204020204" pitchFamily="34" charset="-122"/>
                <a:sym typeface="+mn-ea"/>
              </a:rPr>
              <a:t>MODELID:(UPD_ISN_KP)</a:t>
            </a:r>
            <a:endParaRPr lang="en-GB" altLang="zh-CN" dirty="0" smtClean="0">
              <a:latin typeface="Microsoft YaHei" panose="020B0503020204020204" pitchFamily="34" charset="-122"/>
              <a:ea typeface="Microsoft YaHei" panose="020B0503020204020204" pitchFamily="34" charset="-122"/>
              <a:sym typeface="+mn-ea"/>
            </a:endParaRPr>
          </a:p>
          <a:p>
            <a:r>
              <a:rPr lang="en-GB" altLang="zh-CN" dirty="0" smtClean="0">
                <a:latin typeface="Microsoft YaHei" panose="020B0503020204020204" pitchFamily="34" charset="-122"/>
                <a:ea typeface="Microsoft YaHei" panose="020B0503020204020204" pitchFamily="34" charset="-122"/>
                <a:sym typeface="+mn-ea"/>
              </a:rPr>
              <a:t>ATTRID:NO_CHK_ITEMR</a:t>
            </a:r>
            <a:endParaRPr lang="en-GB" altLang="zh-CN" dirty="0" smtClean="0">
              <a:latin typeface="Microsoft YaHei" panose="020B0503020204020204" pitchFamily="34" charset="-122"/>
              <a:ea typeface="Microsoft YaHei" panose="020B0503020204020204" pitchFamily="34" charset="-122"/>
              <a:sym typeface="+mn-ea"/>
            </a:endParaRPr>
          </a:p>
          <a:p>
            <a:r>
              <a:rPr lang="en-GB" altLang="zh-CN" dirty="0" smtClean="0">
                <a:latin typeface="Microsoft YaHei" panose="020B0503020204020204" pitchFamily="34" charset="-122"/>
                <a:ea typeface="Microsoft YaHei" panose="020B0503020204020204" pitchFamily="34" charset="-122"/>
                <a:sym typeface="+mn-ea"/>
              </a:rPr>
              <a:t>ATTRNM: </a:t>
            </a:r>
            <a:r>
              <a:rPr lang="en-GB" altLang="en-US" dirty="0" smtClean="0">
                <a:latin typeface="Microsoft YaHei" panose="020B0503020204020204" pitchFamily="34" charset="-122"/>
                <a:ea typeface="Microsoft YaHei" panose="020B0503020204020204" pitchFamily="34" charset="-122"/>
                <a:sym typeface="+mn-ea"/>
              </a:rPr>
              <a:t>Maintain </a:t>
            </a:r>
            <a:r>
              <a:rPr lang="en-GB" altLang="zh-CN" dirty="0" smtClean="0">
                <a:latin typeface="Microsoft YaHei" panose="020B0503020204020204" pitchFamily="34" charset="-122"/>
                <a:ea typeface="Microsoft YaHei" panose="020B0503020204020204" pitchFamily="34" charset="-122"/>
                <a:sym typeface="+mn-ea"/>
              </a:rPr>
              <a:t>DEVICE.LINE</a:t>
            </a:r>
            <a:endParaRPr lang="en-US" altLang="zh-CN" dirty="0" smtClean="0">
              <a:latin typeface="Microsoft YaHei" panose="020B0503020204020204" pitchFamily="34" charset="-122"/>
              <a:ea typeface="Microsoft YaHei" panose="020B0503020204020204" pitchFamily="34" charset="-122"/>
            </a:endParaRPr>
          </a:p>
          <a:p>
            <a:r>
              <a:rPr lang="en-GB" altLang="zh-CN" dirty="0" smtClean="0">
                <a:latin typeface="Microsoft YaHei" panose="020B0503020204020204" pitchFamily="34" charset="-122"/>
                <a:ea typeface="Microsoft YaHei" panose="020B0503020204020204" pitchFamily="34" charset="-122"/>
                <a:sym typeface="+mn-ea"/>
              </a:rPr>
              <a:t>ATTRINFO: </a:t>
            </a:r>
            <a:r>
              <a:rPr lang="en-GB" altLang="en-US" dirty="0" smtClean="0">
                <a:latin typeface="Microsoft YaHei" panose="020B0503020204020204" pitchFamily="34" charset="-122"/>
                <a:ea typeface="Microsoft YaHei" panose="020B0503020204020204" pitchFamily="34" charset="-122"/>
                <a:sym typeface="+mn-ea"/>
              </a:rPr>
              <a:t>Maintain </a:t>
            </a:r>
            <a:r>
              <a:rPr lang="en-GB" altLang="zh-CN" dirty="0" smtClean="0">
                <a:latin typeface="Microsoft YaHei" panose="020B0503020204020204" pitchFamily="34" charset="-122"/>
                <a:ea typeface="Microsoft YaHei" panose="020B0503020204020204" pitchFamily="34" charset="-122"/>
                <a:sym typeface="+mn-ea"/>
              </a:rPr>
              <a:t>STEP </a:t>
            </a:r>
            <a:r>
              <a:rPr lang="en-GB" altLang="en-US" dirty="0" smtClean="0">
                <a:latin typeface="Microsoft YaHei" panose="020B0503020204020204" pitchFamily="34" charset="-122"/>
                <a:ea typeface="Microsoft YaHei" panose="020B0503020204020204" pitchFamily="34" charset="-122"/>
                <a:sym typeface="+mn-ea"/>
              </a:rPr>
              <a:t>or </a:t>
            </a:r>
            <a:r>
              <a:rPr lang="en-GB" altLang="zh-CN" dirty="0" smtClean="0">
                <a:latin typeface="Microsoft YaHei" panose="020B0503020204020204" pitchFamily="34" charset="-122"/>
                <a:ea typeface="Microsoft YaHei" panose="020B0503020204020204" pitchFamily="34" charset="-122"/>
                <a:sym typeface="+mn-ea"/>
              </a:rPr>
              <a:t>GRP</a:t>
            </a:r>
            <a:endParaRPr lang="en-GB" altLang="zh-CN" dirty="0" smtClean="0">
              <a:latin typeface="Microsoft YaHei" panose="020B0503020204020204" pitchFamily="34" charset="-122"/>
              <a:ea typeface="Microsoft YaHei" panose="020B0503020204020204" pitchFamily="34" charset="-122"/>
              <a:sym typeface="+mn-ea"/>
            </a:endParaRPr>
          </a:p>
          <a:p>
            <a:r>
              <a:rPr lang="en-GB" altLang="zh-CN" dirty="0" smtClean="0">
                <a:latin typeface="Microsoft YaHei" panose="020B0503020204020204" pitchFamily="34" charset="-122"/>
                <a:ea typeface="Microsoft YaHei" panose="020B0503020204020204" pitchFamily="34" charset="-122"/>
                <a:sym typeface="+mn-ea"/>
              </a:rPr>
              <a:t>ATTRFLAG: </a:t>
            </a:r>
            <a:r>
              <a:rPr lang="en-GB" altLang="en-US" dirty="0" smtClean="0">
                <a:latin typeface="Microsoft YaHei" panose="020B0503020204020204" pitchFamily="34" charset="-122"/>
                <a:ea typeface="Microsoft YaHei" panose="020B0503020204020204" pitchFamily="34" charset="-122"/>
                <a:sym typeface="+mn-ea"/>
              </a:rPr>
              <a:t>Maintain </a:t>
            </a:r>
            <a:r>
              <a:rPr lang="en-GB" altLang="zh-CN" dirty="0" smtClean="0">
                <a:latin typeface="Microsoft YaHei" panose="020B0503020204020204" pitchFamily="34" charset="-122"/>
                <a:ea typeface="Microsoft YaHei" panose="020B0503020204020204" pitchFamily="34" charset="-122"/>
                <a:sym typeface="+mn-ea"/>
              </a:rPr>
              <a:t>KPBC </a:t>
            </a:r>
            <a:r>
              <a:rPr lang="en-GB" altLang="en-US" dirty="0" smtClean="0">
                <a:latin typeface="Microsoft YaHei" panose="020B0503020204020204" pitchFamily="34" charset="-122"/>
                <a:ea typeface="Microsoft YaHei" panose="020B0503020204020204" pitchFamily="34" charset="-122"/>
                <a:sym typeface="+mn-ea"/>
              </a:rPr>
              <a:t>, separate multiple ones with semicolons</a:t>
            </a:r>
            <a:endParaRPr lang="zh-CN" altLang="en-US" b="1" dirty="0">
              <a:latin typeface="Microsoft YaHei" panose="020B0503020204020204" pitchFamily="34" charset="-122"/>
              <a:ea typeface="Microsoft YaHei" panose="020B0503020204020204" pitchFamily="34" charset="-122"/>
            </a:endParaRPr>
          </a:p>
        </p:txBody>
      </p:sp>
      <p:sp>
        <p:nvSpPr>
          <p:cNvPr id="4" name="文字方塊 3"/>
          <p:cNvSpPr txBox="1"/>
          <p:nvPr/>
        </p:nvSpPr>
        <p:spPr>
          <a:xfrm>
            <a:off x="285889" y="191493"/>
            <a:ext cx="10297671" cy="460375"/>
          </a:xfrm>
          <a:prstGeom prst="rect">
            <a:avLst/>
          </a:prstGeom>
          <a:noFill/>
        </p:spPr>
        <p:txBody>
          <a:bodyPr wrap="square" rtlCol="0">
            <a:spAutoFit/>
          </a:bodyPr>
          <a:lstStyle/>
          <a:p>
            <a:r>
              <a:rPr lang="en-GB" altLang="zh-CN" sz="2400" dirty="0">
                <a:latin typeface="Microsoft YaHei" panose="020B0503020204020204" pitchFamily="34" charset="-122"/>
                <a:ea typeface="Microsoft YaHei" panose="020B0503020204020204" pitchFamily="34" charset="-122"/>
                <a:sym typeface="+mn-ea"/>
              </a:rPr>
              <a:t>HSG-PASTE UAT2 FLEX TO HSG- </a:t>
            </a:r>
            <a:r>
              <a:rPr lang="en-GB" altLang="en-US" sz="2400" dirty="0">
                <a:latin typeface="Microsoft YaHei" panose="020B0503020204020204" pitchFamily="34" charset="-122"/>
                <a:ea typeface="Microsoft YaHei" panose="020B0503020204020204" pitchFamily="34" charset="-122"/>
                <a:sym typeface="+mn-ea"/>
              </a:rPr>
              <a:t>hand brush station</a:t>
            </a:r>
            <a:endParaRPr lang="en-US" altLang="zh-CN" sz="2400" dirty="0">
              <a:latin typeface="Microsoft YaHei" panose="020B0503020204020204" pitchFamily="34" charset="-122"/>
              <a:ea typeface="Microsoft YaHei" panose="020B0503020204020204" pitchFamily="34" charset="-122"/>
            </a:endParaRPr>
          </a:p>
        </p:txBody>
      </p:sp>
      <p:pic>
        <p:nvPicPr>
          <p:cNvPr id="3" name="圖片 2"/>
          <p:cNvPicPr>
            <a:picLocks noChangeAspect="1"/>
          </p:cNvPicPr>
          <p:nvPr/>
        </p:nvPicPr>
        <p:blipFill>
          <a:blip r:embed="rId1"/>
          <a:stretch>
            <a:fillRect/>
          </a:stretch>
        </p:blipFill>
        <p:spPr>
          <a:xfrm>
            <a:off x="285750" y="2106193"/>
            <a:ext cx="4705350" cy="433705"/>
          </a:xfrm>
          <a:prstGeom prst="rect">
            <a:avLst/>
          </a:prstGeom>
        </p:spPr>
      </p:pic>
      <p:pic>
        <p:nvPicPr>
          <p:cNvPr id="5" name="圖片 4"/>
          <p:cNvPicPr>
            <a:picLocks noChangeAspect="1"/>
          </p:cNvPicPr>
          <p:nvPr/>
        </p:nvPicPr>
        <p:blipFill>
          <a:blip r:embed="rId2"/>
          <a:stretch>
            <a:fillRect/>
          </a:stretch>
        </p:blipFill>
        <p:spPr>
          <a:xfrm>
            <a:off x="285750" y="2914987"/>
            <a:ext cx="9391650" cy="405130"/>
          </a:xfrm>
          <a:prstGeom prst="rect">
            <a:avLst/>
          </a:prstGeom>
        </p:spPr>
      </p:pic>
      <p:pic>
        <p:nvPicPr>
          <p:cNvPr id="9" name="圖片 8"/>
          <p:cNvPicPr>
            <a:picLocks noChangeAspect="1"/>
          </p:cNvPicPr>
          <p:nvPr/>
        </p:nvPicPr>
        <p:blipFill>
          <a:blip r:embed="rId3"/>
          <a:stretch>
            <a:fillRect/>
          </a:stretch>
        </p:blipFill>
        <p:spPr>
          <a:xfrm>
            <a:off x="285750" y="3695206"/>
            <a:ext cx="11854815" cy="628650"/>
          </a:xfrm>
          <a:prstGeom prst="rect">
            <a:avLst/>
          </a:prstGeom>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方塊 2"/>
          <p:cNvSpPr txBox="1"/>
          <p:nvPr/>
        </p:nvSpPr>
        <p:spPr>
          <a:xfrm>
            <a:off x="285889" y="191493"/>
            <a:ext cx="10297671" cy="460375"/>
          </a:xfrm>
          <a:prstGeom prst="rect">
            <a:avLst/>
          </a:prstGeom>
          <a:noFill/>
        </p:spPr>
        <p:txBody>
          <a:bodyPr wrap="square" rtlCol="0">
            <a:spAutoFit/>
          </a:bodyPr>
          <a:lstStyle/>
          <a:p>
            <a:r>
              <a:rPr lang="en-GB" sz="2400" dirty="0">
                <a:latin typeface="Microsoft YaHei" panose="020B0503020204020204" pitchFamily="34" charset="-122"/>
                <a:ea typeface="Microsoft YaHei" panose="020B0503020204020204" pitchFamily="34" charset="-122"/>
              </a:rPr>
              <a:t>INSTALL HOLD BKT-FAST </a:t>
            </a:r>
            <a:r>
              <a:rPr lang="en-GB" sz="2400" dirty="0" smtClean="0">
                <a:latin typeface="Microsoft YaHei" panose="020B0503020204020204" pitchFamily="34" charset="-122"/>
                <a:ea typeface="Microsoft YaHei" panose="020B0503020204020204" pitchFamily="34" charset="-122"/>
              </a:rPr>
              <a:t>3XSCREW </a:t>
            </a:r>
            <a:r>
              <a:rPr lang="en-GB" sz="2400" dirty="0">
                <a:latin typeface="Microsoft YaHei" panose="020B0503020204020204" pitchFamily="34" charset="-122"/>
                <a:ea typeface="Microsoft YaHei" panose="020B0503020204020204" pitchFamily="34" charset="-122"/>
              </a:rPr>
              <a:t>-Hand </a:t>
            </a:r>
            <a:r>
              <a:rPr lang="en-GB" altLang="en-US" sz="2400" dirty="0">
                <a:latin typeface="Microsoft YaHei" panose="020B0503020204020204" pitchFamily="34" charset="-122"/>
                <a:ea typeface="Microsoft YaHei" panose="020B0503020204020204" pitchFamily="34" charset="-122"/>
              </a:rPr>
              <a:t>Brush Station</a:t>
            </a:r>
            <a:endParaRPr lang="en-GB" altLang="en-US" sz="2400" dirty="0">
              <a:latin typeface="Microsoft YaHei" panose="020B0503020204020204" pitchFamily="34" charset="-122"/>
              <a:ea typeface="Microsoft YaHei" panose="020B0503020204020204" pitchFamily="34" charset="-122"/>
            </a:endParaRPr>
          </a:p>
        </p:txBody>
      </p:sp>
      <p:sp>
        <p:nvSpPr>
          <p:cNvPr id="6" name="文字方塊 5"/>
          <p:cNvSpPr txBox="1"/>
          <p:nvPr/>
        </p:nvSpPr>
        <p:spPr>
          <a:xfrm>
            <a:off x="166255" y="779823"/>
            <a:ext cx="11457709" cy="368300"/>
          </a:xfrm>
          <a:prstGeom prst="rect">
            <a:avLst/>
          </a:prstGeom>
          <a:noFill/>
        </p:spPr>
        <p:txBody>
          <a:bodyPr wrap="square" rtlCol="0">
            <a:spAutoFit/>
          </a:bodyPr>
          <a:lstStyle/>
          <a:p>
            <a:r>
              <a:rPr lang="en-GB" altLang="en-US" b="1" dirty="0" smtClean="0">
                <a:latin typeface="Microsoft YaHei" panose="020B0503020204020204" pitchFamily="34" charset="-122"/>
                <a:ea typeface="Microsoft YaHei" panose="020B0503020204020204" pitchFamily="34" charset="-122"/>
              </a:rPr>
              <a:t>Station name </a:t>
            </a:r>
            <a:r>
              <a:rPr lang="en-GB" altLang="zh-CN" b="1" dirty="0" smtClean="0">
                <a:latin typeface="Microsoft YaHei" panose="020B0503020204020204" pitchFamily="34" charset="-122"/>
                <a:ea typeface="Microsoft YaHei" panose="020B0503020204020204" pitchFamily="34" charset="-122"/>
              </a:rPr>
              <a:t>: </a:t>
            </a:r>
            <a:r>
              <a:rPr lang="en-GB" altLang="en-US" dirty="0">
                <a:latin typeface="Microsoft YaHei" panose="020B0503020204020204" pitchFamily="34" charset="-122"/>
                <a:ea typeface="Microsoft YaHei" panose="020B0503020204020204" pitchFamily="34" charset="-122"/>
              </a:rPr>
              <a:t>INSTALL HOLD BKT-FAST 3XSCREW</a:t>
            </a:r>
            <a:endParaRPr lang="en-GB" altLang="en-US" dirty="0">
              <a:latin typeface="Microsoft YaHei" panose="020B0503020204020204" pitchFamily="34" charset="-122"/>
              <a:ea typeface="Microsoft YaHei" panose="020B0503020204020204" pitchFamily="34" charset="-122"/>
            </a:endParaRPr>
          </a:p>
        </p:txBody>
      </p:sp>
      <p:sp>
        <p:nvSpPr>
          <p:cNvPr id="8" name="文字方塊 7"/>
          <p:cNvSpPr txBox="1"/>
          <p:nvPr/>
        </p:nvSpPr>
        <p:spPr>
          <a:xfrm>
            <a:off x="166255" y="3196581"/>
            <a:ext cx="4608945" cy="1198880"/>
          </a:xfrm>
          <a:prstGeom prst="rect">
            <a:avLst/>
          </a:prstGeom>
          <a:noFill/>
        </p:spPr>
        <p:txBody>
          <a:bodyPr wrap="square" rtlCol="0">
            <a:spAutoFit/>
          </a:bodyPr>
          <a:lstStyle/>
          <a:p>
            <a:r>
              <a:rPr lang="en-GB" altLang="zh-TW" b="1" dirty="0">
                <a:latin typeface="Microsoft YaHei" panose="020B0503020204020204" pitchFamily="34" charset="-122"/>
                <a:ea typeface="Microsoft YaHei" panose="020B0503020204020204" pitchFamily="34" charset="-122"/>
                <a:cs typeface="Microsoft YaHei" panose="020B0503020204020204" pitchFamily="34" charset="-122"/>
              </a:rPr>
              <a:t>Station </a:t>
            </a:r>
            <a:r>
              <a:rPr lang="en-GB" altLang="zh-CN" b="1" dirty="0">
                <a:latin typeface="Microsoft YaHei" panose="020B0503020204020204" pitchFamily="34" charset="-122"/>
                <a:ea typeface="Microsoft YaHei" panose="020B0503020204020204" pitchFamily="34" charset="-122"/>
                <a:cs typeface="Microsoft YaHei" panose="020B0503020204020204" pitchFamily="34" charset="-122"/>
              </a:rPr>
              <a:t>GRP </a:t>
            </a:r>
            <a:r>
              <a:rPr lang="en-GB" altLang="zh-CN" b="1" dirty="0" smtClean="0">
                <a:latin typeface="Microsoft YaHei" panose="020B0503020204020204" pitchFamily="34" charset="-122"/>
                <a:ea typeface="Microsoft YaHei" panose="020B0503020204020204" pitchFamily="34" charset="-122"/>
                <a:cs typeface="Microsoft YaHei" panose="020B0503020204020204" pitchFamily="34" charset="-122"/>
              </a:rPr>
              <a:t>: </a:t>
            </a:r>
            <a:r>
              <a:rPr lang="en-GB" altLang="zh-CN" dirty="0" smtClean="0">
                <a:latin typeface="Microsoft YaHei" panose="020B0503020204020204" pitchFamily="34" charset="-122"/>
                <a:ea typeface="Microsoft YaHei" panose="020B0503020204020204" pitchFamily="34" charset="-122"/>
                <a:cs typeface="Microsoft YaHei" panose="020B0503020204020204" pitchFamily="34" charset="-122"/>
              </a:rPr>
              <a:t>AIJ</a:t>
            </a:r>
            <a:endParaRPr lang="en-GB" altLang="zh-CN" dirty="0" smtClean="0">
              <a:latin typeface="Microsoft YaHei" panose="020B0503020204020204" pitchFamily="34" charset="-122"/>
              <a:ea typeface="Microsoft YaHei" panose="020B0503020204020204" pitchFamily="34" charset="-122"/>
              <a:cs typeface="Microsoft YaHei" panose="020B0503020204020204" pitchFamily="34" charset="-122"/>
            </a:endParaRPr>
          </a:p>
          <a:p>
            <a:r>
              <a:rPr lang="en-GB" altLang="en-US" b="1" dirty="0">
                <a:latin typeface="Microsoft YaHei" panose="020B0503020204020204" pitchFamily="34" charset="-122"/>
                <a:ea typeface="Microsoft YaHei" panose="020B0503020204020204" pitchFamily="34" charset="-122"/>
                <a:cs typeface="Microsoft YaHei" panose="020B0503020204020204" pitchFamily="34" charset="-122"/>
              </a:rPr>
              <a:t>Brushing </a:t>
            </a:r>
            <a:r>
              <a:rPr lang="en-GB" altLang="en-US" b="1" dirty="0" smtClean="0">
                <a:latin typeface="Microsoft YaHei" panose="020B0503020204020204" pitchFamily="34" charset="-122"/>
                <a:ea typeface="Microsoft YaHei" panose="020B0503020204020204" pitchFamily="34" charset="-122"/>
                <a:cs typeface="Microsoft YaHei" panose="020B0503020204020204" pitchFamily="34" charset="-122"/>
              </a:rPr>
              <a:t>method </a:t>
            </a:r>
            <a:r>
              <a:rPr lang="en-GB" altLang="zh-CN" b="1" dirty="0" smtClean="0">
                <a:latin typeface="Microsoft YaHei" panose="020B0503020204020204" pitchFamily="34" charset="-122"/>
                <a:ea typeface="Microsoft YaHei" panose="020B0503020204020204" pitchFamily="34" charset="-122"/>
                <a:cs typeface="Microsoft YaHei" panose="020B0503020204020204" pitchFamily="34" charset="-122"/>
              </a:rPr>
              <a:t>: </a:t>
            </a:r>
            <a:r>
              <a:rPr lang="en-GB" dirty="0" smtClean="0">
                <a:latin typeface="Microsoft YaHei" panose="020B0503020204020204" pitchFamily="34" charset="-122"/>
                <a:ea typeface="Microsoft YaHei" panose="020B0503020204020204" pitchFamily="34" charset="-122"/>
                <a:cs typeface="Microsoft YaHei" panose="020B0503020204020204" pitchFamily="34" charset="-122"/>
              </a:rPr>
              <a:t>HSG 70ISN</a:t>
            </a:r>
            <a:endParaRPr lang="en-US" altLang="zh-CN" dirty="0" smtClean="0">
              <a:latin typeface="Microsoft YaHei" panose="020B0503020204020204" pitchFamily="34" charset="-122"/>
              <a:ea typeface="Microsoft YaHei" panose="020B0503020204020204" pitchFamily="34" charset="-122"/>
              <a:cs typeface="Microsoft YaHei" panose="020B0503020204020204" pitchFamily="34" charset="-122"/>
            </a:endParaRPr>
          </a:p>
          <a:p>
            <a:r>
              <a:rPr lang="en-GB" altLang="zh-CN" b="1" dirty="0">
                <a:latin typeface="Microsoft YaHei" panose="020B0503020204020204" pitchFamily="34" charset="-122"/>
                <a:ea typeface="Microsoft YaHei" panose="020B0503020204020204" pitchFamily="34" charset="-122"/>
                <a:cs typeface="Microsoft YaHei" panose="020B0503020204020204" pitchFamily="34" charset="-122"/>
              </a:rPr>
              <a:t>WKTYPE </a:t>
            </a:r>
            <a:r>
              <a:rPr lang="en-GB" altLang="zh-CN" b="1" dirty="0" smtClean="0">
                <a:latin typeface="Microsoft YaHei" panose="020B0503020204020204" pitchFamily="34" charset="-122"/>
                <a:ea typeface="Microsoft YaHei" panose="020B0503020204020204" pitchFamily="34" charset="-122"/>
                <a:cs typeface="Microsoft YaHei" panose="020B0503020204020204" pitchFamily="34" charset="-122"/>
              </a:rPr>
              <a:t>: </a:t>
            </a:r>
            <a:r>
              <a:rPr lang="en-GB" altLang="en-US" dirty="0" smtClean="0">
                <a:latin typeface="Microsoft YaHei" panose="020B0503020204020204" pitchFamily="34" charset="-122"/>
                <a:ea typeface="Microsoft YaHei" panose="020B0503020204020204" pitchFamily="34" charset="-122"/>
                <a:cs typeface="Microsoft YaHei" panose="020B0503020204020204" pitchFamily="34" charset="-122"/>
              </a:rPr>
              <a:t>WKS07_PSTEP6</a:t>
            </a:r>
            <a:endParaRPr lang="en-GB" altLang="en-US" dirty="0" smtClean="0">
              <a:latin typeface="Microsoft YaHei" panose="020B0503020204020204" pitchFamily="34" charset="-122"/>
              <a:ea typeface="Microsoft YaHei" panose="020B0503020204020204" pitchFamily="34" charset="-122"/>
              <a:cs typeface="Microsoft YaHei" panose="020B0503020204020204" pitchFamily="34" charset="-122"/>
            </a:endParaRPr>
          </a:p>
          <a:p>
            <a:r>
              <a:rPr lang="en-GB" altLang="en-US" b="1" dirty="0">
                <a:latin typeface="Microsoft YaHei" panose="020B0503020204020204" pitchFamily="34" charset="-122"/>
                <a:ea typeface="Microsoft YaHei" panose="020B0503020204020204" pitchFamily="34" charset="-122"/>
                <a:cs typeface="Microsoft YaHei" panose="020B0503020204020204" pitchFamily="34" charset="-122"/>
              </a:rPr>
              <a:t>Program name </a:t>
            </a:r>
            <a:r>
              <a:rPr lang="en-GB" altLang="zh-CN" b="1" dirty="0" smtClean="0">
                <a:latin typeface="Microsoft YaHei" panose="020B0503020204020204" pitchFamily="34" charset="-122"/>
                <a:ea typeface="Microsoft YaHei" panose="020B0503020204020204" pitchFamily="34" charset="-122"/>
                <a:cs typeface="Microsoft YaHei" panose="020B0503020204020204" pitchFamily="34" charset="-122"/>
                <a:sym typeface="+mn-ea"/>
              </a:rPr>
              <a:t>: </a:t>
            </a:r>
            <a:r>
              <a:rPr lang="en-GB" altLang="zh-CN" dirty="0" err="1" smtClean="0">
                <a:latin typeface="Microsoft YaHei" panose="020B0503020204020204" pitchFamily="34" charset="-122"/>
                <a:ea typeface="Microsoft YaHei" panose="020B0503020204020204" pitchFamily="34" charset="-122"/>
                <a:cs typeface="Microsoft YaHei" panose="020B0503020204020204" pitchFamily="34" charset="-122"/>
              </a:rPr>
              <a:t>CT.UsbData</a:t>
            </a:r>
            <a:endParaRPr lang="en-US" altLang="zh-CN" dirty="0" smtClean="0">
              <a:latin typeface="Microsoft YaHei" panose="020B0503020204020204" pitchFamily="34" charset="-122"/>
              <a:ea typeface="Microsoft YaHei" panose="020B0503020204020204" pitchFamily="34" charset="-122"/>
              <a:cs typeface="Microsoft YaHei" panose="020B0503020204020204" pitchFamily="34" charset="-122"/>
            </a:endParaRPr>
          </a:p>
        </p:txBody>
      </p:sp>
      <p:sp>
        <p:nvSpPr>
          <p:cNvPr id="9" name="文字方塊 8"/>
          <p:cNvSpPr txBox="1"/>
          <p:nvPr/>
        </p:nvSpPr>
        <p:spPr>
          <a:xfrm>
            <a:off x="166255" y="1147963"/>
            <a:ext cx="11070590" cy="1477328"/>
          </a:xfrm>
          <a:prstGeom prst="rect">
            <a:avLst/>
          </a:prstGeom>
          <a:noFill/>
        </p:spPr>
        <p:txBody>
          <a:bodyPr wrap="square" rtlCol="0">
            <a:spAutoFit/>
          </a:bodyPr>
          <a:lstStyle/>
          <a:p>
            <a:pPr algn="l">
              <a:buClrTx/>
              <a:buSzTx/>
              <a:buFontTx/>
            </a:pPr>
            <a:r>
              <a:rPr lang="en-GB" altLang="zh-TW" b="1" dirty="0">
                <a:latin typeface="+mn-ea"/>
              </a:rPr>
              <a:t>Current site functions </a:t>
            </a:r>
            <a:r>
              <a:rPr lang="en-GB" altLang="zh-CN" b="1" dirty="0" smtClean="0">
                <a:latin typeface="+mn-ea"/>
              </a:rPr>
              <a:t>:</a:t>
            </a:r>
            <a:endParaRPr lang="en-GB" altLang="zh-CN" b="1" dirty="0" smtClean="0">
              <a:latin typeface="+mn-ea"/>
            </a:endParaRPr>
          </a:p>
          <a:p>
            <a:pPr marL="285750" indent="-285750" algn="l">
              <a:buClrTx/>
              <a:buSzTx/>
              <a:buFont typeface="Arial" panose="020B0604020202020204" pitchFamily="34" charset="0"/>
              <a:buChar char="•"/>
            </a:pPr>
            <a:r>
              <a:rPr lang="en-GB" altLang="zh-CN" dirty="0" smtClean="0">
                <a:latin typeface="Microsoft YaHei" panose="020B0503020204020204" pitchFamily="34" charset="-122"/>
                <a:ea typeface="Microsoft YaHei" panose="020B0503020204020204" pitchFamily="34" charset="-122"/>
              </a:rPr>
              <a:t>PLC </a:t>
            </a:r>
            <a:r>
              <a:rPr lang="en-GB" altLang="en-US" dirty="0" smtClean="0">
                <a:latin typeface="Microsoft YaHei" panose="020B0503020204020204" pitchFamily="34" charset="-122"/>
                <a:ea typeface="Microsoft YaHei" panose="020B0503020204020204" pitchFamily="34" charset="-122"/>
              </a:rPr>
              <a:t>communication station</a:t>
            </a:r>
            <a:endParaRPr lang="en-US" altLang="zh-CN" dirty="0" smtClean="0">
              <a:latin typeface="Microsoft YaHei" panose="020B0503020204020204" pitchFamily="34" charset="-122"/>
              <a:ea typeface="Microsoft YaHei" panose="020B0503020204020204" pitchFamily="34" charset="-122"/>
            </a:endParaRPr>
          </a:p>
          <a:p>
            <a:pPr marL="285750" indent="-285750" algn="l">
              <a:buClrTx/>
              <a:buSzTx/>
              <a:buFont typeface="Arial" panose="020B0604020202020204" pitchFamily="34" charset="0"/>
              <a:buChar char="•"/>
            </a:pPr>
            <a:r>
              <a:rPr lang="en-GB" altLang="en-US" dirty="0" smtClean="0">
                <a:latin typeface="Microsoft YaHei" panose="020B0503020204020204" pitchFamily="34" charset="-122"/>
                <a:ea typeface="Microsoft YaHei" panose="020B0503020204020204" pitchFamily="34" charset="-122"/>
              </a:rPr>
              <a:t>Upload </a:t>
            </a:r>
            <a:r>
              <a:rPr lang="en-GB" altLang="zh-CN" dirty="0" smtClean="0">
                <a:latin typeface="Microsoft YaHei" panose="020B0503020204020204" pitchFamily="34" charset="-122"/>
                <a:ea typeface="Microsoft YaHei" panose="020B0503020204020204" pitchFamily="34" charset="-122"/>
              </a:rPr>
              <a:t>FIXTURE ID, COMDATA </a:t>
            </a:r>
            <a:r>
              <a:rPr lang="en-GB" altLang="en-US" dirty="0" smtClean="0">
                <a:latin typeface="Microsoft YaHei" panose="020B0503020204020204" pitchFamily="34" charset="-122"/>
                <a:ea typeface="Microsoft YaHei" panose="020B0503020204020204" pitchFamily="34" charset="-122"/>
              </a:rPr>
              <a:t>table</a:t>
            </a:r>
            <a:endParaRPr lang="en-US" altLang="zh-CN" dirty="0" smtClean="0">
              <a:latin typeface="Microsoft YaHei" panose="020B0503020204020204" pitchFamily="34" charset="-122"/>
              <a:ea typeface="Microsoft YaHei" panose="020B0503020204020204" pitchFamily="34" charset="-122"/>
            </a:endParaRPr>
          </a:p>
          <a:p>
            <a:pPr marL="285750" indent="-285750" algn="l">
              <a:buClrTx/>
              <a:buSzTx/>
              <a:buFont typeface="Arial" panose="020B0604020202020204" pitchFamily="34" charset="0"/>
              <a:buChar char="•"/>
            </a:pPr>
            <a:r>
              <a:rPr lang="en-GB" altLang="zh-CN" dirty="0" smtClean="0">
                <a:latin typeface="Microsoft YaHei" panose="020B0503020204020204" pitchFamily="34" charset="-122"/>
                <a:ea typeface="Microsoft YaHei" panose="020B0503020204020204" pitchFamily="34" charset="-122"/>
              </a:rPr>
              <a:t>ROUTING CONTROL </a:t>
            </a:r>
            <a:r>
              <a:rPr lang="en-GB" altLang="en-US" dirty="0" smtClean="0">
                <a:latin typeface="Microsoft YaHei" panose="020B0503020204020204" pitchFamily="34" charset="-122"/>
                <a:ea typeface="Microsoft YaHei" panose="020B0503020204020204" pitchFamily="34" charset="-122"/>
              </a:rPr>
              <a:t>stuck</a:t>
            </a:r>
            <a:endParaRPr lang="en-US" altLang="zh-CN" dirty="0" smtClean="0">
              <a:latin typeface="Microsoft YaHei" panose="020B0503020204020204" pitchFamily="34" charset="-122"/>
              <a:ea typeface="Microsoft YaHei" panose="020B0503020204020204" pitchFamily="34" charset="-122"/>
            </a:endParaRPr>
          </a:p>
          <a:p>
            <a:pPr marL="285750" indent="-285750" algn="l">
              <a:buClrTx/>
              <a:buSzTx/>
              <a:buFont typeface="Arial" panose="020B0604020202020204" pitchFamily="34" charset="0"/>
              <a:buChar char="•"/>
            </a:pPr>
            <a:r>
              <a:rPr lang="en-GB" altLang="zh-CN" dirty="0" smtClean="0">
                <a:latin typeface="Microsoft YaHei" panose="020B0503020204020204" pitchFamily="34" charset="-122"/>
                <a:ea typeface="Microsoft YaHei" panose="020B0503020204020204" pitchFamily="34" charset="-122"/>
              </a:rPr>
              <a:t>CHK ROUTE </a:t>
            </a:r>
            <a:r>
              <a:rPr lang="en-GB" altLang="en-US" dirty="0" smtClean="0">
                <a:latin typeface="Microsoft YaHei" panose="020B0503020204020204" pitchFamily="34" charset="-122"/>
                <a:ea typeface="Microsoft YaHei" panose="020B0503020204020204" pitchFamily="34" charset="-122"/>
              </a:rPr>
              <a:t>passing station</a:t>
            </a:r>
            <a:endParaRPr lang="en-US" altLang="zh-CN" dirty="0">
              <a:latin typeface="Microsoft YaHei" panose="020B0503020204020204" pitchFamily="34" charset="-122"/>
              <a:ea typeface="Microsoft YaHei" panose="020B0503020204020204" pitchFamily="34" charset="-122"/>
            </a:endParaRPr>
          </a:p>
        </p:txBody>
      </p:sp>
      <p:pic>
        <p:nvPicPr>
          <p:cNvPr id="4" name="圖片 3"/>
          <p:cNvPicPr>
            <a:picLocks noChangeAspect="1"/>
          </p:cNvPicPr>
          <p:nvPr/>
        </p:nvPicPr>
        <p:blipFill>
          <a:blip r:embed="rId1"/>
          <a:stretch>
            <a:fillRect/>
          </a:stretch>
        </p:blipFill>
        <p:spPr>
          <a:xfrm>
            <a:off x="4992370" y="2012358"/>
            <a:ext cx="6746875" cy="4026535"/>
          </a:xfrm>
          <a:prstGeom prst="rect">
            <a:avLst/>
          </a:prstGeom>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方塊 2"/>
          <p:cNvSpPr txBox="1"/>
          <p:nvPr/>
        </p:nvSpPr>
        <p:spPr>
          <a:xfrm>
            <a:off x="285889" y="191493"/>
            <a:ext cx="10297671" cy="460375"/>
          </a:xfrm>
          <a:prstGeom prst="rect">
            <a:avLst/>
          </a:prstGeom>
          <a:noFill/>
        </p:spPr>
        <p:txBody>
          <a:bodyPr wrap="square" rtlCol="0">
            <a:spAutoFit/>
          </a:bodyPr>
          <a:lstStyle/>
          <a:p>
            <a:r>
              <a:rPr lang="en-GB" sz="2400" dirty="0">
                <a:latin typeface="Microsoft YaHei" panose="020B0503020204020204" pitchFamily="34" charset="-122"/>
                <a:ea typeface="Microsoft YaHei" panose="020B0503020204020204" pitchFamily="34" charset="-122"/>
                <a:sym typeface="+mn-ea"/>
              </a:rPr>
              <a:t>INSTALL HOLD BKT-FAST </a:t>
            </a:r>
            <a:r>
              <a:rPr lang="en-GB" sz="2400" dirty="0" smtClean="0">
                <a:latin typeface="Microsoft YaHei" panose="020B0503020204020204" pitchFamily="34" charset="-122"/>
                <a:ea typeface="Microsoft YaHei" panose="020B0503020204020204" pitchFamily="34" charset="-122"/>
                <a:sym typeface="+mn-ea"/>
              </a:rPr>
              <a:t>3XSCREW -Hand </a:t>
            </a:r>
            <a:r>
              <a:rPr lang="en-GB" altLang="en-US" sz="2400" dirty="0">
                <a:latin typeface="Microsoft YaHei" panose="020B0503020204020204" pitchFamily="34" charset="-122"/>
                <a:ea typeface="Microsoft YaHei" panose="020B0503020204020204" pitchFamily="34" charset="-122"/>
                <a:sym typeface="+mn-ea"/>
              </a:rPr>
              <a:t>Brush Station</a:t>
            </a:r>
            <a:endParaRPr lang="en-US" altLang="zh-CN" sz="2400" dirty="0">
              <a:latin typeface="Microsoft YaHei" panose="020B0503020204020204" pitchFamily="34" charset="-122"/>
              <a:ea typeface="Microsoft YaHei" panose="020B0503020204020204" pitchFamily="34" charset="-122"/>
            </a:endParaRPr>
          </a:p>
        </p:txBody>
      </p:sp>
      <p:sp>
        <p:nvSpPr>
          <p:cNvPr id="6" name="文字方塊 5"/>
          <p:cNvSpPr txBox="1"/>
          <p:nvPr/>
        </p:nvSpPr>
        <p:spPr>
          <a:xfrm>
            <a:off x="285889" y="766762"/>
            <a:ext cx="11350488" cy="5354320"/>
          </a:xfrm>
          <a:prstGeom prst="rect">
            <a:avLst/>
          </a:prstGeom>
          <a:noFill/>
        </p:spPr>
        <p:txBody>
          <a:bodyPr wrap="square" rtlCol="0">
            <a:spAutoFit/>
          </a:bodyPr>
          <a:lstStyle/>
          <a:p>
            <a:r>
              <a:rPr lang="en-GB" altLang="zh-CN" b="1" dirty="0" smtClean="0">
                <a:latin typeface="Microsoft YaHei" panose="020B0503020204020204" pitchFamily="34" charset="-122"/>
                <a:ea typeface="Microsoft YaHei" panose="020B0503020204020204" pitchFamily="34" charset="-122"/>
              </a:rPr>
              <a:t>DEVICE </a:t>
            </a:r>
            <a:r>
              <a:rPr lang="en-GB" altLang="en-US" b="1" dirty="0" smtClean="0">
                <a:latin typeface="Microsoft YaHei" panose="020B0503020204020204" pitchFamily="34" charset="-122"/>
                <a:ea typeface="Microsoft YaHei" panose="020B0503020204020204" pitchFamily="34" charset="-122"/>
              </a:rPr>
              <a:t>configuration information:</a:t>
            </a:r>
            <a:endParaRPr lang="en-GB" altLang="en-US" b="1" dirty="0" smtClean="0">
              <a:latin typeface="Microsoft YaHei" panose="020B0503020204020204" pitchFamily="34" charset="-122"/>
              <a:ea typeface="Microsoft YaHei" panose="020B0503020204020204" pitchFamily="34" charset="-122"/>
            </a:endParaRPr>
          </a:p>
          <a:p>
            <a:endParaRPr lang="en-US" altLang="zh-CN" b="1" dirty="0" smtClean="0">
              <a:latin typeface="Microsoft YaHei" panose="020B0503020204020204" pitchFamily="34" charset="-122"/>
              <a:ea typeface="Microsoft YaHei" panose="020B0503020204020204" pitchFamily="34" charset="-122"/>
            </a:endParaRPr>
          </a:p>
          <a:p>
            <a:r>
              <a:rPr lang="en-GB" altLang="zh-CN" sz="1400" dirty="0" smtClean="0">
                <a:solidFill>
                  <a:schemeClr val="accent2">
                    <a:lumMod val="75000"/>
                  </a:schemeClr>
                </a:solidFill>
                <a:latin typeface="Microsoft YaHei" panose="020B0503020204020204" pitchFamily="34" charset="-122"/>
                <a:ea typeface="Microsoft YaHei" panose="020B0503020204020204" pitchFamily="34" charset="-122"/>
              </a:rPr>
              <a:t>SELECT * FROM DEVICE@SHKGP1_RPT WHERE GRP='AIJ' AND LINE='3M02C'</a:t>
            </a:r>
            <a:endParaRPr lang="zh-CN" altLang="en-US" sz="1400" dirty="0" smtClean="0">
              <a:solidFill>
                <a:schemeClr val="accent2">
                  <a:lumMod val="75000"/>
                </a:schemeClr>
              </a:solidFill>
              <a:latin typeface="Microsoft YaHei" panose="020B0503020204020204" pitchFamily="34" charset="-122"/>
              <a:ea typeface="Microsoft YaHei" panose="020B0503020204020204" pitchFamily="34" charset="-122"/>
            </a:endParaRPr>
          </a:p>
          <a:p>
            <a:endParaRPr lang="zh-CN" altLang="en-US" dirty="0" smtClean="0">
              <a:latin typeface="Microsoft YaHei" panose="020B0503020204020204" pitchFamily="34" charset="-122"/>
              <a:ea typeface="Microsoft YaHei" panose="020B0503020204020204" pitchFamily="34" charset="-122"/>
            </a:endParaRPr>
          </a:p>
          <a:p>
            <a:endParaRPr lang="zh-CN" altLang="en-US" dirty="0" smtClean="0">
              <a:latin typeface="Microsoft YaHei" panose="020B0503020204020204" pitchFamily="34" charset="-122"/>
              <a:ea typeface="Microsoft YaHei" panose="020B0503020204020204" pitchFamily="34" charset="-122"/>
            </a:endParaRPr>
          </a:p>
          <a:p>
            <a:endParaRPr lang="zh-CN" altLang="en-US" dirty="0" smtClean="0">
              <a:latin typeface="Microsoft YaHei" panose="020B0503020204020204" pitchFamily="34" charset="-122"/>
              <a:ea typeface="Microsoft YaHei" panose="020B0503020204020204" pitchFamily="34" charset="-122"/>
            </a:endParaRPr>
          </a:p>
          <a:p>
            <a:endParaRPr lang="en-US" altLang="zh-CN" dirty="0" smtClean="0">
              <a:latin typeface="Microsoft YaHei" panose="020B0503020204020204" pitchFamily="34" charset="-122"/>
              <a:ea typeface="Microsoft YaHei" panose="020B0503020204020204" pitchFamily="34" charset="-122"/>
            </a:endParaRPr>
          </a:p>
          <a:p>
            <a:r>
              <a:rPr lang="en-GB" altLang="zh-CN" sz="1400" dirty="0" smtClean="0">
                <a:solidFill>
                  <a:schemeClr val="accent2">
                    <a:lumMod val="75000"/>
                  </a:schemeClr>
                </a:solidFill>
                <a:latin typeface="Microsoft YaHei" panose="020B0503020204020204" pitchFamily="34" charset="-122"/>
                <a:ea typeface="Microsoft YaHei" panose="020B0503020204020204" pitchFamily="34" charset="-122"/>
              </a:rPr>
              <a:t>DEVICE_CFG:SELECT * FROM DEVICE_CFG@SHKGP1_RPT WHERE DEVICE IN ('344076')</a:t>
            </a:r>
            <a:endParaRPr lang="en-GB" altLang="zh-CN" sz="1400" dirty="0" smtClean="0">
              <a:solidFill>
                <a:schemeClr val="accent2">
                  <a:lumMod val="75000"/>
                </a:schemeClr>
              </a:solidFill>
              <a:latin typeface="Microsoft YaHei" panose="020B0503020204020204" pitchFamily="34" charset="-122"/>
              <a:ea typeface="Microsoft YaHei" panose="020B0503020204020204" pitchFamily="34" charset="-122"/>
            </a:endParaRPr>
          </a:p>
          <a:p>
            <a:endParaRPr lang="zh-CN" altLang="en-US" dirty="0" smtClean="0">
              <a:latin typeface="Microsoft YaHei" panose="020B0503020204020204" pitchFamily="34" charset="-122"/>
              <a:ea typeface="Microsoft YaHei" panose="020B0503020204020204" pitchFamily="34" charset="-122"/>
            </a:endParaRPr>
          </a:p>
          <a:p>
            <a:endParaRPr lang="en-US" altLang="zh-CN" dirty="0" smtClean="0">
              <a:latin typeface="Microsoft YaHei" panose="020B0503020204020204" pitchFamily="34" charset="-122"/>
              <a:ea typeface="Microsoft YaHei" panose="020B0503020204020204" pitchFamily="34" charset="-122"/>
            </a:endParaRPr>
          </a:p>
          <a:p>
            <a:endParaRPr lang="en-US" altLang="zh-CN" dirty="0" smtClean="0">
              <a:latin typeface="Microsoft YaHei" panose="020B0503020204020204" pitchFamily="34" charset="-122"/>
              <a:ea typeface="Microsoft YaHei" panose="020B0503020204020204" pitchFamily="34" charset="-122"/>
            </a:endParaRPr>
          </a:p>
          <a:p>
            <a:endParaRPr lang="en-US" altLang="zh-CN" dirty="0" smtClean="0">
              <a:latin typeface="Microsoft YaHei" panose="020B0503020204020204" pitchFamily="34" charset="-122"/>
              <a:ea typeface="Microsoft YaHei" panose="020B0503020204020204" pitchFamily="34" charset="-122"/>
            </a:endParaRPr>
          </a:p>
          <a:p>
            <a:r>
              <a:rPr lang="en-GB" altLang="zh-CN" sz="1400" dirty="0" smtClean="0">
                <a:solidFill>
                  <a:schemeClr val="accent2">
                    <a:lumMod val="75000"/>
                  </a:schemeClr>
                </a:solidFill>
                <a:latin typeface="Microsoft YaHei" panose="020B0503020204020204" pitchFamily="34" charset="-122"/>
                <a:ea typeface="Microsoft YaHei" panose="020B0503020204020204" pitchFamily="34" charset="-122"/>
              </a:rPr>
              <a:t>DEVICE_COLLECT:SELECT * FROM DEVICE_COLLECT </a:t>
            </a:r>
            <a:r>
              <a:rPr lang="en-GB" altLang="zh-CN" sz="1400" dirty="0" smtClean="0">
                <a:solidFill>
                  <a:schemeClr val="accent2">
                    <a:lumMod val="75000"/>
                  </a:schemeClr>
                </a:solidFill>
                <a:latin typeface="Microsoft YaHei" panose="020B0503020204020204" pitchFamily="34" charset="-122"/>
                <a:ea typeface="Microsoft YaHei" panose="020B0503020204020204" pitchFamily="34" charset="-122"/>
                <a:sym typeface="+mn-ea"/>
              </a:rPr>
              <a:t>WHERE DEVICE='344076'</a:t>
            </a:r>
            <a:endParaRPr lang="en-US" altLang="zh-CN" sz="1400" dirty="0" smtClean="0">
              <a:solidFill>
                <a:schemeClr val="accent2">
                  <a:lumMod val="75000"/>
                </a:schemeClr>
              </a:solidFill>
              <a:latin typeface="Microsoft YaHei" panose="020B0503020204020204" pitchFamily="34" charset="-122"/>
              <a:ea typeface="Microsoft YaHei" panose="020B0503020204020204" pitchFamily="34" charset="-122"/>
            </a:endParaRPr>
          </a:p>
          <a:p>
            <a:endParaRPr lang="en-US" altLang="zh-CN" dirty="0" smtClean="0">
              <a:latin typeface="Microsoft YaHei" panose="020B0503020204020204" pitchFamily="34" charset="-122"/>
              <a:ea typeface="Microsoft YaHei" panose="020B0503020204020204" pitchFamily="34" charset="-122"/>
            </a:endParaRPr>
          </a:p>
          <a:p>
            <a:r>
              <a:rPr lang="en-GB" altLang="zh-CN" dirty="0" smtClean="0">
                <a:latin typeface="Microsoft YaHei" panose="020B0503020204020204" pitchFamily="34" charset="-122"/>
                <a:ea typeface="Microsoft YaHei" panose="020B0503020204020204" pitchFamily="34" charset="-122"/>
              </a:rPr>
              <a:t>                                                </a:t>
            </a:r>
            <a:endParaRPr lang="en-GB" altLang="zh-CN" dirty="0" smtClean="0">
              <a:latin typeface="Microsoft YaHei" panose="020B0503020204020204" pitchFamily="34" charset="-122"/>
              <a:ea typeface="Microsoft YaHei" panose="020B0503020204020204" pitchFamily="34" charset="-122"/>
            </a:endParaRPr>
          </a:p>
          <a:p>
            <a:endParaRPr lang="en-US" altLang="zh-CN" dirty="0" smtClean="0">
              <a:latin typeface="Microsoft YaHei" panose="020B0503020204020204" pitchFamily="34" charset="-122"/>
              <a:ea typeface="Microsoft YaHei" panose="020B0503020204020204" pitchFamily="34" charset="-122"/>
            </a:endParaRPr>
          </a:p>
          <a:p>
            <a:r>
              <a:rPr lang="en-GB" altLang="zh-CN" dirty="0" smtClean="0">
                <a:latin typeface="Microsoft YaHei" panose="020B0503020204020204" pitchFamily="34" charset="-122"/>
                <a:ea typeface="Microsoft YaHei" panose="020B0503020204020204" pitchFamily="34" charset="-122"/>
              </a:rPr>
              <a:t>I: </a:t>
            </a:r>
            <a:r>
              <a:rPr lang="en-GB" altLang="en-US" dirty="0" smtClean="0">
                <a:latin typeface="Microsoft YaHei" panose="020B0503020204020204" pitchFamily="34" charset="-122"/>
                <a:ea typeface="Microsoft YaHei" panose="020B0503020204020204" pitchFamily="34" charset="-122"/>
              </a:rPr>
              <a:t>Find </a:t>
            </a:r>
            <a:r>
              <a:rPr lang="en-GB" altLang="zh-CN" dirty="0" smtClean="0">
                <a:latin typeface="Microsoft YaHei" panose="020B0503020204020204" pitchFamily="34" charset="-122"/>
                <a:ea typeface="Microsoft YaHei" panose="020B0503020204020204" pitchFamily="34" charset="-122"/>
              </a:rPr>
              <a:t>DB </a:t>
            </a:r>
            <a:r>
              <a:rPr lang="en-GB" altLang="en-US" dirty="0" smtClean="0">
                <a:latin typeface="Microsoft YaHei" panose="020B0503020204020204" pitchFamily="34" charset="-122"/>
                <a:ea typeface="Microsoft YaHei" panose="020B0503020204020204" pitchFamily="34" charset="-122"/>
              </a:rPr>
              <a:t>by flashing </a:t>
            </a:r>
            <a:r>
              <a:rPr lang="en-GB" altLang="zh-CN" dirty="0" smtClean="0">
                <a:latin typeface="Microsoft YaHei" panose="020B0503020204020204" pitchFamily="34" charset="-122"/>
                <a:ea typeface="Microsoft YaHei" panose="020B0503020204020204" pitchFamily="34" charset="-122"/>
              </a:rPr>
              <a:t>ISN </a:t>
            </a:r>
            <a:r>
              <a:rPr lang="en-GB" altLang="en-US" dirty="0" smtClean="0">
                <a:latin typeface="Microsoft YaHei" panose="020B0503020204020204" pitchFamily="34" charset="-122"/>
                <a:ea typeface="Microsoft YaHei" panose="020B0503020204020204" pitchFamily="34" charset="-122"/>
              </a:rPr>
              <a:t>, multi- </a:t>
            </a:r>
            <a:r>
              <a:rPr lang="en-GB" altLang="zh-CN" dirty="0" smtClean="0">
                <a:latin typeface="Microsoft YaHei" panose="020B0503020204020204" pitchFamily="34" charset="-122"/>
                <a:ea typeface="Microsoft YaHei" panose="020B0503020204020204" pitchFamily="34" charset="-122"/>
              </a:rPr>
              <a:t>DB </a:t>
            </a:r>
            <a:r>
              <a:rPr lang="en-GB" altLang="en-US" dirty="0" smtClean="0">
                <a:latin typeface="Microsoft YaHei" panose="020B0503020204020204" pitchFamily="34" charset="-122"/>
                <a:ea typeface="Microsoft YaHei" panose="020B0503020204020204" pitchFamily="34" charset="-122"/>
              </a:rPr>
              <a:t>mode</a:t>
            </a:r>
            <a:endParaRPr lang="en-US" altLang="zh-CN" dirty="0" smtClean="0">
              <a:latin typeface="Microsoft YaHei" panose="020B0503020204020204" pitchFamily="34" charset="-122"/>
              <a:ea typeface="Microsoft YaHei" panose="020B0503020204020204" pitchFamily="34" charset="-122"/>
            </a:endParaRPr>
          </a:p>
          <a:p>
            <a:r>
              <a:rPr lang="en-GB" altLang="zh-CN" dirty="0" smtClean="0">
                <a:latin typeface="Microsoft YaHei" panose="020B0503020204020204" pitchFamily="34" charset="-122"/>
                <a:ea typeface="Microsoft YaHei" panose="020B0503020204020204" pitchFamily="34" charset="-122"/>
              </a:rPr>
              <a:t>R: COPY </a:t>
            </a:r>
            <a:r>
              <a:rPr lang="en-GB" altLang="zh-CN" dirty="0" err="1" smtClean="0">
                <a:latin typeface="Microsoft YaHei" panose="020B0503020204020204" pitchFamily="34" charset="-122"/>
                <a:ea typeface="Microsoft YaHei" panose="020B0503020204020204" pitchFamily="34" charset="-122"/>
              </a:rPr>
              <a:t>the DEVINFO of the SID where the ISN is located </a:t>
            </a:r>
            <a:r>
              <a:rPr lang="en-GB" altLang="zh-CN" dirty="0" smtClean="0">
                <a:latin typeface="Microsoft YaHei" panose="020B0503020204020204" pitchFamily="34" charset="-122"/>
                <a:ea typeface="Microsoft YaHei" panose="020B0503020204020204" pitchFamily="34" charset="-122"/>
              </a:rPr>
              <a:t>back to the SID where the DEVICE is located</a:t>
            </a:r>
            <a:endParaRPr lang="en-GB" altLang="zh-CN" dirty="0" smtClean="0">
              <a:latin typeface="Microsoft YaHei" panose="020B0503020204020204" pitchFamily="34" charset="-122"/>
              <a:ea typeface="Microsoft YaHei" panose="020B0503020204020204" pitchFamily="34" charset="-122"/>
            </a:endParaRPr>
          </a:p>
          <a:p>
            <a:endParaRPr lang="en-US" altLang="zh-CN" dirty="0" smtClean="0">
              <a:latin typeface="Microsoft YaHei" panose="020B0503020204020204" pitchFamily="34" charset="-122"/>
              <a:ea typeface="Microsoft YaHei" panose="020B0503020204020204" pitchFamily="34" charset="-122"/>
            </a:endParaRPr>
          </a:p>
        </p:txBody>
      </p:sp>
      <p:pic>
        <p:nvPicPr>
          <p:cNvPr id="2" name="圖片 1"/>
          <p:cNvPicPr>
            <a:picLocks noChangeAspect="1"/>
          </p:cNvPicPr>
          <p:nvPr/>
        </p:nvPicPr>
        <p:blipFill>
          <a:blip r:embed="rId1"/>
          <a:stretch>
            <a:fillRect/>
          </a:stretch>
        </p:blipFill>
        <p:spPr>
          <a:xfrm>
            <a:off x="380365" y="1754505"/>
            <a:ext cx="8997950" cy="530225"/>
          </a:xfrm>
          <a:prstGeom prst="rect">
            <a:avLst/>
          </a:prstGeom>
        </p:spPr>
      </p:pic>
      <p:pic>
        <p:nvPicPr>
          <p:cNvPr id="4" name="圖片 3"/>
          <p:cNvPicPr>
            <a:picLocks noChangeAspect="1"/>
          </p:cNvPicPr>
          <p:nvPr/>
        </p:nvPicPr>
        <p:blipFill>
          <a:blip r:embed="rId2"/>
          <a:stretch>
            <a:fillRect/>
          </a:stretch>
        </p:blipFill>
        <p:spPr>
          <a:xfrm>
            <a:off x="380365" y="3025536"/>
            <a:ext cx="8775065" cy="607060"/>
          </a:xfrm>
          <a:prstGeom prst="rect">
            <a:avLst/>
          </a:prstGeom>
        </p:spPr>
      </p:pic>
      <p:pic>
        <p:nvPicPr>
          <p:cNvPr id="5" name="圖片 4"/>
          <p:cNvPicPr>
            <a:picLocks noChangeAspect="1"/>
          </p:cNvPicPr>
          <p:nvPr/>
        </p:nvPicPr>
        <p:blipFill>
          <a:blip r:embed="rId3"/>
          <a:stretch>
            <a:fillRect/>
          </a:stretch>
        </p:blipFill>
        <p:spPr>
          <a:xfrm>
            <a:off x="380365" y="4373403"/>
            <a:ext cx="2966085" cy="560705"/>
          </a:xfrm>
          <a:prstGeom prst="rect">
            <a:avLst/>
          </a:prstGeom>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方塊 2"/>
          <p:cNvSpPr txBox="1"/>
          <p:nvPr/>
        </p:nvSpPr>
        <p:spPr>
          <a:xfrm>
            <a:off x="285889" y="191493"/>
            <a:ext cx="10297671" cy="460375"/>
          </a:xfrm>
          <a:prstGeom prst="rect">
            <a:avLst/>
          </a:prstGeom>
          <a:noFill/>
        </p:spPr>
        <p:txBody>
          <a:bodyPr wrap="square" rtlCol="0">
            <a:spAutoFit/>
          </a:bodyPr>
          <a:lstStyle/>
          <a:p>
            <a:r>
              <a:rPr lang="en-GB" sz="2400" dirty="0">
                <a:latin typeface="Microsoft YaHei" panose="020B0503020204020204" pitchFamily="34" charset="-122"/>
                <a:ea typeface="Microsoft YaHei" panose="020B0503020204020204" pitchFamily="34" charset="-122"/>
                <a:sym typeface="+mn-ea"/>
              </a:rPr>
              <a:t>INSTALL HOLD BKT-FAST 3XSCREW- </a:t>
            </a:r>
            <a:r>
              <a:rPr lang="en-GB" altLang="en-US" sz="2400" dirty="0">
                <a:latin typeface="Microsoft YaHei" panose="020B0503020204020204" pitchFamily="34" charset="-122"/>
                <a:ea typeface="Microsoft YaHei" panose="020B0503020204020204" pitchFamily="34" charset="-122"/>
                <a:sym typeface="+mn-ea"/>
              </a:rPr>
              <a:t>hand brush station</a:t>
            </a:r>
            <a:endParaRPr lang="en-US" altLang="zh-CN" sz="2400" dirty="0">
              <a:latin typeface="Microsoft YaHei" panose="020B0503020204020204" pitchFamily="34" charset="-122"/>
              <a:ea typeface="Microsoft YaHei" panose="020B0503020204020204" pitchFamily="34" charset="-122"/>
            </a:endParaRPr>
          </a:p>
        </p:txBody>
      </p:sp>
      <p:sp>
        <p:nvSpPr>
          <p:cNvPr id="6" name="文字方塊 5"/>
          <p:cNvSpPr txBox="1"/>
          <p:nvPr/>
        </p:nvSpPr>
        <p:spPr>
          <a:xfrm>
            <a:off x="166255" y="757961"/>
            <a:ext cx="11350488" cy="4924425"/>
          </a:xfrm>
          <a:prstGeom prst="rect">
            <a:avLst/>
          </a:prstGeom>
          <a:noFill/>
        </p:spPr>
        <p:txBody>
          <a:bodyPr wrap="square" rtlCol="0">
            <a:spAutoFit/>
          </a:bodyPr>
          <a:lstStyle/>
          <a:p>
            <a:r>
              <a:rPr lang="en-GB" altLang="en-US" b="1" dirty="0" smtClean="0">
                <a:latin typeface="Microsoft YaHei" panose="020B0503020204020204" pitchFamily="34" charset="-122"/>
                <a:ea typeface="Microsoft YaHei" panose="020B0503020204020204" pitchFamily="34" charset="-122"/>
                <a:sym typeface="+mn-ea"/>
              </a:rPr>
              <a:t>Maintenance involved:</a:t>
            </a:r>
            <a:endParaRPr lang="zh-CN" altLang="en-US" dirty="0" smtClean="0">
              <a:latin typeface="Microsoft YaHei" panose="020B0503020204020204" pitchFamily="34" charset="-122"/>
              <a:ea typeface="Microsoft YaHei" panose="020B0503020204020204" pitchFamily="34" charset="-122"/>
              <a:sym typeface="+mn-ea"/>
            </a:endParaRPr>
          </a:p>
          <a:p>
            <a:r>
              <a:rPr sz="1400" dirty="0" smtClean="0">
                <a:solidFill>
                  <a:schemeClr val="accent2">
                    <a:lumMod val="75000"/>
                  </a:schemeClr>
                </a:solidFill>
                <a:latin typeface="Microsoft YaHei" panose="020B0503020204020204" pitchFamily="34" charset="-122"/>
                <a:ea typeface="Microsoft YaHei" panose="020B0503020204020204" pitchFamily="34" charset="-122"/>
                <a:sym typeface="+mn-ea"/>
              </a:rPr>
              <a:t>select * FROM AP_INI@SHKGP1_RPT WHERE FVALUE LIKE'%3440 </a:t>
            </a:r>
            <a:r>
              <a:rPr lang="en-GB" sz="1400" dirty="0" smtClean="0">
                <a:solidFill>
                  <a:schemeClr val="accent2">
                    <a:lumMod val="75000"/>
                  </a:schemeClr>
                </a:solidFill>
                <a:latin typeface="Microsoft YaHei" panose="020B0503020204020204" pitchFamily="34" charset="-122"/>
                <a:ea typeface="Microsoft YaHei" panose="020B0503020204020204" pitchFamily="34" charset="-122"/>
                <a:sym typeface="+mn-ea"/>
              </a:rPr>
              <a:t>76 </a:t>
            </a:r>
            <a:r>
              <a:rPr sz="1400" dirty="0" smtClean="0">
                <a:solidFill>
                  <a:schemeClr val="accent2">
                    <a:lumMod val="75000"/>
                  </a:schemeClr>
                </a:solidFill>
                <a:latin typeface="Microsoft YaHei" panose="020B0503020204020204" pitchFamily="34" charset="-122"/>
                <a:ea typeface="Microsoft YaHei" panose="020B0503020204020204" pitchFamily="34" charset="-122"/>
                <a:sym typeface="+mn-ea"/>
              </a:rPr>
              <a:t>%';</a:t>
            </a:r>
            <a:endParaRPr sz="1400" dirty="0" smtClean="0">
              <a:solidFill>
                <a:schemeClr val="accent2">
                  <a:lumMod val="75000"/>
                </a:schemeClr>
              </a:solidFill>
              <a:latin typeface="Microsoft YaHei" panose="020B0503020204020204" pitchFamily="34" charset="-122"/>
              <a:ea typeface="Microsoft YaHei" panose="020B0503020204020204" pitchFamily="34" charset="-122"/>
              <a:sym typeface="+mn-ea"/>
            </a:endParaRPr>
          </a:p>
          <a:p>
            <a:r>
              <a:rPr sz="1400" dirty="0" smtClean="0">
                <a:solidFill>
                  <a:schemeClr val="accent2">
                    <a:lumMod val="75000"/>
                  </a:schemeClr>
                </a:solidFill>
                <a:latin typeface="Microsoft YaHei" panose="020B0503020204020204" pitchFamily="34" charset="-122"/>
                <a:ea typeface="Microsoft YaHei" panose="020B0503020204020204" pitchFamily="34" charset="-122"/>
                <a:sym typeface="+mn-ea"/>
              </a:rPr>
              <a:t>select * FROM AP_INI@SHKGP1_RPT WHERE FDEFAULT='GROUP_1 </a:t>
            </a:r>
            <a:r>
              <a:rPr lang="en-GB" sz="1400" dirty="0" smtClean="0">
                <a:solidFill>
                  <a:schemeClr val="accent2">
                    <a:lumMod val="75000"/>
                  </a:schemeClr>
                </a:solidFill>
                <a:latin typeface="Microsoft YaHei" panose="020B0503020204020204" pitchFamily="34" charset="-122"/>
                <a:ea typeface="Microsoft YaHei" panose="020B0503020204020204" pitchFamily="34" charset="-122"/>
                <a:sym typeface="+mn-ea"/>
              </a:rPr>
              <a:t>4 </a:t>
            </a:r>
            <a:r>
              <a:rPr sz="1400" dirty="0" smtClean="0">
                <a:solidFill>
                  <a:schemeClr val="accent2">
                    <a:lumMod val="75000"/>
                  </a:schemeClr>
                </a:solidFill>
                <a:latin typeface="Microsoft YaHei" panose="020B0503020204020204" pitchFamily="34" charset="-122"/>
                <a:ea typeface="Microsoft YaHei" panose="020B0503020204020204" pitchFamily="34" charset="-122"/>
                <a:sym typeface="+mn-ea"/>
              </a:rPr>
              <a:t>';</a:t>
            </a:r>
            <a:endParaRPr sz="1400" dirty="0" smtClean="0">
              <a:solidFill>
                <a:schemeClr val="accent2">
                  <a:lumMod val="75000"/>
                </a:schemeClr>
              </a:solidFill>
              <a:latin typeface="Microsoft YaHei" panose="020B0503020204020204" pitchFamily="34" charset="-122"/>
              <a:ea typeface="Microsoft YaHei" panose="020B0503020204020204" pitchFamily="34" charset="-122"/>
              <a:sym typeface="+mn-ea"/>
            </a:endParaRPr>
          </a:p>
          <a:p>
            <a:endParaRPr dirty="0" smtClean="0">
              <a:latin typeface="Microsoft YaHei" panose="020B0503020204020204" pitchFamily="34" charset="-122"/>
              <a:ea typeface="Microsoft YaHei" panose="020B0503020204020204" pitchFamily="34" charset="-122"/>
              <a:sym typeface="+mn-ea"/>
            </a:endParaRPr>
          </a:p>
          <a:p>
            <a:endParaRPr dirty="0" smtClean="0">
              <a:latin typeface="Microsoft YaHei" panose="020B0503020204020204" pitchFamily="34" charset="-122"/>
              <a:ea typeface="Microsoft YaHei" panose="020B0503020204020204" pitchFamily="34" charset="-122"/>
              <a:sym typeface="+mn-ea"/>
            </a:endParaRPr>
          </a:p>
          <a:p>
            <a:endParaRPr lang="en-US" altLang="zh-CN" sz="1400" dirty="0" smtClean="0">
              <a:solidFill>
                <a:schemeClr val="accent2">
                  <a:lumMod val="75000"/>
                </a:schemeClr>
              </a:solidFill>
              <a:latin typeface="Microsoft YaHei" panose="020B0503020204020204" pitchFamily="34" charset="-122"/>
              <a:ea typeface="Microsoft YaHei" panose="020B0503020204020204" pitchFamily="34" charset="-122"/>
              <a:sym typeface="+mn-ea"/>
            </a:endParaRPr>
          </a:p>
          <a:p>
            <a:endParaRPr lang="en-US" altLang="zh-CN" sz="1400" dirty="0" smtClean="0">
              <a:solidFill>
                <a:schemeClr val="accent2">
                  <a:lumMod val="75000"/>
                </a:schemeClr>
              </a:solidFill>
              <a:latin typeface="Microsoft YaHei" panose="020B0503020204020204" pitchFamily="34" charset="-122"/>
              <a:ea typeface="Microsoft YaHei" panose="020B0503020204020204" pitchFamily="34" charset="-122"/>
              <a:sym typeface="+mn-ea"/>
            </a:endParaRPr>
          </a:p>
          <a:p>
            <a:r>
              <a:rPr lang="en-GB" altLang="en-US" sz="1400" dirty="0" smtClean="0">
                <a:solidFill>
                  <a:schemeClr val="accent2">
                    <a:lumMod val="75000"/>
                  </a:schemeClr>
                </a:solidFill>
                <a:latin typeface="Microsoft YaHei" panose="020B0503020204020204" pitchFamily="34" charset="-122"/>
                <a:ea typeface="Microsoft YaHei" panose="020B0503020204020204" pitchFamily="34" charset="-122"/>
                <a:sym typeface="+mn-ea"/>
              </a:rPr>
              <a:t>select * FROM AP_INI@SHKGP1_RPT WHERE FVALUE='GROUP_14'; </a:t>
            </a:r>
            <a:r>
              <a:rPr lang="en-GB" altLang="zh-CN" sz="1400" dirty="0" smtClean="0">
                <a:solidFill>
                  <a:schemeClr val="accent2">
                    <a:lumMod val="75000"/>
                  </a:schemeClr>
                </a:solidFill>
                <a:latin typeface="Microsoft YaHei" panose="020B0503020204020204" pitchFamily="34" charset="-122"/>
                <a:ea typeface="Microsoft YaHei" panose="020B0503020204020204" pitchFamily="34" charset="-122"/>
                <a:sym typeface="+mn-ea"/>
              </a:rPr>
              <a:t>-The </a:t>
            </a:r>
            <a:r>
              <a:rPr lang="en-GB" altLang="en-US" sz="1400" dirty="0" smtClean="0">
                <a:solidFill>
                  <a:schemeClr val="accent2">
                    <a:lumMod val="75000"/>
                  </a:schemeClr>
                </a:solidFill>
                <a:latin typeface="Microsoft YaHei" panose="020B0503020204020204" pitchFamily="34" charset="-122"/>
                <a:ea typeface="Microsoft YaHei" panose="020B0503020204020204" pitchFamily="34" charset="-122"/>
                <a:sym typeface="+mn-ea"/>
              </a:rPr>
              <a:t>waiting time is maintained separately </a:t>
            </a:r>
            <a:r>
              <a:rPr lang="en-GB" altLang="zh-CN" sz="1400" dirty="0" smtClean="0">
                <a:solidFill>
                  <a:schemeClr val="accent2">
                    <a:lumMod val="75000"/>
                  </a:schemeClr>
                </a:solidFill>
                <a:latin typeface="Microsoft YaHei" panose="020B0503020204020204" pitchFamily="34" charset="-122"/>
                <a:ea typeface="Microsoft YaHei" panose="020B0503020204020204" pitchFamily="34" charset="-122"/>
                <a:sym typeface="+mn-ea"/>
              </a:rPr>
              <a:t>by </a:t>
            </a:r>
            <a:r>
              <a:rPr lang="en-GB" altLang="en-US" sz="1400" dirty="0" smtClean="0">
                <a:solidFill>
                  <a:schemeClr val="accent2">
                    <a:lumMod val="75000"/>
                  </a:schemeClr>
                </a:solidFill>
                <a:latin typeface="Microsoft YaHei" panose="020B0503020204020204" pitchFamily="34" charset="-122"/>
                <a:ea typeface="Microsoft YaHei" panose="020B0503020204020204" pitchFamily="34" charset="-122"/>
                <a:sym typeface="+mn-ea"/>
              </a:rPr>
              <a:t>the group. If it is not maintained, the default is </a:t>
            </a:r>
            <a:r>
              <a:rPr lang="en-GB" altLang="zh-CN" sz="1400" dirty="0" smtClean="0">
                <a:solidFill>
                  <a:schemeClr val="accent2">
                    <a:lumMod val="75000"/>
                  </a:schemeClr>
                </a:solidFill>
                <a:latin typeface="Microsoft YaHei" panose="020B0503020204020204" pitchFamily="34" charset="-122"/>
                <a:ea typeface="Microsoft YaHei" panose="020B0503020204020204" pitchFamily="34" charset="-122"/>
                <a:sym typeface="+mn-ea"/>
              </a:rPr>
              <a:t>120s.</a:t>
            </a:r>
            <a:endParaRPr lang="en-GB" altLang="zh-CN" sz="1400" dirty="0" smtClean="0">
              <a:solidFill>
                <a:schemeClr val="accent2">
                  <a:lumMod val="75000"/>
                </a:schemeClr>
              </a:solidFill>
              <a:latin typeface="Microsoft YaHei" panose="020B0503020204020204" pitchFamily="34" charset="-122"/>
              <a:ea typeface="Microsoft YaHei" panose="020B0503020204020204" pitchFamily="34" charset="-122"/>
              <a:sym typeface="+mn-ea"/>
            </a:endParaRPr>
          </a:p>
          <a:p>
            <a:endParaRPr lang="zh-CN" altLang="en-US" dirty="0" smtClean="0">
              <a:latin typeface="Microsoft YaHei" panose="020B0503020204020204" pitchFamily="34" charset="-122"/>
              <a:ea typeface="Microsoft YaHei" panose="020B0503020204020204" pitchFamily="34" charset="-122"/>
              <a:sym typeface="+mn-ea"/>
            </a:endParaRPr>
          </a:p>
          <a:p>
            <a:endParaRPr lang="zh-CN" altLang="en-US" dirty="0" smtClean="0">
              <a:latin typeface="Microsoft YaHei" panose="020B0503020204020204" pitchFamily="34" charset="-122"/>
              <a:ea typeface="Microsoft YaHei" panose="020B0503020204020204" pitchFamily="34" charset="-122"/>
              <a:sym typeface="+mn-ea"/>
            </a:endParaRPr>
          </a:p>
          <a:p>
            <a:endParaRPr lang="zh-CN" altLang="en-US" b="1" dirty="0" smtClean="0">
              <a:latin typeface="Microsoft YaHei" panose="020B0503020204020204" pitchFamily="34" charset="-122"/>
              <a:ea typeface="Microsoft YaHei" panose="020B0503020204020204" pitchFamily="34" charset="-122"/>
              <a:sym typeface="+mn-ea"/>
            </a:endParaRPr>
          </a:p>
          <a:p>
            <a:r>
              <a:rPr lang="en-GB" altLang="en-US" b="1" dirty="0" smtClean="0">
                <a:latin typeface="Microsoft YaHei" panose="020B0503020204020204" pitchFamily="34" charset="-122"/>
                <a:ea typeface="Microsoft YaHei" panose="020B0503020204020204" pitchFamily="34" charset="-122"/>
                <a:sym typeface="+mn-ea"/>
              </a:rPr>
              <a:t>This station involves three functions:</a:t>
            </a:r>
            <a:endParaRPr lang="zh-CN" altLang="en-US" dirty="0" smtClean="0">
              <a:latin typeface="Microsoft YaHei" panose="020B0503020204020204" pitchFamily="34" charset="-122"/>
              <a:ea typeface="Microsoft YaHei" panose="020B0503020204020204" pitchFamily="34" charset="-122"/>
              <a:sym typeface="+mn-ea"/>
            </a:endParaRPr>
          </a:p>
          <a:p>
            <a:r>
              <a:rPr lang="en-GB" altLang="zh-CN" b="1" dirty="0">
                <a:latin typeface="Microsoft YaHei" panose="020B0503020204020204" pitchFamily="34" charset="-122"/>
                <a:ea typeface="Microsoft YaHei" panose="020B0503020204020204" pitchFamily="34" charset="-122"/>
                <a:sym typeface="+mn-ea"/>
              </a:rPr>
              <a:t>1 </a:t>
            </a:r>
            <a:r>
              <a:rPr lang="en-GB" altLang="en-US" b="1" dirty="0">
                <a:latin typeface="Microsoft YaHei" panose="020B0503020204020204" pitchFamily="34" charset="-122"/>
                <a:ea typeface="Microsoft YaHei" panose="020B0503020204020204" pitchFamily="34" charset="-122"/>
                <a:sym typeface="+mn-ea"/>
              </a:rPr>
              <a:t>: </a:t>
            </a:r>
            <a:r>
              <a:rPr lang="en-GB" altLang="zh-CN" b="1" dirty="0">
                <a:latin typeface="Microsoft YaHei" panose="020B0503020204020204" pitchFamily="34" charset="-122"/>
                <a:ea typeface="Microsoft YaHei" panose="020B0503020204020204" pitchFamily="34" charset="-122"/>
                <a:sym typeface="+mn-ea"/>
              </a:rPr>
              <a:t>[GET_PLC_RATE:115200] </a:t>
            </a:r>
            <a:r>
              <a:rPr lang="en-GB" altLang="en-US" b="1" dirty="0" smtClean="0">
                <a:latin typeface="Microsoft YaHei" panose="020B0503020204020204" pitchFamily="34" charset="-122"/>
                <a:ea typeface="Microsoft YaHei" panose="020B0503020204020204" pitchFamily="34" charset="-122"/>
                <a:sym typeface="+mn-ea"/>
              </a:rPr>
              <a:t>: Corresponds to the </a:t>
            </a:r>
            <a:r>
              <a:rPr lang="en-GB" altLang="zh-CN" dirty="0" smtClean="0">
                <a:latin typeface="Microsoft YaHei" panose="020B0503020204020204" pitchFamily="34" charset="-122"/>
                <a:ea typeface="Microsoft YaHei" panose="020B0503020204020204" pitchFamily="34" charset="-122"/>
                <a:sym typeface="+mn-ea"/>
              </a:rPr>
              <a:t>BUAD </a:t>
            </a:r>
            <a:r>
              <a:rPr lang="en-GB" altLang="en-US" dirty="0">
                <a:latin typeface="Microsoft YaHei" panose="020B0503020204020204" pitchFamily="34" charset="-122"/>
                <a:ea typeface="Microsoft YaHei" panose="020B0503020204020204" pitchFamily="34" charset="-122"/>
                <a:sym typeface="+mn-ea"/>
              </a:rPr>
              <a:t>field </a:t>
            </a:r>
            <a:r>
              <a:rPr lang="en-GB" altLang="en-US" dirty="0" smtClean="0">
                <a:latin typeface="Microsoft YaHei" panose="020B0503020204020204" pitchFamily="34" charset="-122"/>
                <a:ea typeface="Microsoft YaHei" panose="020B0503020204020204" pitchFamily="34" charset="-122"/>
                <a:sym typeface="+mn-ea"/>
              </a:rPr>
              <a:t>of the program interface , the baud rate </a:t>
            </a:r>
            <a:r>
              <a:rPr lang="en-GB" altLang="zh-CN" dirty="0">
                <a:latin typeface="Microsoft YaHei" panose="020B0503020204020204" pitchFamily="34" charset="-122"/>
                <a:ea typeface="Microsoft YaHei" panose="020B0503020204020204" pitchFamily="34" charset="-122"/>
                <a:sym typeface="+mn-ea"/>
              </a:rPr>
              <a:t>is 115200 </a:t>
            </a:r>
            <a:r>
              <a:rPr lang="en-GB" altLang="en-US" dirty="0" smtClean="0">
                <a:latin typeface="Microsoft YaHei" panose="020B0503020204020204" pitchFamily="34" charset="-122"/>
                <a:ea typeface="Microsoft YaHei" panose="020B0503020204020204" pitchFamily="34" charset="-122"/>
                <a:sym typeface="+mn-ea"/>
              </a:rPr>
              <a:t>.</a:t>
            </a:r>
            <a:endParaRPr lang="zh-CN" altLang="en-US" dirty="0">
              <a:latin typeface="Microsoft YaHei" panose="020B0503020204020204" pitchFamily="34" charset="-122"/>
              <a:ea typeface="Microsoft YaHei" panose="020B0503020204020204" pitchFamily="34" charset="-122"/>
              <a:sym typeface="+mn-ea"/>
            </a:endParaRPr>
          </a:p>
          <a:p>
            <a:endParaRPr lang="zh-CN" altLang="en-US" dirty="0">
              <a:latin typeface="Microsoft YaHei" panose="020B0503020204020204" pitchFamily="34" charset="-122"/>
              <a:ea typeface="Microsoft YaHei" panose="020B0503020204020204" pitchFamily="34" charset="-122"/>
              <a:sym typeface="+mn-ea"/>
            </a:endParaRPr>
          </a:p>
          <a:p>
            <a:r>
              <a:rPr lang="en-GB" altLang="zh-CN" b="1" dirty="0">
                <a:latin typeface="Microsoft YaHei" panose="020B0503020204020204" pitchFamily="34" charset="-122"/>
                <a:ea typeface="Microsoft YaHei" panose="020B0503020204020204" pitchFamily="34" charset="-122"/>
                <a:sym typeface="+mn-ea"/>
              </a:rPr>
              <a:t>2 </a:t>
            </a:r>
            <a:r>
              <a:rPr lang="en-GB" altLang="en-US" b="1" dirty="0">
                <a:latin typeface="Microsoft YaHei" panose="020B0503020204020204" pitchFamily="34" charset="-122"/>
                <a:ea typeface="Microsoft YaHei" panose="020B0503020204020204" pitchFamily="34" charset="-122"/>
                <a:sym typeface="+mn-ea"/>
              </a:rPr>
              <a:t>: </a:t>
            </a:r>
            <a:r>
              <a:rPr lang="en-GB" altLang="zh-CN" b="1" dirty="0">
                <a:latin typeface="Microsoft YaHei" panose="020B0503020204020204" pitchFamily="34" charset="-122"/>
                <a:ea typeface="Microsoft YaHei" panose="020B0503020204020204" pitchFamily="34" charset="-122"/>
                <a:sym typeface="+mn-ea"/>
              </a:rPr>
              <a:t>[PLC_RECVTYPE:1] </a:t>
            </a:r>
            <a:r>
              <a:rPr lang="en-GB" altLang="en-US" b="1" dirty="0">
                <a:latin typeface="Microsoft YaHei" panose="020B0503020204020204" pitchFamily="34" charset="-122"/>
                <a:ea typeface="Microsoft YaHei" panose="020B0503020204020204" pitchFamily="34" charset="-122"/>
                <a:sym typeface="+mn-ea"/>
              </a:rPr>
              <a:t>:</a:t>
            </a:r>
            <a:r>
              <a:rPr lang="en-GB" altLang="zh-CN" b="1" dirty="0">
                <a:latin typeface="Microsoft YaHei" panose="020B0503020204020204" pitchFamily="34" charset="-122"/>
                <a:ea typeface="Microsoft YaHei" panose="020B0503020204020204" pitchFamily="34" charset="-122"/>
                <a:sym typeface="+mn-ea"/>
              </a:rPr>
              <a:t>   </a:t>
            </a:r>
            <a:r>
              <a:rPr lang="en-GB" altLang="zh-CN" dirty="0" err="1">
                <a:latin typeface="Microsoft YaHei" panose="020B0503020204020204" pitchFamily="34" charset="-122"/>
                <a:ea typeface="Microsoft YaHei" panose="020B0503020204020204" pitchFamily="34" charset="-122"/>
                <a:sym typeface="+mn-ea"/>
              </a:rPr>
              <a:t>The interface displays: PLC_RECVTYPE </a:t>
            </a:r>
            <a:r>
              <a:rPr lang="en-GB" altLang="zh-CN" dirty="0">
                <a:latin typeface="Microsoft YaHei" panose="020B0503020204020204" pitchFamily="34" charset="-122"/>
                <a:ea typeface="Microsoft YaHei" panose="020B0503020204020204" pitchFamily="34" charset="-122"/>
                <a:sym typeface="+mn-ea"/>
              </a:rPr>
              <a:t>, </a:t>
            </a:r>
            <a:r>
              <a:rPr lang="en-GB" altLang="en-US" dirty="0">
                <a:latin typeface="Microsoft YaHei" panose="020B0503020204020204" pitchFamily="34" charset="-122"/>
                <a:ea typeface="Microsoft YaHei" panose="020B0503020204020204" pitchFamily="34" charset="-122"/>
                <a:sym typeface="+mn-ea"/>
              </a:rPr>
              <a:t>receiving </a:t>
            </a:r>
            <a:r>
              <a:rPr lang="en-GB" altLang="zh-CN" dirty="0">
                <a:latin typeface="Microsoft YaHei" panose="020B0503020204020204" pitchFamily="34" charset="-122"/>
                <a:ea typeface="Microsoft YaHei" panose="020B0503020204020204" pitchFamily="34" charset="-122"/>
                <a:sym typeface="+mn-ea"/>
              </a:rPr>
              <a:t>FIXTUREID </a:t>
            </a:r>
            <a:r>
              <a:rPr lang="en-GB" altLang="en-US" dirty="0">
                <a:latin typeface="Microsoft YaHei" panose="020B0503020204020204" pitchFamily="34" charset="-122"/>
                <a:ea typeface="Microsoft YaHei" panose="020B0503020204020204" pitchFamily="34" charset="-122"/>
                <a:sym typeface="+mn-ea"/>
              </a:rPr>
              <a:t>pressure value.</a:t>
            </a:r>
            <a:endParaRPr lang="en-GB" altLang="en-US" dirty="0">
              <a:latin typeface="Microsoft YaHei" panose="020B0503020204020204" pitchFamily="34" charset="-122"/>
              <a:ea typeface="Microsoft YaHei" panose="020B0503020204020204" pitchFamily="34" charset="-122"/>
              <a:sym typeface="+mn-ea"/>
            </a:endParaRPr>
          </a:p>
          <a:p>
            <a:r>
              <a:rPr lang="en-GB" altLang="en-US" sz="1400" b="1" dirty="0" smtClean="0">
                <a:solidFill>
                  <a:schemeClr val="accent2">
                    <a:lumMod val="75000"/>
                  </a:schemeClr>
                </a:solidFill>
                <a:latin typeface="Microsoft YaHei" panose="020B0503020204020204" pitchFamily="34" charset="-122"/>
                <a:ea typeface="Microsoft YaHei" panose="020B0503020204020204" pitchFamily="34" charset="-122"/>
                <a:sym typeface="+mn-ea"/>
              </a:rPr>
              <a:t>@ID </a:t>
            </a:r>
            <a:r>
              <a:rPr lang="en-GB" altLang="en-US" sz="1400" b="1" dirty="0">
                <a:solidFill>
                  <a:schemeClr val="accent2">
                    <a:lumMod val="75000"/>
                  </a:schemeClr>
                </a:solidFill>
                <a:latin typeface="Microsoft YaHei" panose="020B0503020204020204" pitchFamily="34" charset="-122"/>
                <a:ea typeface="Microsoft YaHei" panose="020B0503020204020204" pitchFamily="34" charset="-122"/>
                <a:sym typeface="+mn-ea"/>
              </a:rPr>
              <a:t>: </a:t>
            </a:r>
            <a:r>
              <a:rPr lang="en-GB" altLang="en-US" sz="1400" dirty="0">
                <a:solidFill>
                  <a:schemeClr val="accent2">
                    <a:lumMod val="75000"/>
                  </a:schemeClr>
                </a:solidFill>
                <a:latin typeface="Microsoft YaHei" panose="020B0503020204020204" pitchFamily="34" charset="-122"/>
                <a:ea typeface="Microsoft YaHei" panose="020B0503020204020204" pitchFamily="34" charset="-122"/>
                <a:sym typeface="+mn-ea"/>
              </a:rPr>
              <a:t>1005,T1:20231019203625,T2:20231019203639,V1:1, </a:t>
            </a:r>
            <a:r>
              <a:rPr lang="en-GB" altLang="en-US" sz="1400" b="1" dirty="0">
                <a:solidFill>
                  <a:schemeClr val="accent2">
                    <a:lumMod val="75000"/>
                  </a:schemeClr>
                </a:solidFill>
                <a:latin typeface="Microsoft YaHei" panose="020B0503020204020204" pitchFamily="34" charset="-122"/>
                <a:ea typeface="Microsoft YaHei" panose="020B0503020204020204" pitchFamily="34" charset="-122"/>
                <a:sym typeface="+mn-ea"/>
              </a:rPr>
              <a:t>RESULT: </a:t>
            </a:r>
            <a:r>
              <a:rPr lang="en-GB" altLang="en-US" sz="1400" dirty="0">
                <a:solidFill>
                  <a:schemeClr val="accent2">
                    <a:lumMod val="75000"/>
                  </a:schemeClr>
                </a:solidFill>
                <a:latin typeface="Microsoft YaHei" panose="020B0503020204020204" pitchFamily="34" charset="-122"/>
                <a:ea typeface="Microsoft YaHei" panose="020B0503020204020204" pitchFamily="34" charset="-122"/>
                <a:sym typeface="+mn-ea"/>
              </a:rPr>
              <a:t>PASS</a:t>
            </a:r>
            <a:endParaRPr lang="en-GB" altLang="en-US" sz="1400" dirty="0">
              <a:solidFill>
                <a:schemeClr val="accent2">
                  <a:lumMod val="75000"/>
                </a:schemeClr>
              </a:solidFill>
              <a:latin typeface="Microsoft YaHei" panose="020B0503020204020204" pitchFamily="34" charset="-122"/>
              <a:ea typeface="Microsoft YaHei" panose="020B0503020204020204" pitchFamily="34" charset="-122"/>
              <a:sym typeface="+mn-ea"/>
            </a:endParaRPr>
          </a:p>
          <a:p>
            <a:r>
              <a:rPr lang="en-GB" altLang="zh-CN" dirty="0">
                <a:latin typeface="Microsoft YaHei" panose="020B0503020204020204" pitchFamily="34" charset="-122"/>
                <a:ea typeface="Microsoft YaHei" panose="020B0503020204020204" pitchFamily="34" charset="-122"/>
                <a:sym typeface="+mn-ea"/>
              </a:rPr>
              <a:t> </a:t>
            </a:r>
            <a:endParaRPr lang="en-GB" altLang="zh-CN" dirty="0">
              <a:latin typeface="Microsoft YaHei" panose="020B0503020204020204" pitchFamily="34" charset="-122"/>
              <a:ea typeface="Microsoft YaHei" panose="020B0503020204020204" pitchFamily="34" charset="-122"/>
              <a:sym typeface="+mn-ea"/>
            </a:endParaRPr>
          </a:p>
          <a:p>
            <a:r>
              <a:rPr lang="en-GB" altLang="zh-CN" b="1" dirty="0">
                <a:latin typeface="Microsoft YaHei" panose="020B0503020204020204" pitchFamily="34" charset="-122"/>
                <a:ea typeface="Microsoft YaHei" panose="020B0503020204020204" pitchFamily="34" charset="-122"/>
                <a:sym typeface="+mn-ea"/>
              </a:rPr>
              <a:t>3 </a:t>
            </a:r>
            <a:r>
              <a:rPr lang="en-GB" altLang="en-US" b="1" dirty="0">
                <a:latin typeface="Microsoft YaHei" panose="020B0503020204020204" pitchFamily="34" charset="-122"/>
                <a:ea typeface="Microsoft YaHei" panose="020B0503020204020204" pitchFamily="34" charset="-122"/>
                <a:sym typeface="+mn-ea"/>
              </a:rPr>
              <a:t>: </a:t>
            </a:r>
            <a:r>
              <a:rPr lang="en-GB" altLang="zh-CN" b="1" dirty="0">
                <a:latin typeface="Microsoft YaHei" panose="020B0503020204020204" pitchFamily="34" charset="-122"/>
                <a:ea typeface="Microsoft YaHei" panose="020B0503020204020204" pitchFamily="34" charset="-122"/>
                <a:sym typeface="+mn-ea"/>
              </a:rPr>
              <a:t>[GET_MACTYPE_TIME:10] </a:t>
            </a:r>
            <a:r>
              <a:rPr lang="en-GB" altLang="en-US" b="1" dirty="0">
                <a:latin typeface="Microsoft YaHei" panose="020B0503020204020204" pitchFamily="34" charset="-122"/>
                <a:ea typeface="Microsoft YaHei" panose="020B0503020204020204" pitchFamily="34" charset="-122"/>
                <a:sym typeface="+mn-ea"/>
              </a:rPr>
              <a:t>:</a:t>
            </a:r>
            <a:r>
              <a:rPr lang="en-GB" altLang="zh-CN" b="1" dirty="0">
                <a:latin typeface="Microsoft YaHei" panose="020B0503020204020204" pitchFamily="34" charset="-122"/>
                <a:ea typeface="Microsoft YaHei" panose="020B0503020204020204" pitchFamily="34" charset="-122"/>
                <a:sym typeface="+mn-ea"/>
              </a:rPr>
              <a:t> </a:t>
            </a:r>
            <a:r>
              <a:rPr lang="en-GB" altLang="en-US" dirty="0">
                <a:latin typeface="Microsoft YaHei" panose="020B0503020204020204" pitchFamily="34" charset="-122"/>
                <a:ea typeface="Microsoft YaHei" panose="020B0503020204020204" pitchFamily="34" charset="-122"/>
                <a:sym typeface="+mn-ea"/>
              </a:rPr>
              <a:t>It represents the waiting time </a:t>
            </a:r>
            <a:r>
              <a:rPr lang="en-GB" altLang="zh-CN" dirty="0" smtClean="0">
                <a:latin typeface="Microsoft YaHei" panose="020B0503020204020204" pitchFamily="34" charset="-122"/>
                <a:ea typeface="Microsoft YaHei" panose="020B0503020204020204" pitchFamily="34" charset="-122"/>
                <a:sym typeface="+mn-ea"/>
              </a:rPr>
              <a:t>of 10s </a:t>
            </a:r>
            <a:r>
              <a:rPr lang="en-GB" altLang="en-US" dirty="0" smtClean="0">
                <a:latin typeface="Microsoft YaHei" panose="020B0503020204020204" pitchFamily="34" charset="-122"/>
                <a:ea typeface="Microsoft YaHei" panose="020B0503020204020204" pitchFamily="34" charset="-122"/>
                <a:sym typeface="+mn-ea"/>
              </a:rPr>
              <a:t>. If this time is exceeded, the program will report an error.</a:t>
            </a:r>
            <a:endParaRPr lang="en-US" altLang="zh-CN" dirty="0" smtClean="0">
              <a:latin typeface="Microsoft YaHei" panose="020B0503020204020204" pitchFamily="34" charset="-122"/>
              <a:ea typeface="Microsoft YaHei" panose="020B0503020204020204" pitchFamily="34" charset="-122"/>
              <a:sym typeface="+mn-ea"/>
            </a:endParaRPr>
          </a:p>
          <a:p>
            <a:r>
              <a:rPr lang="en-GB" altLang="zh-CN" sz="1400" dirty="0" smtClean="0">
                <a:solidFill>
                  <a:srgbClr val="FF0000"/>
                </a:solidFill>
                <a:latin typeface="Microsoft YaHei" panose="020B0503020204020204" pitchFamily="34" charset="-122"/>
                <a:ea typeface="Microsoft YaHei" panose="020B0503020204020204" pitchFamily="34" charset="-122"/>
                <a:sym typeface="+mn-ea"/>
              </a:rPr>
              <a:t>NO </a:t>
            </a:r>
            <a:r>
              <a:rPr lang="en-GB" altLang="zh-CN" sz="1400" dirty="0">
                <a:solidFill>
                  <a:srgbClr val="FF0000"/>
                </a:solidFill>
                <a:latin typeface="Microsoft YaHei" panose="020B0503020204020204" pitchFamily="34" charset="-122"/>
                <a:ea typeface="Microsoft YaHei" panose="020B0503020204020204" pitchFamily="34" charset="-122"/>
                <a:sym typeface="+mn-ea"/>
              </a:rPr>
              <a:t>PLC-SIGNAL BE RETURNED </a:t>
            </a:r>
            <a:r>
              <a:rPr lang="en-GB" altLang="zh-CN" sz="1400" dirty="0" smtClean="0">
                <a:solidFill>
                  <a:srgbClr val="FF0000"/>
                </a:solidFill>
                <a:latin typeface="Microsoft YaHei" panose="020B0503020204020204" pitchFamily="34" charset="-122"/>
                <a:ea typeface="Microsoft YaHei" panose="020B0503020204020204" pitchFamily="34" charset="-122"/>
                <a:sym typeface="+mn-ea"/>
              </a:rPr>
              <a:t>!</a:t>
            </a:r>
            <a:endParaRPr lang="en-GB" altLang="zh-CN" sz="1400" dirty="0" smtClean="0">
              <a:solidFill>
                <a:srgbClr val="FF0000"/>
              </a:solidFill>
              <a:latin typeface="Microsoft YaHei" panose="020B0503020204020204" pitchFamily="34" charset="-122"/>
              <a:ea typeface="Microsoft YaHei" panose="020B0503020204020204" pitchFamily="34" charset="-122"/>
              <a:sym typeface="+mn-ea"/>
            </a:endParaRPr>
          </a:p>
        </p:txBody>
      </p:sp>
      <p:pic>
        <p:nvPicPr>
          <p:cNvPr id="2" name="圖片 1"/>
          <p:cNvPicPr>
            <a:picLocks noChangeAspect="1"/>
          </p:cNvPicPr>
          <p:nvPr/>
        </p:nvPicPr>
        <p:blipFill>
          <a:blip r:embed="rId1"/>
          <a:stretch>
            <a:fillRect/>
          </a:stretch>
        </p:blipFill>
        <p:spPr>
          <a:xfrm>
            <a:off x="166255" y="1542709"/>
            <a:ext cx="11365230" cy="807085"/>
          </a:xfrm>
          <a:prstGeom prst="rect">
            <a:avLst/>
          </a:prstGeom>
        </p:spPr>
      </p:pic>
      <p:pic>
        <p:nvPicPr>
          <p:cNvPr id="8" name="圖片 7"/>
          <p:cNvPicPr>
            <a:picLocks noChangeAspect="1"/>
          </p:cNvPicPr>
          <p:nvPr/>
        </p:nvPicPr>
        <p:blipFill>
          <a:blip r:embed="rId2"/>
          <a:stretch>
            <a:fillRect/>
          </a:stretch>
        </p:blipFill>
        <p:spPr>
          <a:xfrm>
            <a:off x="166255" y="2716443"/>
            <a:ext cx="8660130" cy="553085"/>
          </a:xfrm>
          <a:prstGeom prst="rect">
            <a:avLst/>
          </a:prstGeom>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方塊 2"/>
          <p:cNvSpPr txBox="1"/>
          <p:nvPr/>
        </p:nvSpPr>
        <p:spPr>
          <a:xfrm>
            <a:off x="285889" y="191493"/>
            <a:ext cx="10297671" cy="460375"/>
          </a:xfrm>
          <a:prstGeom prst="rect">
            <a:avLst/>
          </a:prstGeom>
          <a:noFill/>
        </p:spPr>
        <p:txBody>
          <a:bodyPr wrap="square" rtlCol="0">
            <a:spAutoFit/>
          </a:bodyPr>
          <a:lstStyle/>
          <a:p>
            <a:r>
              <a:rPr lang="en-GB" sz="2400" dirty="0">
                <a:latin typeface="Microsoft YaHei" panose="020B0503020204020204" pitchFamily="34" charset="-122"/>
                <a:ea typeface="Microsoft YaHei" panose="020B0503020204020204" pitchFamily="34" charset="-122"/>
                <a:sym typeface="+mn-ea"/>
              </a:rPr>
              <a:t>INSTALL HOLD BKT-FAST 3XSCREW- </a:t>
            </a:r>
            <a:r>
              <a:rPr lang="en-GB" altLang="en-US" sz="2400" dirty="0">
                <a:latin typeface="Microsoft YaHei" panose="020B0503020204020204" pitchFamily="34" charset="-122"/>
                <a:ea typeface="Microsoft YaHei" panose="020B0503020204020204" pitchFamily="34" charset="-122"/>
                <a:sym typeface="+mn-ea"/>
              </a:rPr>
              <a:t>hand brush station</a:t>
            </a:r>
            <a:endParaRPr lang="en-US" altLang="zh-CN" sz="2400" dirty="0">
              <a:latin typeface="Microsoft YaHei" panose="020B0503020204020204" pitchFamily="34" charset="-122"/>
              <a:ea typeface="Microsoft YaHei" panose="020B0503020204020204" pitchFamily="34" charset="-122"/>
            </a:endParaRPr>
          </a:p>
        </p:txBody>
      </p:sp>
      <p:sp>
        <p:nvSpPr>
          <p:cNvPr id="6" name="文字方塊 5"/>
          <p:cNvSpPr txBox="1"/>
          <p:nvPr/>
        </p:nvSpPr>
        <p:spPr>
          <a:xfrm>
            <a:off x="166255" y="757961"/>
            <a:ext cx="11350488" cy="4955203"/>
          </a:xfrm>
          <a:prstGeom prst="rect">
            <a:avLst/>
          </a:prstGeom>
          <a:noFill/>
        </p:spPr>
        <p:txBody>
          <a:bodyPr wrap="square" rtlCol="0">
            <a:spAutoFit/>
          </a:bodyPr>
          <a:lstStyle/>
          <a:p>
            <a:r>
              <a:rPr lang="en-GB" altLang="zh-CN" b="1" dirty="0" smtClean="0">
                <a:latin typeface="Microsoft YaHei" panose="020B0503020204020204" pitchFamily="34" charset="-122"/>
                <a:ea typeface="Microsoft YaHei" panose="020B0503020204020204" pitchFamily="34" charset="-122"/>
                <a:sym typeface="+mn-ea"/>
              </a:rPr>
              <a:t>ROUTING </a:t>
            </a:r>
            <a:r>
              <a:rPr lang="en-GB" altLang="zh-CN" b="1" dirty="0">
                <a:latin typeface="Microsoft YaHei" panose="020B0503020204020204" pitchFamily="34" charset="-122"/>
                <a:ea typeface="Microsoft YaHei" panose="020B0503020204020204" pitchFamily="34" charset="-122"/>
                <a:sym typeface="+mn-ea"/>
              </a:rPr>
              <a:t>CONTROL:</a:t>
            </a:r>
            <a:endParaRPr lang="en-US" altLang="zh-CN" b="1" dirty="0">
              <a:latin typeface="Microsoft YaHei" panose="020B0503020204020204" pitchFamily="34" charset="-122"/>
              <a:ea typeface="Microsoft YaHei" panose="020B0503020204020204" pitchFamily="34" charset="-122"/>
            </a:endParaRPr>
          </a:p>
          <a:p>
            <a:r>
              <a:rPr lang="en-GB" altLang="zh-CN" sz="1400" dirty="0">
                <a:solidFill>
                  <a:schemeClr val="accent2">
                    <a:lumMod val="75000"/>
                  </a:schemeClr>
                </a:solidFill>
                <a:latin typeface="Microsoft YaHei" panose="020B0503020204020204" pitchFamily="34" charset="-122"/>
                <a:ea typeface="Microsoft YaHei" panose="020B0503020204020204" pitchFamily="34" charset="-122"/>
                <a:sym typeface="+mn-ea"/>
              </a:rPr>
              <a:t>SELECT * FROM ROUTE_STEP_CHECK@SHKGP1_RPT WHERE STEP='KAM1AAIJ';</a:t>
            </a:r>
            <a:endParaRPr lang="en-GB" altLang="zh-CN" sz="1400" dirty="0">
              <a:solidFill>
                <a:schemeClr val="accent2">
                  <a:lumMod val="75000"/>
                </a:schemeClr>
              </a:solidFill>
              <a:latin typeface="Microsoft YaHei" panose="020B0503020204020204" pitchFamily="34" charset="-122"/>
              <a:ea typeface="Microsoft YaHei" panose="020B0503020204020204" pitchFamily="34" charset="-122"/>
              <a:sym typeface="+mn-ea"/>
            </a:endParaRPr>
          </a:p>
          <a:p>
            <a:endParaRPr lang="en-US" altLang="zh-CN" dirty="0">
              <a:latin typeface="Microsoft YaHei" panose="020B0503020204020204" pitchFamily="34" charset="-122"/>
              <a:ea typeface="Microsoft YaHei" panose="020B0503020204020204" pitchFamily="34" charset="-122"/>
              <a:sym typeface="+mn-ea"/>
            </a:endParaRPr>
          </a:p>
          <a:p>
            <a:endParaRPr lang="en-US" altLang="zh-CN" dirty="0">
              <a:latin typeface="Microsoft YaHei" panose="020B0503020204020204" pitchFamily="34" charset="-122"/>
              <a:ea typeface="Microsoft YaHei" panose="020B0503020204020204" pitchFamily="34" charset="-122"/>
              <a:sym typeface="+mn-ea"/>
            </a:endParaRPr>
          </a:p>
          <a:p>
            <a:endParaRPr lang="en-US" altLang="zh-CN" dirty="0">
              <a:latin typeface="Microsoft YaHei" panose="020B0503020204020204" pitchFamily="34" charset="-122"/>
              <a:ea typeface="Microsoft YaHei" panose="020B0503020204020204" pitchFamily="34" charset="-122"/>
              <a:sym typeface="+mn-ea"/>
            </a:endParaRPr>
          </a:p>
          <a:p>
            <a:r>
              <a:rPr lang="en-GB" altLang="en-US" dirty="0">
                <a:latin typeface="Microsoft YaHei" panose="020B0503020204020204" pitchFamily="34" charset="-122"/>
                <a:ea typeface="Microsoft YaHei" panose="020B0503020204020204" pitchFamily="34" charset="-122"/>
                <a:sym typeface="+mn-ea"/>
              </a:rPr>
              <a:t>Cooperate with </a:t>
            </a:r>
            <a:r>
              <a:rPr lang="en-GB" altLang="zh-CN" dirty="0">
                <a:latin typeface="Microsoft YaHei" panose="020B0503020204020204" pitchFamily="34" charset="-122"/>
                <a:ea typeface="Microsoft YaHei" panose="020B0503020204020204" pitchFamily="34" charset="-122"/>
                <a:sym typeface="+mn-ea"/>
              </a:rPr>
              <a:t>Wktype </a:t>
            </a:r>
            <a:r>
              <a:rPr lang="en-GB" altLang="en-US" dirty="0">
                <a:latin typeface="Microsoft YaHei" panose="020B0503020204020204" pitchFamily="34" charset="-122"/>
                <a:ea typeface="Microsoft YaHei" panose="020B0503020204020204" pitchFamily="34" charset="-122"/>
                <a:sym typeface="+mn-ea"/>
              </a:rPr>
              <a:t>: WKS07_PSTEP6 to check whether </a:t>
            </a:r>
            <a:r>
              <a:rPr lang="en-GB" altLang="zh-CN" dirty="0">
                <a:latin typeface="Microsoft YaHei" panose="020B0503020204020204" pitchFamily="34" charset="-122"/>
                <a:ea typeface="Microsoft YaHei" panose="020B0503020204020204" pitchFamily="34" charset="-122"/>
                <a:sym typeface="+mn-ea"/>
              </a:rPr>
              <a:t>the AME is passed </a:t>
            </a:r>
            <a:r>
              <a:rPr lang="en-GB" altLang="en-US" dirty="0">
                <a:latin typeface="Microsoft YaHei" panose="020B0503020204020204" pitchFamily="34" charset="-122"/>
                <a:ea typeface="Microsoft YaHei" panose="020B0503020204020204" pitchFamily="34" charset="-122"/>
                <a:sym typeface="+mn-ea"/>
              </a:rPr>
              <a:t>, and whether there is </a:t>
            </a:r>
            <a:r>
              <a:rPr lang="en-GB" altLang="zh-CN" dirty="0">
                <a:latin typeface="Microsoft YaHei" panose="020B0503020204020204" pitchFamily="34" charset="-122"/>
                <a:ea typeface="Microsoft YaHei" panose="020B0503020204020204" pitchFamily="34" charset="-122"/>
                <a:sym typeface="+mn-ea"/>
              </a:rPr>
              <a:t>an error when the card is turned off </a:t>
            </a:r>
            <a:r>
              <a:rPr lang="en-GB" altLang="en-US" dirty="0">
                <a:latin typeface="Microsoft YaHei" panose="020B0503020204020204" pitchFamily="34" charset="-122"/>
                <a:ea typeface="Microsoft YaHei" panose="020B0503020204020204" pitchFamily="34" charset="-122"/>
                <a:sym typeface="+mn-ea"/>
              </a:rPr>
              <a:t>. The hand brush station will not be recalculated for the reflow machine </a:t>
            </a:r>
            <a:r>
              <a:rPr lang="en-GB" altLang="zh-CN" dirty="0">
                <a:latin typeface="Microsoft YaHei" panose="020B0503020204020204" pitchFamily="34" charset="-122"/>
                <a:ea typeface="Microsoft YaHei" panose="020B0503020204020204" pitchFamily="34" charset="-122"/>
                <a:sym typeface="+mn-ea"/>
              </a:rPr>
              <a:t>UOP .</a:t>
            </a:r>
            <a:endParaRPr lang="en-GB" altLang="zh-CN" dirty="0">
              <a:latin typeface="Microsoft YaHei" panose="020B0503020204020204" pitchFamily="34" charset="-122"/>
              <a:ea typeface="Microsoft YaHei" panose="020B0503020204020204" pitchFamily="34" charset="-122"/>
              <a:sym typeface="+mn-ea"/>
            </a:endParaRPr>
          </a:p>
          <a:p>
            <a:endParaRPr lang="zh-CN" altLang="en-US" dirty="0">
              <a:latin typeface="Microsoft YaHei" panose="020B0503020204020204" pitchFamily="34" charset="-122"/>
              <a:ea typeface="Microsoft YaHei" panose="020B0503020204020204" pitchFamily="34" charset="-122"/>
              <a:sym typeface="+mn-ea"/>
            </a:endParaRPr>
          </a:p>
          <a:p>
            <a:endParaRPr lang="zh-CN" altLang="en-US" dirty="0">
              <a:latin typeface="Microsoft YaHei" panose="020B0503020204020204" pitchFamily="34" charset="-122"/>
              <a:ea typeface="Microsoft YaHei" panose="020B0503020204020204" pitchFamily="34" charset="-122"/>
              <a:sym typeface="+mn-ea"/>
            </a:endParaRPr>
          </a:p>
          <a:p>
            <a:r>
              <a:rPr lang="en-GB" altLang="zh-CN" b="1" dirty="0">
                <a:latin typeface="Microsoft YaHei" panose="020B0503020204020204" pitchFamily="34" charset="-122"/>
                <a:ea typeface="Microsoft YaHei" panose="020B0503020204020204" pitchFamily="34" charset="-122"/>
                <a:sym typeface="+mn-ea"/>
              </a:rPr>
              <a:t>MO_D </a:t>
            </a:r>
            <a:r>
              <a:rPr lang="en-GB" altLang="en-US" b="1" dirty="0">
                <a:latin typeface="Microsoft YaHei" panose="020B0503020204020204" pitchFamily="34" charset="-122"/>
                <a:ea typeface="Microsoft YaHei" panose="020B0503020204020204" pitchFamily="34" charset="-122"/>
                <a:sym typeface="+mn-ea"/>
              </a:rPr>
              <a:t>stop information </a:t>
            </a:r>
            <a:r>
              <a:rPr lang="en-GB" altLang="en-US" dirty="0">
                <a:latin typeface="Microsoft YaHei" panose="020B0503020204020204" pitchFamily="34" charset="-122"/>
                <a:ea typeface="Microsoft YaHei" panose="020B0503020204020204" pitchFamily="34" charset="-122"/>
                <a:sym typeface="+mn-ea"/>
              </a:rPr>
              <a:t>:</a:t>
            </a:r>
            <a:endParaRPr lang="en-GB" altLang="en-US" dirty="0">
              <a:latin typeface="Microsoft YaHei" panose="020B0503020204020204" pitchFamily="34" charset="-122"/>
              <a:ea typeface="Microsoft YaHei" panose="020B0503020204020204" pitchFamily="34" charset="-122"/>
              <a:sym typeface="+mn-ea"/>
            </a:endParaRPr>
          </a:p>
          <a:p>
            <a:r>
              <a:rPr lang="en-GB" altLang="zh-CN" sz="1400" dirty="0">
                <a:solidFill>
                  <a:schemeClr val="accent2">
                    <a:lumMod val="75000"/>
                  </a:schemeClr>
                </a:solidFill>
                <a:latin typeface="Microsoft YaHei" panose="020B0503020204020204" pitchFamily="34" charset="-122"/>
                <a:ea typeface="Microsoft YaHei" panose="020B0503020204020204" pitchFamily="34" charset="-122"/>
                <a:sym typeface="+mn-ea"/>
              </a:rPr>
              <a:t>SELECT * FROM MO_D WHERE ISN='C7CGZW000F900001M1';</a:t>
            </a:r>
            <a:endParaRPr lang="zh-CN" altLang="en-US" sz="1400" dirty="0">
              <a:solidFill>
                <a:schemeClr val="accent2">
                  <a:lumMod val="75000"/>
                </a:schemeClr>
              </a:solidFill>
              <a:latin typeface="Microsoft YaHei" panose="020B0503020204020204" pitchFamily="34" charset="-122"/>
              <a:ea typeface="Microsoft YaHei" panose="020B0503020204020204" pitchFamily="34" charset="-122"/>
              <a:sym typeface="+mn-ea"/>
            </a:endParaRPr>
          </a:p>
          <a:p>
            <a:endParaRPr lang="zh-CN" altLang="en-US" dirty="0">
              <a:latin typeface="Microsoft YaHei" panose="020B0503020204020204" pitchFamily="34" charset="-122"/>
              <a:ea typeface="Microsoft YaHei" panose="020B0503020204020204" pitchFamily="34" charset="-122"/>
              <a:sym typeface="+mn-ea"/>
            </a:endParaRPr>
          </a:p>
          <a:p>
            <a:endParaRPr lang="zh-CN" altLang="en-US" dirty="0">
              <a:latin typeface="Microsoft YaHei" panose="020B0503020204020204" pitchFamily="34" charset="-122"/>
              <a:ea typeface="Microsoft YaHei" panose="020B0503020204020204" pitchFamily="34" charset="-122"/>
              <a:sym typeface="+mn-ea"/>
            </a:endParaRPr>
          </a:p>
          <a:p>
            <a:endParaRPr lang="en-US" altLang="zh-CN" dirty="0">
              <a:latin typeface="Microsoft YaHei" panose="020B0503020204020204" pitchFamily="34" charset="-122"/>
              <a:ea typeface="Microsoft YaHei" panose="020B0503020204020204" pitchFamily="34" charset="-122"/>
            </a:endParaRPr>
          </a:p>
          <a:p>
            <a:endParaRPr lang="en-US" altLang="zh-CN" dirty="0">
              <a:latin typeface="Microsoft YaHei" panose="020B0503020204020204" pitchFamily="34" charset="-122"/>
              <a:ea typeface="Microsoft YaHei" panose="020B0503020204020204" pitchFamily="34" charset="-122"/>
            </a:endParaRPr>
          </a:p>
          <a:p>
            <a:endParaRPr lang="en-US" altLang="zh-CN" dirty="0" smtClean="0">
              <a:solidFill>
                <a:schemeClr val="accent2">
                  <a:lumMod val="75000"/>
                </a:schemeClr>
              </a:solidFill>
              <a:latin typeface="Microsoft YaHei" panose="020B0503020204020204" pitchFamily="34" charset="-122"/>
              <a:ea typeface="Microsoft YaHei" panose="020B0503020204020204" pitchFamily="34" charset="-122"/>
              <a:sym typeface="+mn-ea"/>
            </a:endParaRPr>
          </a:p>
          <a:p>
            <a:r>
              <a:rPr lang="en-GB" altLang="zh-CN" sz="1400" dirty="0" smtClean="0">
                <a:solidFill>
                  <a:schemeClr val="accent2">
                    <a:lumMod val="75000"/>
                  </a:schemeClr>
                </a:solidFill>
                <a:latin typeface="Microsoft YaHei" panose="020B0503020204020204" pitchFamily="34" charset="-122"/>
                <a:ea typeface="Microsoft YaHei" panose="020B0503020204020204" pitchFamily="34" charset="-122"/>
                <a:sym typeface="+mn-ea"/>
              </a:rPr>
              <a:t>SELECT </a:t>
            </a:r>
            <a:r>
              <a:rPr lang="en-GB" altLang="zh-CN" sz="1400" dirty="0">
                <a:solidFill>
                  <a:schemeClr val="accent2">
                    <a:lumMod val="75000"/>
                  </a:schemeClr>
                </a:solidFill>
                <a:latin typeface="Microsoft YaHei" panose="020B0503020204020204" pitchFamily="34" charset="-122"/>
                <a:ea typeface="Microsoft YaHei" panose="020B0503020204020204" pitchFamily="34" charset="-122"/>
                <a:sym typeface="+mn-ea"/>
              </a:rPr>
              <a:t>* FROM COMDATA WHERE SN='C7CGZY001QX00001M0';</a:t>
            </a:r>
            <a:endParaRPr lang="en-GB" altLang="zh-CN" sz="1400" dirty="0">
              <a:solidFill>
                <a:schemeClr val="accent2">
                  <a:lumMod val="75000"/>
                </a:schemeClr>
              </a:solidFill>
              <a:latin typeface="Microsoft YaHei" panose="020B0503020204020204" pitchFamily="34" charset="-122"/>
              <a:ea typeface="Microsoft YaHei" panose="020B0503020204020204" pitchFamily="34" charset="-122"/>
              <a:sym typeface="+mn-ea"/>
            </a:endParaRPr>
          </a:p>
          <a:p>
            <a:endParaRPr lang="en-US" altLang="zh-CN" dirty="0" smtClean="0">
              <a:latin typeface="Microsoft YaHei" panose="020B0503020204020204" pitchFamily="34" charset="-122"/>
              <a:ea typeface="Microsoft YaHei" panose="020B0503020204020204" pitchFamily="34" charset="-122"/>
            </a:endParaRPr>
          </a:p>
        </p:txBody>
      </p:sp>
      <p:pic>
        <p:nvPicPr>
          <p:cNvPr id="7" name="圖片 6"/>
          <p:cNvPicPr>
            <a:picLocks noChangeAspect="1"/>
          </p:cNvPicPr>
          <p:nvPr/>
        </p:nvPicPr>
        <p:blipFill>
          <a:blip r:embed="rId1"/>
          <a:stretch>
            <a:fillRect/>
          </a:stretch>
        </p:blipFill>
        <p:spPr>
          <a:xfrm>
            <a:off x="285750" y="3828895"/>
            <a:ext cx="10560685" cy="998855"/>
          </a:xfrm>
          <a:prstGeom prst="rect">
            <a:avLst/>
          </a:prstGeom>
        </p:spPr>
      </p:pic>
      <p:pic>
        <p:nvPicPr>
          <p:cNvPr id="2" name="圖片 1"/>
          <p:cNvPicPr>
            <a:picLocks noChangeAspect="1"/>
          </p:cNvPicPr>
          <p:nvPr/>
        </p:nvPicPr>
        <p:blipFill>
          <a:blip r:embed="rId2"/>
          <a:stretch>
            <a:fillRect/>
          </a:stretch>
        </p:blipFill>
        <p:spPr>
          <a:xfrm>
            <a:off x="285750" y="1404620"/>
            <a:ext cx="8075930" cy="607060"/>
          </a:xfrm>
          <a:prstGeom prst="rect">
            <a:avLst/>
          </a:prstGeom>
        </p:spPr>
      </p:pic>
      <p:pic>
        <p:nvPicPr>
          <p:cNvPr id="8" name="圖片 7"/>
          <p:cNvPicPr>
            <a:picLocks noChangeAspect="1"/>
          </p:cNvPicPr>
          <p:nvPr/>
        </p:nvPicPr>
        <p:blipFill>
          <a:blip r:embed="rId3"/>
          <a:stretch>
            <a:fillRect/>
          </a:stretch>
        </p:blipFill>
        <p:spPr>
          <a:xfrm>
            <a:off x="285750" y="5387159"/>
            <a:ext cx="5432425" cy="891540"/>
          </a:xfrm>
          <a:prstGeom prst="rect">
            <a:avLst/>
          </a:prstGeom>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方塊 2"/>
          <p:cNvSpPr txBox="1"/>
          <p:nvPr/>
        </p:nvSpPr>
        <p:spPr>
          <a:xfrm>
            <a:off x="285889" y="191493"/>
            <a:ext cx="10297671" cy="460375"/>
          </a:xfrm>
          <a:prstGeom prst="rect">
            <a:avLst/>
          </a:prstGeom>
          <a:noFill/>
        </p:spPr>
        <p:txBody>
          <a:bodyPr wrap="square" rtlCol="0">
            <a:spAutoFit/>
          </a:bodyPr>
          <a:lstStyle/>
          <a:p>
            <a:r>
              <a:rPr lang="en-GB" altLang="zh-CN" sz="2400" dirty="0">
                <a:latin typeface="Microsoft YaHei" panose="020B0503020204020204" pitchFamily="34" charset="-122"/>
                <a:ea typeface="Microsoft YaHei" panose="020B0503020204020204" pitchFamily="34" charset="-122"/>
                <a:sym typeface="+mn-ea"/>
              </a:rPr>
              <a:t>HSG-FASTEN ANT4 2X SCREWS- </a:t>
            </a:r>
            <a:r>
              <a:rPr lang="en-GB" altLang="en-US" sz="2400" dirty="0">
                <a:latin typeface="Microsoft YaHei" panose="020B0503020204020204" pitchFamily="34" charset="-122"/>
                <a:ea typeface="Microsoft YaHei" panose="020B0503020204020204" pitchFamily="34" charset="-122"/>
                <a:sym typeface="+mn-ea"/>
              </a:rPr>
              <a:t>hand brush station</a:t>
            </a:r>
            <a:endParaRPr lang="zh-CN" altLang="en-US" sz="2400" dirty="0">
              <a:latin typeface="Microsoft YaHei" panose="020B0503020204020204" pitchFamily="34" charset="-122"/>
              <a:ea typeface="Microsoft YaHei" panose="020B0503020204020204" pitchFamily="34" charset="-122"/>
            </a:endParaRPr>
          </a:p>
        </p:txBody>
      </p:sp>
      <p:sp>
        <p:nvSpPr>
          <p:cNvPr id="6" name="文字方塊 5"/>
          <p:cNvSpPr txBox="1"/>
          <p:nvPr/>
        </p:nvSpPr>
        <p:spPr>
          <a:xfrm>
            <a:off x="166255" y="815383"/>
            <a:ext cx="11457709" cy="368300"/>
          </a:xfrm>
          <a:prstGeom prst="rect">
            <a:avLst/>
          </a:prstGeom>
          <a:noFill/>
        </p:spPr>
        <p:txBody>
          <a:bodyPr wrap="square" rtlCol="0">
            <a:spAutoFit/>
          </a:bodyPr>
          <a:lstStyle/>
          <a:p>
            <a:r>
              <a:rPr lang="en-GB" altLang="en-US" b="1" dirty="0" smtClean="0">
                <a:latin typeface="Microsoft YaHei" panose="020B0503020204020204" pitchFamily="34" charset="-122"/>
                <a:ea typeface="Microsoft YaHei" panose="020B0503020204020204" pitchFamily="34" charset="-122"/>
              </a:rPr>
              <a:t>Station name </a:t>
            </a:r>
            <a:r>
              <a:rPr lang="en-GB" altLang="zh-CN" b="1" dirty="0" smtClean="0">
                <a:latin typeface="Microsoft YaHei" panose="020B0503020204020204" pitchFamily="34" charset="-122"/>
                <a:ea typeface="Microsoft YaHei" panose="020B0503020204020204" pitchFamily="34" charset="-122"/>
              </a:rPr>
              <a:t>: </a:t>
            </a:r>
            <a:r>
              <a:rPr lang="en-GB" altLang="zh-CN" dirty="0">
                <a:latin typeface="Microsoft YaHei" panose="020B0503020204020204" pitchFamily="34" charset="-122"/>
                <a:ea typeface="Microsoft YaHei" panose="020B0503020204020204" pitchFamily="34" charset="-122"/>
                <a:sym typeface="+mn-ea"/>
              </a:rPr>
              <a:t>FASTEN ANT4 2X SCREWS</a:t>
            </a:r>
            <a:endParaRPr lang="en-GB" altLang="zh-CN" dirty="0">
              <a:latin typeface="Microsoft YaHei" panose="020B0503020204020204" pitchFamily="34" charset="-122"/>
              <a:ea typeface="Microsoft YaHei" panose="020B0503020204020204" pitchFamily="34" charset="-122"/>
              <a:sym typeface="+mn-ea"/>
            </a:endParaRPr>
          </a:p>
        </p:txBody>
      </p:sp>
      <p:sp>
        <p:nvSpPr>
          <p:cNvPr id="8" name="文字方塊 7"/>
          <p:cNvSpPr txBox="1"/>
          <p:nvPr/>
        </p:nvSpPr>
        <p:spPr>
          <a:xfrm>
            <a:off x="166255" y="2478920"/>
            <a:ext cx="4309110" cy="2584450"/>
          </a:xfrm>
          <a:prstGeom prst="rect">
            <a:avLst/>
          </a:prstGeom>
          <a:noFill/>
        </p:spPr>
        <p:txBody>
          <a:bodyPr wrap="square" rtlCol="0">
            <a:spAutoFit/>
          </a:bodyPr>
          <a:lstStyle/>
          <a:p>
            <a:r>
              <a:rPr lang="en-GB" altLang="zh-TW" b="1" dirty="0">
                <a:latin typeface="Microsoft YaHei" panose="020B0503020204020204" pitchFamily="34" charset="-122"/>
                <a:ea typeface="Microsoft YaHei" panose="020B0503020204020204" pitchFamily="34" charset="-122"/>
                <a:cs typeface="Microsoft YaHei" panose="020B0503020204020204" pitchFamily="34" charset="-122"/>
              </a:rPr>
              <a:t>Station </a:t>
            </a:r>
            <a:r>
              <a:rPr lang="en-GB" altLang="zh-CN" b="1" dirty="0">
                <a:latin typeface="Microsoft YaHei" panose="020B0503020204020204" pitchFamily="34" charset="-122"/>
                <a:ea typeface="Microsoft YaHei" panose="020B0503020204020204" pitchFamily="34" charset="-122"/>
                <a:cs typeface="Microsoft YaHei" panose="020B0503020204020204" pitchFamily="34" charset="-122"/>
              </a:rPr>
              <a:t>GRP </a:t>
            </a:r>
            <a:r>
              <a:rPr lang="en-GB" altLang="zh-CN" b="1" dirty="0" smtClean="0">
                <a:latin typeface="Microsoft YaHei" panose="020B0503020204020204" pitchFamily="34" charset="-122"/>
                <a:ea typeface="Microsoft YaHei" panose="020B0503020204020204" pitchFamily="34" charset="-122"/>
                <a:cs typeface="Microsoft YaHei" panose="020B0503020204020204" pitchFamily="34" charset="-122"/>
              </a:rPr>
              <a:t>: </a:t>
            </a:r>
            <a:r>
              <a:rPr lang="en-GB" altLang="zh-CN" dirty="0" smtClean="0">
                <a:latin typeface="Microsoft YaHei" panose="020B0503020204020204" pitchFamily="34" charset="-122"/>
                <a:ea typeface="Microsoft YaHei" panose="020B0503020204020204" pitchFamily="34" charset="-122"/>
                <a:sym typeface="+mn-ea"/>
              </a:rPr>
              <a:t>PTI</a:t>
            </a:r>
            <a:endParaRPr lang="en-GB" altLang="zh-CN" dirty="0" smtClean="0">
              <a:latin typeface="Microsoft YaHei" panose="020B0503020204020204" pitchFamily="34" charset="-122"/>
              <a:ea typeface="Microsoft YaHei" panose="020B0503020204020204" pitchFamily="34" charset="-122"/>
              <a:sym typeface="+mn-ea"/>
            </a:endParaRPr>
          </a:p>
          <a:p>
            <a:r>
              <a:rPr lang="en-GB" altLang="en-US" b="1" dirty="0">
                <a:latin typeface="Microsoft YaHei" panose="020B0503020204020204" pitchFamily="34" charset="-122"/>
                <a:ea typeface="Microsoft YaHei" panose="020B0503020204020204" pitchFamily="34" charset="-122"/>
                <a:cs typeface="Microsoft YaHei" panose="020B0503020204020204" pitchFamily="34" charset="-122"/>
              </a:rPr>
              <a:t>Brushing </a:t>
            </a:r>
            <a:r>
              <a:rPr lang="en-GB" altLang="en-US" b="1" dirty="0" smtClean="0">
                <a:latin typeface="Microsoft YaHei" panose="020B0503020204020204" pitchFamily="34" charset="-122"/>
                <a:ea typeface="Microsoft YaHei" panose="020B0503020204020204" pitchFamily="34" charset="-122"/>
                <a:cs typeface="Microsoft YaHei" panose="020B0503020204020204" pitchFamily="34" charset="-122"/>
              </a:rPr>
              <a:t>method </a:t>
            </a:r>
            <a:r>
              <a:rPr lang="en-GB" altLang="zh-CN" b="1" dirty="0" smtClean="0">
                <a:latin typeface="Microsoft YaHei" panose="020B0503020204020204" pitchFamily="34" charset="-122"/>
                <a:ea typeface="Microsoft YaHei" panose="020B0503020204020204" pitchFamily="34" charset="-122"/>
                <a:cs typeface="Microsoft YaHei" panose="020B0503020204020204" pitchFamily="34" charset="-122"/>
              </a:rPr>
              <a:t>: </a:t>
            </a:r>
            <a:r>
              <a:rPr lang="en-GB" altLang="en-US" dirty="0" smtClean="0">
                <a:latin typeface="Microsoft YaHei" panose="020B0503020204020204" pitchFamily="34" charset="-122"/>
                <a:ea typeface="Microsoft YaHei" panose="020B0503020204020204" pitchFamily="34" charset="-122"/>
                <a:cs typeface="Microsoft YaHei" panose="020B0503020204020204" pitchFamily="34" charset="-122"/>
              </a:rPr>
              <a:t>Scan </a:t>
            </a:r>
            <a:r>
              <a:rPr lang="en-GB" altLang="en-US" dirty="0">
                <a:latin typeface="Microsoft YaHei" panose="020B0503020204020204" pitchFamily="34" charset="-122"/>
                <a:ea typeface="Microsoft YaHei" panose="020B0503020204020204" pitchFamily="34" charset="-122"/>
                <a:cs typeface="Microsoft YaHei" panose="020B0503020204020204" pitchFamily="34" charset="-122"/>
              </a:rPr>
              <a:t>70ISN</a:t>
            </a:r>
            <a:endParaRPr lang="en-GB" altLang="en-US" dirty="0">
              <a:latin typeface="Microsoft YaHei" panose="020B0503020204020204" pitchFamily="34" charset="-122"/>
              <a:ea typeface="Microsoft YaHei" panose="020B0503020204020204" pitchFamily="34" charset="-122"/>
              <a:cs typeface="Microsoft YaHei" panose="020B0503020204020204" pitchFamily="34" charset="-122"/>
            </a:endParaRPr>
          </a:p>
          <a:p>
            <a:r>
              <a:rPr lang="en-GB" altLang="zh-CN" b="1" dirty="0">
                <a:latin typeface="Microsoft YaHei" panose="020B0503020204020204" pitchFamily="34" charset="-122"/>
                <a:ea typeface="Microsoft YaHei" panose="020B0503020204020204" pitchFamily="34" charset="-122"/>
                <a:cs typeface="Microsoft YaHei" panose="020B0503020204020204" pitchFamily="34" charset="-122"/>
              </a:rPr>
              <a:t>WKTYPE </a:t>
            </a:r>
            <a:r>
              <a:rPr lang="en-GB" altLang="zh-CN" b="1" dirty="0" smtClean="0">
                <a:latin typeface="Microsoft YaHei" panose="020B0503020204020204" pitchFamily="34" charset="-122"/>
                <a:ea typeface="Microsoft YaHei" panose="020B0503020204020204" pitchFamily="34" charset="-122"/>
                <a:cs typeface="Microsoft YaHei" panose="020B0503020204020204" pitchFamily="34" charset="-122"/>
              </a:rPr>
              <a:t>: </a:t>
            </a:r>
            <a:r>
              <a:rPr lang="en-GB" altLang="zh-CN" dirty="0" smtClean="0">
                <a:latin typeface="Microsoft YaHei" panose="020B0503020204020204" pitchFamily="34" charset="-122"/>
                <a:ea typeface="Microsoft YaHei" panose="020B0503020204020204" pitchFamily="34" charset="-122"/>
                <a:sym typeface="+mn-ea"/>
              </a:rPr>
              <a:t>WKS07_PSTEP6</a:t>
            </a:r>
            <a:endParaRPr dirty="0">
              <a:latin typeface="Microsoft YaHei" panose="020B0503020204020204" pitchFamily="34" charset="-122"/>
              <a:ea typeface="Microsoft YaHei" panose="020B0503020204020204" pitchFamily="34" charset="-122"/>
              <a:cs typeface="Microsoft YaHei" panose="020B0503020204020204" pitchFamily="34" charset="-122"/>
            </a:endParaRPr>
          </a:p>
          <a:p>
            <a:r>
              <a:rPr lang="en-GB" altLang="en-US" b="1" dirty="0" smtClean="0">
                <a:latin typeface="Microsoft YaHei" panose="020B0503020204020204" pitchFamily="34" charset="-122"/>
                <a:ea typeface="Microsoft YaHei" panose="020B0503020204020204" pitchFamily="34" charset="-122"/>
                <a:cs typeface="Microsoft YaHei" panose="020B0503020204020204" pitchFamily="34" charset="-122"/>
              </a:rPr>
              <a:t>Program name: </a:t>
            </a:r>
            <a:r>
              <a:rPr lang="en-GB" altLang="zh-CN" dirty="0" err="1" smtClean="0">
                <a:latin typeface="Microsoft YaHei" panose="020B0503020204020204" pitchFamily="34" charset="-122"/>
                <a:ea typeface="Microsoft YaHei" panose="020B0503020204020204" pitchFamily="34" charset="-122"/>
                <a:cs typeface="Microsoft YaHei" panose="020B0503020204020204" pitchFamily="34" charset="-122"/>
              </a:rPr>
              <a:t>CloneTrooper</a:t>
            </a:r>
            <a:endParaRPr lang="en-US" altLang="zh-CN" dirty="0">
              <a:latin typeface="Microsoft YaHei" panose="020B0503020204020204" pitchFamily="34" charset="-122"/>
              <a:ea typeface="Microsoft YaHei" panose="020B0503020204020204" pitchFamily="34" charset="-122"/>
              <a:cs typeface="Microsoft YaHei" panose="020B0503020204020204" pitchFamily="34" charset="-122"/>
            </a:endParaRPr>
          </a:p>
          <a:p>
            <a:endParaRPr lang="en-US" altLang="zh-CN" b="1" dirty="0">
              <a:latin typeface="Microsoft YaHei" panose="020B0503020204020204" pitchFamily="34" charset="-122"/>
              <a:ea typeface="Microsoft YaHei" panose="020B0503020204020204" pitchFamily="34" charset="-122"/>
              <a:cs typeface="Microsoft YaHei" panose="020B0503020204020204" pitchFamily="34" charset="-122"/>
            </a:endParaRPr>
          </a:p>
          <a:p>
            <a:r>
              <a:rPr lang="en-GB" altLang="zh-CN" b="1" dirty="0">
                <a:latin typeface="Microsoft YaHei" panose="020B0503020204020204" pitchFamily="34" charset="-122"/>
                <a:ea typeface="Microsoft YaHei" panose="020B0503020204020204" pitchFamily="34" charset="-122"/>
                <a:cs typeface="Microsoft YaHei" panose="020B0503020204020204" pitchFamily="34" charset="-122"/>
                <a:sym typeface="+mn-ea"/>
              </a:rPr>
              <a:t>WKTYPE </a:t>
            </a:r>
            <a:r>
              <a:rPr lang="en-GB" altLang="en-US" b="1" dirty="0">
                <a:latin typeface="Microsoft YaHei" panose="020B0503020204020204" pitchFamily="34" charset="-122"/>
                <a:ea typeface="Microsoft YaHei" panose="020B0503020204020204" pitchFamily="34" charset="-122"/>
                <a:cs typeface="Microsoft YaHei" panose="020B0503020204020204" pitchFamily="34" charset="-122"/>
                <a:sym typeface="+mn-ea"/>
              </a:rPr>
              <a:t>functions </a:t>
            </a:r>
            <a:r>
              <a:rPr lang="en-GB" altLang="en-US" dirty="0" smtClean="0">
                <a:latin typeface="Microsoft YaHei" panose="020B0503020204020204" pitchFamily="34" charset="-122"/>
                <a:ea typeface="Microsoft YaHei" panose="020B0503020204020204" pitchFamily="34" charset="-122"/>
                <a:cs typeface="Microsoft YaHei" panose="020B0503020204020204" pitchFamily="34" charset="-122"/>
                <a:sym typeface="+mn-ea"/>
              </a:rPr>
              <a:t>:</a:t>
            </a:r>
            <a:endParaRPr lang="en-GB" altLang="en-US" dirty="0" smtClean="0">
              <a:latin typeface="Microsoft YaHei" panose="020B0503020204020204" pitchFamily="34" charset="-122"/>
              <a:ea typeface="Microsoft YaHei" panose="020B0503020204020204" pitchFamily="34" charset="-122"/>
              <a:cs typeface="Microsoft YaHei" panose="020B0503020204020204" pitchFamily="34" charset="-122"/>
              <a:sym typeface="+mn-ea"/>
            </a:endParaRPr>
          </a:p>
          <a:p>
            <a:r>
              <a:rPr lang="en-GB" altLang="zh-CN" dirty="0">
                <a:latin typeface="Microsoft YaHei" panose="020B0503020204020204" pitchFamily="34" charset="-122"/>
                <a:ea typeface="Microsoft YaHei" panose="020B0503020204020204" pitchFamily="34" charset="-122"/>
                <a:cs typeface="Microsoft YaHei" panose="020B0503020204020204" pitchFamily="34" charset="-122"/>
                <a:sym typeface="+mn-ea"/>
              </a:rPr>
              <a:t>Brush the ISN to pass the station, and check whether the set station has passed the station in order and CHECK ERROR</a:t>
            </a:r>
            <a:endParaRPr lang="en-GB" altLang="zh-CN" dirty="0">
              <a:latin typeface="Microsoft YaHei" panose="020B0503020204020204" pitchFamily="34" charset="-122"/>
              <a:ea typeface="Microsoft YaHei" panose="020B0503020204020204" pitchFamily="34" charset="-122"/>
              <a:cs typeface="Microsoft YaHei" panose="020B0503020204020204" pitchFamily="34" charset="-122"/>
              <a:sym typeface="+mn-ea"/>
            </a:endParaRPr>
          </a:p>
          <a:p>
            <a:endParaRPr lang="zh-CN" altLang="en-US" dirty="0">
              <a:latin typeface="Microsoft YaHei" panose="020B0503020204020204" pitchFamily="34" charset="-122"/>
              <a:ea typeface="Microsoft YaHei" panose="020B0503020204020204" pitchFamily="34" charset="-122"/>
              <a:cs typeface="Microsoft YaHei" panose="020B0503020204020204" pitchFamily="34" charset="-122"/>
              <a:sym typeface="+mn-ea"/>
            </a:endParaRPr>
          </a:p>
        </p:txBody>
      </p:sp>
      <p:sp>
        <p:nvSpPr>
          <p:cNvPr id="9" name="文字方塊 8"/>
          <p:cNvSpPr txBox="1"/>
          <p:nvPr/>
        </p:nvSpPr>
        <p:spPr>
          <a:xfrm>
            <a:off x="166255" y="1147963"/>
            <a:ext cx="11070590" cy="923330"/>
          </a:xfrm>
          <a:prstGeom prst="rect">
            <a:avLst/>
          </a:prstGeom>
          <a:noFill/>
        </p:spPr>
        <p:txBody>
          <a:bodyPr wrap="square" rtlCol="0">
            <a:spAutoFit/>
          </a:bodyPr>
          <a:lstStyle/>
          <a:p>
            <a:r>
              <a:rPr lang="en-GB" altLang="zh-TW" b="1" dirty="0">
                <a:latin typeface="Microsoft YaHei" panose="020B0503020204020204" pitchFamily="34" charset="-122"/>
                <a:ea typeface="Microsoft YaHei" panose="020B0503020204020204" pitchFamily="34" charset="-122"/>
                <a:cs typeface="Microsoft YaHei" panose="020B0503020204020204" pitchFamily="34" charset="-122"/>
              </a:rPr>
              <a:t>Current site functions </a:t>
            </a:r>
            <a:r>
              <a:rPr lang="en-GB" altLang="zh-CN" b="1" dirty="0" smtClean="0">
                <a:latin typeface="Microsoft YaHei" panose="020B0503020204020204" pitchFamily="34" charset="-122"/>
                <a:ea typeface="Microsoft YaHei" panose="020B0503020204020204" pitchFamily="34" charset="-122"/>
                <a:cs typeface="Microsoft YaHei" panose="020B0503020204020204" pitchFamily="34" charset="-122"/>
              </a:rPr>
              <a:t>:</a:t>
            </a:r>
            <a:r>
              <a:rPr lang="en-GB" altLang="zh-CN" b="1" dirty="0" smtClean="0">
                <a:latin typeface="+mn-ea"/>
              </a:rPr>
              <a:t> </a:t>
            </a:r>
            <a:endParaRPr lang="en-GB" altLang="zh-CN" b="1" dirty="0" smtClean="0">
              <a:latin typeface="+mn-ea"/>
            </a:endParaRPr>
          </a:p>
          <a:p>
            <a:pPr marL="285750" indent="-285750">
              <a:buFont typeface="Arial" panose="020B0604020202020204" pitchFamily="34" charset="0"/>
              <a:buChar char="•"/>
            </a:pPr>
            <a:r>
              <a:rPr lang="en-GB" altLang="zh-CN" dirty="0" smtClean="0">
                <a:latin typeface="Microsoft YaHei" panose="020B0503020204020204" pitchFamily="34" charset="-122"/>
                <a:ea typeface="Microsoft YaHei" panose="020B0503020204020204" pitchFamily="34" charset="-122"/>
                <a:cs typeface="Microsoft YaHei" panose="020B0503020204020204" pitchFamily="34" charset="-122"/>
              </a:rPr>
              <a:t>ROUTING CONTROL </a:t>
            </a:r>
            <a:r>
              <a:rPr lang="en-GB" altLang="en-US" dirty="0" smtClean="0">
                <a:latin typeface="Microsoft YaHei" panose="020B0503020204020204" pitchFamily="34" charset="-122"/>
                <a:ea typeface="Microsoft YaHei" panose="020B0503020204020204" pitchFamily="34" charset="-122"/>
                <a:cs typeface="Microsoft YaHei" panose="020B0503020204020204" pitchFamily="34" charset="-122"/>
              </a:rPr>
              <a:t>stuck</a:t>
            </a:r>
            <a:endParaRPr lang="en-US" altLang="zh-CN" dirty="0" smtClean="0">
              <a:latin typeface="Microsoft YaHei" panose="020B0503020204020204" pitchFamily="34" charset="-122"/>
              <a:ea typeface="Microsoft YaHei" panose="020B0503020204020204" pitchFamily="34" charset="-122"/>
              <a:cs typeface="Microsoft YaHei" panose="020B0503020204020204" pitchFamily="34" charset="-122"/>
            </a:endParaRPr>
          </a:p>
          <a:p>
            <a:pPr marL="285750" indent="-285750">
              <a:buFont typeface="Arial" panose="020B0604020202020204" pitchFamily="34" charset="0"/>
              <a:buChar char="•"/>
            </a:pPr>
            <a:r>
              <a:rPr lang="en-GB" altLang="zh-CN" dirty="0" smtClean="0">
                <a:latin typeface="Microsoft YaHei" panose="020B0503020204020204" pitchFamily="34" charset="-122"/>
                <a:ea typeface="Microsoft YaHei" panose="020B0503020204020204" pitchFamily="34" charset="-122"/>
                <a:cs typeface="Microsoft YaHei" panose="020B0503020204020204" pitchFamily="34" charset="-122"/>
              </a:rPr>
              <a:t>CHK ROUTE </a:t>
            </a:r>
            <a:r>
              <a:rPr lang="en-GB" altLang="en-US" dirty="0" smtClean="0">
                <a:latin typeface="Microsoft YaHei" panose="020B0503020204020204" pitchFamily="34" charset="-122"/>
                <a:ea typeface="Microsoft YaHei" panose="020B0503020204020204" pitchFamily="34" charset="-122"/>
                <a:cs typeface="Microsoft YaHei" panose="020B0503020204020204" pitchFamily="34" charset="-122"/>
              </a:rPr>
              <a:t>passing station</a:t>
            </a:r>
            <a:endParaRPr lang="en-GB" altLang="en-US" dirty="0" smtClean="0">
              <a:latin typeface="Microsoft YaHei" panose="020B0503020204020204" pitchFamily="34" charset="-122"/>
              <a:ea typeface="Microsoft YaHei" panose="020B0503020204020204" pitchFamily="34" charset="-122"/>
              <a:cs typeface="Microsoft YaHei" panose="020B0503020204020204" pitchFamily="34" charset="-122"/>
            </a:endParaRPr>
          </a:p>
        </p:txBody>
      </p:sp>
      <p:pic>
        <p:nvPicPr>
          <p:cNvPr id="5" name="圖片 4"/>
          <p:cNvPicPr>
            <a:picLocks noChangeAspect="1"/>
          </p:cNvPicPr>
          <p:nvPr/>
        </p:nvPicPr>
        <p:blipFill>
          <a:blip r:embed="rId1"/>
          <a:stretch>
            <a:fillRect/>
          </a:stretch>
        </p:blipFill>
        <p:spPr>
          <a:xfrm>
            <a:off x="4346575" y="1591310"/>
            <a:ext cx="7620000" cy="455803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64892" y="751921"/>
            <a:ext cx="12172014" cy="5507990"/>
          </a:xfrm>
          <a:prstGeom prst="rect">
            <a:avLst/>
          </a:prstGeom>
        </p:spPr>
        <p:txBody>
          <a:bodyPr wrap="square">
            <a:spAutoFit/>
          </a:bodyPr>
          <a:lstStyle/>
          <a:p>
            <a:r>
              <a:rPr lang="en-GB" altLang="en-US" b="1" dirty="0" smtClean="0">
                <a:latin typeface="Times New Roman" panose="02020603050405020304" charset="0"/>
                <a:ea typeface="Microsoft YaHei" panose="020B0503020204020204" pitchFamily="34" charset="-122"/>
                <a:cs typeface="Times New Roman" panose="02020603050405020304" charset="0"/>
              </a:rPr>
              <a:t>Maintenance method one</a:t>
            </a:r>
            <a:r>
              <a:rPr lang="en-GB" altLang="zh-CN" b="1" dirty="0" smtClean="0">
                <a:latin typeface="Times New Roman" panose="02020603050405020304" charset="0"/>
                <a:ea typeface="Microsoft YaHei" panose="020B0503020204020204" pitchFamily="34" charset="-122"/>
                <a:cs typeface="Times New Roman" panose="02020603050405020304" charset="0"/>
              </a:rPr>
              <a:t> </a:t>
            </a:r>
            <a:r>
              <a:rPr lang="en-GB" altLang="en-US" b="1" dirty="0" smtClean="0">
                <a:latin typeface="Times New Roman" panose="02020603050405020304" charset="0"/>
                <a:ea typeface="Microsoft YaHei" panose="020B0503020204020204" pitchFamily="34" charset="-122"/>
                <a:cs typeface="Times New Roman" panose="02020603050405020304" charset="0"/>
              </a:rPr>
              <a:t>Rules and control instructions </a:t>
            </a:r>
            <a:r>
              <a:rPr lang="en-GB" altLang="zh-CN" b="1" dirty="0" smtClean="0">
                <a:latin typeface="Times New Roman" panose="02020603050405020304" charset="0"/>
                <a:ea typeface="Microsoft YaHei" panose="020B0503020204020204" pitchFamily="34" charset="-122"/>
                <a:cs typeface="Times New Roman" panose="02020603050405020304" charset="0"/>
              </a:rPr>
              <a:t>:</a:t>
            </a:r>
            <a:endParaRPr lang="en-US" altLang="zh-CN" b="1" dirty="0">
              <a:latin typeface="Times New Roman" panose="02020603050405020304" charset="0"/>
              <a:ea typeface="Microsoft YaHei" panose="020B0503020204020204" pitchFamily="34" charset="-122"/>
              <a:cs typeface="Times New Roman" panose="02020603050405020304" charset="0"/>
            </a:endParaRPr>
          </a:p>
          <a:p>
            <a:r>
              <a:rPr lang="en-GB" altLang="en-US" dirty="0" smtClean="0">
                <a:latin typeface="Times New Roman" panose="02020603050405020304" charset="0"/>
                <a:ea typeface="Microsoft YaHei" panose="020B0503020204020204" pitchFamily="34" charset="-122"/>
                <a:cs typeface="Times New Roman" panose="02020603050405020304" charset="0"/>
              </a:rPr>
              <a:t>Determine whether the rules are met based on </a:t>
            </a:r>
            <a:r>
              <a:rPr lang="en-GB" altLang="zh-CN" dirty="0" smtClean="0">
                <a:latin typeface="Times New Roman" panose="02020603050405020304" charset="0"/>
                <a:ea typeface="Microsoft YaHei" panose="020B0503020204020204" pitchFamily="34" charset="-122"/>
                <a:cs typeface="Times New Roman" panose="02020603050405020304" charset="0"/>
              </a:rPr>
              <a:t>the KPSN barcode </a:t>
            </a:r>
            <a:r>
              <a:rPr lang="en-GB" altLang="en-US" dirty="0" smtClean="0">
                <a:latin typeface="Times New Roman" panose="02020603050405020304" charset="0"/>
                <a:ea typeface="Microsoft YaHei" panose="020B0503020204020204" pitchFamily="34" charset="-122"/>
                <a:cs typeface="Times New Roman" panose="02020603050405020304" charset="0"/>
              </a:rPr>
              <a:t>brushed in </a:t>
            </a:r>
            <a:r>
              <a:rPr lang="en-GB" altLang="zh-CN" dirty="0" smtClean="0">
                <a:latin typeface="Times New Roman" panose="02020603050405020304" charset="0"/>
                <a:ea typeface="Microsoft YaHei" panose="020B0503020204020204" pitchFamily="34" charset="-122"/>
                <a:cs typeface="Times New Roman" panose="02020603050405020304" charset="0"/>
              </a:rPr>
              <a:t>, </a:t>
            </a:r>
            <a:r>
              <a:rPr lang="en-GB" altLang="en-US" dirty="0" smtClean="0">
                <a:latin typeface="Times New Roman" panose="02020603050405020304" charset="0"/>
                <a:ea typeface="Microsoft YaHei" panose="020B0503020204020204" pitchFamily="34" charset="-122"/>
                <a:cs typeface="Times New Roman" panose="02020603050405020304" charset="0"/>
              </a:rPr>
              <a:t>and then use </a:t>
            </a:r>
            <a:r>
              <a:rPr lang="en-GB" altLang="zh-CN" dirty="0" smtClean="0">
                <a:latin typeface="Times New Roman" panose="02020603050405020304" charset="0"/>
                <a:ea typeface="Microsoft YaHei" panose="020B0503020204020204" pitchFamily="34" charset="-122"/>
                <a:cs typeface="Times New Roman" panose="02020603050405020304" charset="0"/>
              </a:rPr>
              <a:t>the RULEFLAG </a:t>
            </a:r>
            <a:r>
              <a:rPr lang="en-GB" altLang="en-US" dirty="0" smtClean="0">
                <a:latin typeface="Times New Roman" panose="02020603050405020304" charset="0"/>
                <a:ea typeface="Microsoft YaHei" panose="020B0503020204020204" pitchFamily="34" charset="-122"/>
                <a:cs typeface="Times New Roman" panose="02020603050405020304" charset="0"/>
              </a:rPr>
              <a:t>flag to determine whether it is stuck and an error is reported or it can </a:t>
            </a:r>
            <a:r>
              <a:rPr lang="en-GB" altLang="zh-CN" dirty="0" smtClean="0">
                <a:latin typeface="Times New Roman" panose="02020603050405020304" charset="0"/>
                <a:ea typeface="Microsoft YaHei" panose="020B0503020204020204" pitchFamily="34" charset="-122"/>
                <a:cs typeface="Times New Roman" panose="02020603050405020304" charset="0"/>
              </a:rPr>
              <a:t>be linked </a:t>
            </a:r>
            <a:r>
              <a:rPr lang="en-GB" altLang="en-US" dirty="0" smtClean="0">
                <a:latin typeface="Times New Roman" panose="02020603050405020304" charset="0"/>
                <a:ea typeface="Microsoft YaHei" panose="020B0503020204020204" pitchFamily="34" charset="-122"/>
                <a:cs typeface="Times New Roman" panose="02020603050405020304" charset="0"/>
              </a:rPr>
              <a:t>to the station.</a:t>
            </a:r>
            <a:endParaRPr lang="en-GB" altLang="en-US" dirty="0" smtClean="0">
              <a:latin typeface="Times New Roman" panose="02020603050405020304" charset="0"/>
              <a:ea typeface="Microsoft YaHei" panose="020B0503020204020204" pitchFamily="34" charset="-122"/>
              <a:cs typeface="Times New Roman" panose="02020603050405020304" charset="0"/>
            </a:endParaRPr>
          </a:p>
          <a:p>
            <a:endParaRPr lang="en-US" altLang="zh-TW" dirty="0" smtClean="0">
              <a:latin typeface="Times New Roman" panose="02020603050405020304" charset="0"/>
              <a:ea typeface="Microsoft YaHei" panose="020B0503020204020204" pitchFamily="34" charset="-122"/>
              <a:cs typeface="Times New Roman" panose="02020603050405020304" charset="0"/>
            </a:endParaRPr>
          </a:p>
          <a:p>
            <a:r>
              <a:rPr lang="en-GB" altLang="en-US" b="1" dirty="0">
                <a:latin typeface="Times New Roman" panose="02020603050405020304" charset="0"/>
                <a:ea typeface="Microsoft YaHei" panose="020B0503020204020204" pitchFamily="34" charset="-122"/>
                <a:cs typeface="Times New Roman" panose="02020603050405020304" charset="0"/>
              </a:rPr>
              <a:t>Maintenance </a:t>
            </a:r>
            <a:r>
              <a:rPr lang="en-GB" altLang="en-US" b="1" dirty="0" smtClean="0">
                <a:latin typeface="Times New Roman" panose="02020603050405020304" charset="0"/>
                <a:ea typeface="Microsoft YaHei" panose="020B0503020204020204" pitchFamily="34" charset="-122"/>
                <a:cs typeface="Times New Roman" panose="02020603050405020304" charset="0"/>
              </a:rPr>
              <a:t>method two</a:t>
            </a:r>
            <a:r>
              <a:rPr lang="en-GB" altLang="zh-CN" b="1" dirty="0" smtClean="0">
                <a:latin typeface="Times New Roman" panose="02020603050405020304" charset="0"/>
                <a:ea typeface="Microsoft YaHei" panose="020B0503020204020204" pitchFamily="34" charset="-122"/>
                <a:cs typeface="Times New Roman" panose="02020603050405020304" charset="0"/>
              </a:rPr>
              <a:t> </a:t>
            </a:r>
            <a:r>
              <a:rPr lang="en-GB" altLang="en-US" b="1" dirty="0" smtClean="0">
                <a:latin typeface="Times New Roman" panose="02020603050405020304" charset="0"/>
                <a:ea typeface="Microsoft YaHei" panose="020B0503020204020204" pitchFamily="34" charset="-122"/>
                <a:cs typeface="Times New Roman" panose="02020603050405020304" charset="0"/>
              </a:rPr>
              <a:t>Time management instructions </a:t>
            </a:r>
            <a:r>
              <a:rPr lang="en-GB" altLang="zh-CN" b="1" dirty="0">
                <a:latin typeface="Times New Roman" panose="02020603050405020304" charset="0"/>
                <a:ea typeface="Microsoft YaHei" panose="020B0503020204020204" pitchFamily="34" charset="-122"/>
                <a:cs typeface="Times New Roman" panose="02020603050405020304" charset="0"/>
              </a:rPr>
              <a:t>:</a:t>
            </a:r>
            <a:endParaRPr lang="en-GB" altLang="zh-CN" b="1" dirty="0">
              <a:latin typeface="Times New Roman" panose="02020603050405020304" charset="0"/>
              <a:ea typeface="Microsoft YaHei" panose="020B0503020204020204" pitchFamily="34" charset="-122"/>
              <a:cs typeface="Times New Roman" panose="02020603050405020304" charset="0"/>
            </a:endParaRPr>
          </a:p>
          <a:p>
            <a:r>
              <a:rPr lang="en-GB" altLang="zh-CN" dirty="0" smtClean="0">
                <a:latin typeface="Times New Roman" panose="02020603050405020304" charset="0"/>
                <a:ea typeface="Microsoft YaHei" panose="020B0503020204020204" pitchFamily="34" charset="-122"/>
                <a:cs typeface="Times New Roman" panose="02020603050405020304" charset="0"/>
              </a:rPr>
              <a:t>The DATECODE setting </a:t>
            </a:r>
            <a:r>
              <a:rPr lang="en-GB" altLang="en-US" dirty="0" smtClean="0">
                <a:latin typeface="Times New Roman" panose="02020603050405020304" charset="0"/>
                <a:ea typeface="Microsoft YaHei" panose="020B0503020204020204" pitchFamily="34" charset="-122"/>
                <a:cs typeface="Times New Roman" panose="02020603050405020304" charset="0"/>
              </a:rPr>
              <a:t>of </a:t>
            </a:r>
            <a:r>
              <a:rPr lang="en-GB" altLang="zh-TW" dirty="0" smtClean="0">
                <a:latin typeface="Times New Roman" panose="02020603050405020304" charset="0"/>
                <a:ea typeface="Microsoft YaHei" panose="020B0503020204020204" pitchFamily="34" charset="-122"/>
                <a:cs typeface="Times New Roman" panose="02020603050405020304" charset="0"/>
              </a:rPr>
              <a:t>TIMESET </a:t>
            </a:r>
            <a:r>
              <a:rPr lang="en-GB" altLang="en-US" dirty="0" smtClean="0">
                <a:latin typeface="Times New Roman" panose="02020603050405020304" charset="0"/>
                <a:ea typeface="Microsoft YaHei" panose="020B0503020204020204" pitchFamily="34" charset="-122"/>
                <a:cs typeface="Times New Roman" panose="02020603050405020304" charset="0"/>
              </a:rPr>
              <a:t>needs to match the </a:t>
            </a:r>
            <a:r>
              <a:rPr lang="en-GB" altLang="zh-CN" dirty="0" smtClean="0">
                <a:latin typeface="Times New Roman" panose="02020603050405020304" charset="0"/>
                <a:ea typeface="Microsoft YaHei" panose="020B0503020204020204" pitchFamily="34" charset="-122"/>
                <a:cs typeface="Times New Roman" panose="02020603050405020304" charset="0"/>
              </a:rPr>
              <a:t>TIMEFLAG </a:t>
            </a:r>
            <a:r>
              <a:rPr lang="en-GB" altLang="en-US" dirty="0" smtClean="0">
                <a:latin typeface="Times New Roman" panose="02020603050405020304" charset="0"/>
                <a:ea typeface="Microsoft YaHei" panose="020B0503020204020204" pitchFamily="34" charset="-122"/>
                <a:cs typeface="Times New Roman" panose="02020603050405020304" charset="0"/>
              </a:rPr>
              <a:t>field.</a:t>
            </a:r>
            <a:endParaRPr lang="en-US" altLang="zh-TW" dirty="0" smtClean="0">
              <a:latin typeface="Times New Roman" panose="02020603050405020304" charset="0"/>
              <a:ea typeface="Microsoft YaHei" panose="020B0503020204020204" pitchFamily="34" charset="-122"/>
              <a:cs typeface="Times New Roman" panose="02020603050405020304" charset="0"/>
            </a:endParaRPr>
          </a:p>
          <a:p>
            <a:r>
              <a:rPr lang="en-GB" altLang="zh-TW" dirty="0" smtClean="0">
                <a:latin typeface="Times New Roman" panose="02020603050405020304" charset="0"/>
                <a:ea typeface="Microsoft YaHei" panose="020B0503020204020204" pitchFamily="34" charset="-122"/>
                <a:cs typeface="Times New Roman" panose="02020603050405020304" charset="0"/>
              </a:rPr>
              <a:t>TIMESET </a:t>
            </a:r>
            <a:r>
              <a:rPr lang="en-GB" altLang="en-US" dirty="0">
                <a:latin typeface="Times New Roman" panose="02020603050405020304" charset="0"/>
                <a:ea typeface="Microsoft YaHei" panose="020B0503020204020204" pitchFamily="34" charset="-122"/>
                <a:cs typeface="Times New Roman" panose="02020603050405020304" charset="0"/>
              </a:rPr>
              <a:t>sets </a:t>
            </a:r>
            <a:r>
              <a:rPr lang="en-GB" altLang="zh-CN" dirty="0" err="1">
                <a:latin typeface="Times New Roman" panose="02020603050405020304" charset="0"/>
                <a:ea typeface="Microsoft YaHei" panose="020B0503020204020204" pitchFamily="34" charset="-122"/>
                <a:cs typeface="Times New Roman" panose="02020603050405020304" charset="0"/>
              </a:rPr>
              <a:t>datecode </a:t>
            </a:r>
            <a:r>
              <a:rPr lang="en-GB" altLang="zh-CN" dirty="0">
                <a:latin typeface="Times New Roman" panose="02020603050405020304" charset="0"/>
                <a:ea typeface="Microsoft YaHei" panose="020B0503020204020204" pitchFamily="34" charset="-122"/>
                <a:cs typeface="Times New Roman" panose="02020603050405020304" charset="0"/>
              </a:rPr>
              <a:t>, </a:t>
            </a:r>
            <a:r>
              <a:rPr lang="en-GB" altLang="en-US" dirty="0">
                <a:latin typeface="Times New Roman" panose="02020603050405020304" charset="0"/>
                <a:ea typeface="Microsoft YaHei" panose="020B0503020204020204" pitchFamily="34" charset="-122"/>
                <a:cs typeface="Times New Roman" panose="02020603050405020304" charset="0"/>
              </a:rPr>
              <a:t>the content value is the old version of </a:t>
            </a:r>
            <a:r>
              <a:rPr lang="en-GB" altLang="zh-CN" dirty="0" err="1">
                <a:latin typeface="Times New Roman" panose="02020603050405020304" charset="0"/>
                <a:ea typeface="Microsoft YaHei" panose="020B0503020204020204" pitchFamily="34" charset="-122"/>
                <a:cs typeface="Times New Roman" panose="02020603050405020304" charset="0"/>
              </a:rPr>
              <a:t>datecode </a:t>
            </a:r>
            <a:r>
              <a:rPr lang="en-GB" altLang="zh-CN" dirty="0">
                <a:latin typeface="Times New Roman" panose="02020603050405020304" charset="0"/>
                <a:ea typeface="Microsoft YaHei" panose="020B0503020204020204" pitchFamily="34" charset="-122"/>
                <a:cs typeface="Times New Roman" panose="02020603050405020304" charset="0"/>
              </a:rPr>
              <a:t>, </a:t>
            </a:r>
            <a:r>
              <a:rPr lang="en-GB" altLang="en-US" dirty="0">
                <a:latin typeface="Times New Roman" panose="02020603050405020304" charset="0"/>
                <a:ea typeface="Microsoft YaHei" panose="020B0503020204020204" pitchFamily="34" charset="-122"/>
                <a:cs typeface="Times New Roman" panose="02020603050405020304" charset="0"/>
              </a:rPr>
              <a:t>the format is </a:t>
            </a:r>
            <a:r>
              <a:rPr lang="en-GB" altLang="zh-CN" dirty="0" smtClean="0">
                <a:latin typeface="Times New Roman" panose="02020603050405020304" charset="0"/>
                <a:ea typeface="Microsoft YaHei" panose="020B0503020204020204" pitchFamily="34" charset="-122"/>
                <a:cs typeface="Times New Roman" panose="02020603050405020304" charset="0"/>
              </a:rPr>
              <a:t>YWWD/YWW, and </a:t>
            </a:r>
            <a:r>
              <a:rPr lang="en-GB" altLang="en-US" dirty="0" smtClean="0">
                <a:latin typeface="Times New Roman" panose="02020603050405020304" charset="0"/>
                <a:ea typeface="Microsoft YaHei" panose="020B0503020204020204" pitchFamily="34" charset="-122"/>
                <a:cs typeface="Times New Roman" panose="02020603050405020304" charset="0"/>
              </a:rPr>
              <a:t>only the first </a:t>
            </a:r>
            <a:r>
              <a:rPr lang="en-GB" altLang="zh-CN" dirty="0" smtClean="0">
                <a:latin typeface="Times New Roman" panose="02020603050405020304" charset="0"/>
                <a:ea typeface="Microsoft YaHei" panose="020B0503020204020204" pitchFamily="34" charset="-122"/>
                <a:cs typeface="Times New Roman" panose="02020603050405020304" charset="0"/>
              </a:rPr>
              <a:t>3 </a:t>
            </a:r>
            <a:r>
              <a:rPr lang="en-GB" altLang="en-US" dirty="0" smtClean="0">
                <a:latin typeface="Times New Roman" panose="02020603050405020304" charset="0"/>
                <a:ea typeface="Microsoft YaHei" panose="020B0503020204020204" pitchFamily="34" charset="-122"/>
                <a:cs typeface="Times New Roman" panose="02020603050405020304" charset="0"/>
              </a:rPr>
              <a:t>codes are intercepted in the background</a:t>
            </a:r>
            <a:endParaRPr lang="en-US" altLang="zh-TW" dirty="0" smtClean="0">
              <a:latin typeface="Times New Roman" panose="02020603050405020304" charset="0"/>
              <a:ea typeface="Microsoft YaHei" panose="020B0503020204020204" pitchFamily="34" charset="-122"/>
              <a:cs typeface="Times New Roman" panose="02020603050405020304" charset="0"/>
            </a:endParaRPr>
          </a:p>
          <a:p>
            <a:r>
              <a:rPr lang="en-GB" altLang="zh-TW" dirty="0" smtClean="0">
                <a:latin typeface="Times New Roman" panose="02020603050405020304" charset="0"/>
                <a:ea typeface="Microsoft YaHei" panose="020B0503020204020204" pitchFamily="34" charset="-122"/>
                <a:cs typeface="Times New Roman" panose="02020603050405020304" charset="0"/>
              </a:rPr>
              <a:t>TIMEFLAG </a:t>
            </a:r>
            <a:r>
              <a:rPr lang="en-GB" altLang="en-US" dirty="0">
                <a:latin typeface="Times New Roman" panose="02020603050405020304" charset="0"/>
                <a:ea typeface="Microsoft YaHei" panose="020B0503020204020204" pitchFamily="34" charset="-122"/>
                <a:cs typeface="Times New Roman" panose="02020603050405020304" charset="0"/>
              </a:rPr>
              <a:t>is set with </a:t>
            </a:r>
            <a:r>
              <a:rPr lang="en-GB" altLang="zh-CN" dirty="0">
                <a:latin typeface="Times New Roman" panose="02020603050405020304" charset="0"/>
                <a:ea typeface="Microsoft YaHei" panose="020B0503020204020204" pitchFamily="34" charset="-122"/>
                <a:cs typeface="Times New Roman" panose="02020603050405020304" charset="0"/>
              </a:rPr>
              <a:t>three </a:t>
            </a:r>
            <a:r>
              <a:rPr lang="en-GB" altLang="en-US" dirty="0">
                <a:latin typeface="Times New Roman" panose="02020603050405020304" charset="0"/>
                <a:ea typeface="Microsoft YaHei" panose="020B0503020204020204" pitchFamily="34" charset="-122"/>
                <a:cs typeface="Times New Roman" panose="02020603050405020304" charset="0"/>
              </a:rPr>
              <a:t>flags </a:t>
            </a:r>
            <a:r>
              <a:rPr lang="en-GB" altLang="zh-CN" dirty="0" smtClean="0">
                <a:latin typeface="Times New Roman" panose="02020603050405020304" charset="0"/>
                <a:ea typeface="Microsoft YaHei" panose="020B0503020204020204" pitchFamily="34" charset="-122"/>
                <a:cs typeface="Times New Roman" panose="02020603050405020304" charset="0"/>
              </a:rPr>
              <a:t>A/B/E </a:t>
            </a:r>
            <a:r>
              <a:rPr lang="en-GB" altLang="en-US" dirty="0" smtClean="0">
                <a:latin typeface="Times New Roman" panose="02020603050405020304" charset="0"/>
                <a:ea typeface="Microsoft YaHei" panose="020B0503020204020204" pitchFamily="34" charset="-122"/>
                <a:cs typeface="Times New Roman" panose="02020603050405020304" charset="0"/>
              </a:rPr>
              <a:t>to obtain the corresponding </a:t>
            </a:r>
            <a:r>
              <a:rPr lang="en-GB" altLang="zh-CN" dirty="0" err="1" smtClean="0">
                <a:latin typeface="Times New Roman" panose="02020603050405020304" charset="0"/>
                <a:ea typeface="Microsoft YaHei" panose="020B0503020204020204" pitchFamily="34" charset="-122"/>
                <a:cs typeface="Times New Roman" panose="02020603050405020304" charset="0"/>
              </a:rPr>
              <a:t>datecode </a:t>
            </a:r>
            <a:r>
              <a:rPr lang="en-GB" altLang="zh-CN" dirty="0" smtClean="0">
                <a:latin typeface="Times New Roman" panose="02020603050405020304" charset="0"/>
                <a:ea typeface="Microsoft YaHei" panose="020B0503020204020204" pitchFamily="34" charset="-122"/>
                <a:cs typeface="Times New Roman" panose="02020603050405020304" charset="0"/>
              </a:rPr>
              <a:t>.</a:t>
            </a:r>
            <a:endParaRPr lang="en-GB" altLang="zh-CN" dirty="0" smtClean="0">
              <a:latin typeface="Times New Roman" panose="02020603050405020304" charset="0"/>
              <a:ea typeface="Microsoft YaHei" panose="020B0503020204020204" pitchFamily="34" charset="-122"/>
              <a:cs typeface="Times New Roman" panose="02020603050405020304" charset="0"/>
            </a:endParaRPr>
          </a:p>
          <a:p>
            <a:r>
              <a:rPr lang="en-GB" altLang="zh-CN" sz="1200" dirty="0" smtClean="0">
                <a:latin typeface="Times New Roman" panose="02020603050405020304" charset="0"/>
                <a:ea typeface="Microsoft YaHei" panose="020B0503020204020204" pitchFamily="34" charset="-122"/>
                <a:cs typeface="Times New Roman" panose="02020603050405020304" charset="0"/>
              </a:rPr>
              <a:t>A:AFTER </a:t>
            </a:r>
            <a:r>
              <a:rPr lang="en-GB" altLang="zh-CN" sz="1200" dirty="0">
                <a:latin typeface="Times New Roman" panose="02020603050405020304" charset="0"/>
                <a:ea typeface="Microsoft YaHei" panose="020B0503020204020204" pitchFamily="34" charset="-122"/>
                <a:cs typeface="Times New Roman" panose="02020603050405020304" charset="0"/>
              </a:rPr>
              <a:t>,&gt;= </a:t>
            </a:r>
            <a:r>
              <a:rPr lang="en-GB" altLang="zh-CN" sz="1200" dirty="0" err="1" smtClean="0">
                <a:latin typeface="Times New Roman" panose="02020603050405020304" charset="0"/>
                <a:ea typeface="Microsoft YaHei" panose="020B0503020204020204" pitchFamily="34" charset="-122"/>
                <a:cs typeface="Times New Roman" panose="02020603050405020304" charset="0"/>
              </a:rPr>
              <a:t>datecode </a:t>
            </a:r>
            <a:r>
              <a:rPr lang="en-GB" altLang="en-US" sz="1200" dirty="0">
                <a:latin typeface="Times New Roman" panose="02020603050405020304" charset="0"/>
                <a:ea typeface="Microsoft YaHei" panose="020B0503020204020204" pitchFamily="34" charset="-122"/>
                <a:cs typeface="Times New Roman" panose="02020603050405020304" charset="0"/>
              </a:rPr>
              <a:t>of TIMESET value </a:t>
            </a:r>
            <a:r>
              <a:rPr lang="en-GB" altLang="en-US" sz="1200" dirty="0" smtClean="0">
                <a:latin typeface="Times New Roman" panose="02020603050405020304" charset="0"/>
                <a:ea typeface="Microsoft YaHei" panose="020B0503020204020204" pitchFamily="34" charset="-122"/>
                <a:cs typeface="Times New Roman" panose="02020603050405020304" charset="0"/>
              </a:rPr>
              <a:t>;</a:t>
            </a:r>
            <a:endParaRPr lang="en-US" altLang="zh-CN" sz="1200" dirty="0" smtClean="0">
              <a:latin typeface="Times New Roman" panose="02020603050405020304" charset="0"/>
              <a:ea typeface="Microsoft YaHei" panose="020B0503020204020204" pitchFamily="34" charset="-122"/>
              <a:cs typeface="Times New Roman" panose="02020603050405020304" charset="0"/>
            </a:endParaRPr>
          </a:p>
          <a:p>
            <a:r>
              <a:rPr lang="en-GB" altLang="zh-CN" sz="1200" dirty="0" smtClean="0">
                <a:latin typeface="Times New Roman" panose="02020603050405020304" charset="0"/>
                <a:ea typeface="Microsoft YaHei" panose="020B0503020204020204" pitchFamily="34" charset="-122"/>
                <a:cs typeface="Times New Roman" panose="02020603050405020304" charset="0"/>
              </a:rPr>
              <a:t>B:BEFORE,&lt;= </a:t>
            </a:r>
            <a:r>
              <a:rPr lang="en-GB" altLang="zh-CN" sz="1200" dirty="0" err="1" smtClean="0">
                <a:latin typeface="Times New Roman" panose="02020603050405020304" charset="0"/>
                <a:ea typeface="Microsoft YaHei" panose="020B0503020204020204" pitchFamily="34" charset="-122"/>
                <a:cs typeface="Times New Roman" panose="02020603050405020304" charset="0"/>
              </a:rPr>
              <a:t>datecode </a:t>
            </a:r>
            <a:r>
              <a:rPr lang="en-GB" altLang="en-US" sz="1200" dirty="0" smtClean="0">
                <a:latin typeface="Times New Roman" panose="02020603050405020304" charset="0"/>
                <a:ea typeface="Microsoft YaHei" panose="020B0503020204020204" pitchFamily="34" charset="-122"/>
                <a:cs typeface="Times New Roman" panose="02020603050405020304" charset="0"/>
              </a:rPr>
              <a:t>of TIMESET value ;</a:t>
            </a:r>
            <a:endParaRPr lang="en-US" altLang="zh-CN" sz="1200" dirty="0" smtClean="0">
              <a:latin typeface="Times New Roman" panose="02020603050405020304" charset="0"/>
              <a:ea typeface="Microsoft YaHei" panose="020B0503020204020204" pitchFamily="34" charset="-122"/>
              <a:cs typeface="Times New Roman" panose="02020603050405020304" charset="0"/>
            </a:endParaRPr>
          </a:p>
          <a:p>
            <a:r>
              <a:rPr lang="en-GB" altLang="zh-CN" sz="1200" dirty="0" smtClean="0">
                <a:latin typeface="Times New Roman" panose="02020603050405020304" charset="0"/>
                <a:ea typeface="Microsoft YaHei" panose="020B0503020204020204" pitchFamily="34" charset="-122"/>
                <a:cs typeface="Times New Roman" panose="02020603050405020304" charset="0"/>
              </a:rPr>
              <a:t>E:equire, = </a:t>
            </a:r>
            <a:r>
              <a:rPr lang="en-GB" altLang="zh-CN" sz="1200" dirty="0" err="1" smtClean="0">
                <a:latin typeface="Times New Roman" panose="02020603050405020304" charset="0"/>
                <a:ea typeface="Microsoft YaHei" panose="020B0503020204020204" pitchFamily="34" charset="-122"/>
                <a:cs typeface="Times New Roman" panose="02020603050405020304" charset="0"/>
              </a:rPr>
              <a:t>datecode </a:t>
            </a:r>
            <a:r>
              <a:rPr lang="en-GB" altLang="en-US" sz="1200" dirty="0" smtClean="0">
                <a:latin typeface="Times New Roman" panose="02020603050405020304" charset="0"/>
                <a:ea typeface="Microsoft YaHei" panose="020B0503020204020204" pitchFamily="34" charset="-122"/>
                <a:cs typeface="Times New Roman" panose="02020603050405020304" charset="0"/>
              </a:rPr>
              <a:t>of the TIMESET value (this is generally not set).</a:t>
            </a:r>
            <a:endParaRPr lang="en-US" altLang="zh-CN" sz="1200" dirty="0" smtClean="0">
              <a:latin typeface="Times New Roman" panose="02020603050405020304" charset="0"/>
              <a:ea typeface="Microsoft YaHei" panose="020B0503020204020204" pitchFamily="34" charset="-122"/>
              <a:cs typeface="Times New Roman" panose="02020603050405020304" charset="0"/>
            </a:endParaRPr>
          </a:p>
          <a:p>
            <a:endParaRPr lang="en-US" altLang="zh-TW" dirty="0">
              <a:latin typeface="Times New Roman" panose="02020603050405020304" charset="0"/>
              <a:ea typeface="Microsoft YaHei" panose="020B0503020204020204" pitchFamily="34" charset="-122"/>
              <a:cs typeface="Times New Roman" panose="02020603050405020304" charset="0"/>
            </a:endParaRPr>
          </a:p>
          <a:p>
            <a:r>
              <a:rPr lang="en-GB" altLang="en-US" dirty="0" smtClean="0">
                <a:latin typeface="Times New Roman" panose="02020603050405020304" charset="0"/>
                <a:ea typeface="Microsoft YaHei" panose="020B0503020204020204" pitchFamily="34" charset="-122"/>
                <a:cs typeface="Times New Roman" panose="02020603050405020304" charset="0"/>
              </a:rPr>
              <a:t>Determine whether the rule is consistent based on </a:t>
            </a:r>
            <a:r>
              <a:rPr lang="en-GB" altLang="zh-CN" dirty="0" smtClean="0">
                <a:latin typeface="Times New Roman" panose="02020603050405020304" charset="0"/>
                <a:ea typeface="Microsoft YaHei" panose="020B0503020204020204" pitchFamily="34" charset="-122"/>
                <a:cs typeface="Times New Roman" panose="02020603050405020304" charset="0"/>
              </a:rPr>
              <a:t>the KPSN barcode </a:t>
            </a:r>
            <a:r>
              <a:rPr lang="en-GB" altLang="en-US" dirty="0" smtClean="0">
                <a:latin typeface="Times New Roman" panose="02020603050405020304" charset="0"/>
                <a:ea typeface="Microsoft YaHei" panose="020B0503020204020204" pitchFamily="34" charset="-122"/>
                <a:cs typeface="Times New Roman" panose="02020603050405020304" charset="0"/>
              </a:rPr>
              <a:t>brushed in </a:t>
            </a:r>
            <a:r>
              <a:rPr lang="en-GB" altLang="zh-CN" dirty="0" smtClean="0">
                <a:latin typeface="Times New Roman" panose="02020603050405020304" charset="0"/>
                <a:ea typeface="Microsoft YaHei" panose="020B0503020204020204" pitchFamily="34" charset="-122"/>
                <a:cs typeface="Times New Roman" panose="02020603050405020304" charset="0"/>
              </a:rPr>
              <a:t>, </a:t>
            </a:r>
            <a:r>
              <a:rPr lang="en-GB" altLang="en-US" dirty="0" smtClean="0">
                <a:latin typeface="Times New Roman" panose="02020603050405020304" charset="0"/>
                <a:ea typeface="Microsoft YaHei" panose="020B0503020204020204" pitchFamily="34" charset="-122"/>
                <a:cs typeface="Times New Roman" panose="02020603050405020304" charset="0"/>
              </a:rPr>
              <a:t>then determine whether </a:t>
            </a:r>
            <a:r>
              <a:rPr lang="en-GB" altLang="zh-CN" dirty="0" err="1" smtClean="0">
                <a:latin typeface="Times New Roman" panose="02020603050405020304" charset="0"/>
                <a:ea typeface="Microsoft YaHei" panose="020B0503020204020204" pitchFamily="34" charset="-122"/>
                <a:cs typeface="Times New Roman" panose="02020603050405020304" charset="0"/>
              </a:rPr>
              <a:t>the datecode </a:t>
            </a:r>
            <a:r>
              <a:rPr lang="en-GB" altLang="en-US" dirty="0" smtClean="0">
                <a:latin typeface="Times New Roman" panose="02020603050405020304" charset="0"/>
                <a:ea typeface="Microsoft YaHei" panose="020B0503020204020204" pitchFamily="34" charset="-122"/>
                <a:cs typeface="Times New Roman" panose="02020603050405020304" charset="0"/>
              </a:rPr>
              <a:t>is consistent </a:t>
            </a:r>
            <a:r>
              <a:rPr lang="en-GB" altLang="zh-CN" dirty="0" smtClean="0">
                <a:latin typeface="Times New Roman" panose="02020603050405020304" charset="0"/>
                <a:ea typeface="Microsoft YaHei" panose="020B0503020204020204" pitchFamily="34" charset="-122"/>
                <a:cs typeface="Times New Roman" panose="02020603050405020304" charset="0"/>
              </a:rPr>
              <a:t>, </a:t>
            </a:r>
            <a:r>
              <a:rPr lang="en-GB" altLang="en-US" dirty="0" smtClean="0">
                <a:latin typeface="Times New Roman" panose="02020603050405020304" charset="0"/>
                <a:ea typeface="Microsoft YaHei" panose="020B0503020204020204" pitchFamily="34" charset="-122"/>
                <a:cs typeface="Times New Roman" panose="02020603050405020304" charset="0"/>
              </a:rPr>
              <a:t>and use the </a:t>
            </a:r>
            <a:r>
              <a:rPr lang="en-GB" altLang="zh-CN" dirty="0">
                <a:latin typeface="Times New Roman" panose="02020603050405020304" charset="0"/>
                <a:ea typeface="Microsoft YaHei" panose="020B0503020204020204" pitchFamily="34" charset="-122"/>
                <a:cs typeface="Times New Roman" panose="02020603050405020304" charset="0"/>
              </a:rPr>
              <a:t>RULEFLAG </a:t>
            </a:r>
            <a:r>
              <a:rPr lang="en-GB" altLang="en-US" dirty="0">
                <a:latin typeface="Times New Roman" panose="02020603050405020304" charset="0"/>
                <a:ea typeface="Microsoft YaHei" panose="020B0503020204020204" pitchFamily="34" charset="-122"/>
                <a:cs typeface="Times New Roman" panose="02020603050405020304" charset="0"/>
              </a:rPr>
              <a:t>flag to determine whether it can </a:t>
            </a:r>
            <a:r>
              <a:rPr lang="en-GB" altLang="zh-CN" dirty="0" smtClean="0">
                <a:latin typeface="Times New Roman" panose="02020603050405020304" charset="0"/>
                <a:ea typeface="Microsoft YaHei" panose="020B0503020204020204" pitchFamily="34" charset="-122"/>
                <a:cs typeface="Times New Roman" panose="02020603050405020304" charset="0"/>
              </a:rPr>
              <a:t>LINK</a:t>
            </a:r>
            <a:endParaRPr lang="en-US" altLang="zh-TW" dirty="0">
              <a:latin typeface="Times New Roman" panose="02020603050405020304" charset="0"/>
              <a:ea typeface="Microsoft YaHei" panose="020B0503020204020204" pitchFamily="34" charset="-122"/>
              <a:cs typeface="Times New Roman" panose="02020603050405020304" charset="0"/>
            </a:endParaRPr>
          </a:p>
          <a:p>
            <a:endParaRPr lang="en-US" altLang="zh-TW" dirty="0" smtClean="0">
              <a:latin typeface="Times New Roman" panose="02020603050405020304" charset="0"/>
              <a:ea typeface="Microsoft YaHei" panose="020B0503020204020204" pitchFamily="34" charset="-122"/>
              <a:cs typeface="Times New Roman" panose="02020603050405020304" charset="0"/>
            </a:endParaRPr>
          </a:p>
          <a:p>
            <a:r>
              <a:rPr lang="en-GB" altLang="zh-TW" b="1" dirty="0" smtClean="0">
                <a:solidFill>
                  <a:srgbClr val="C00000"/>
                </a:solidFill>
                <a:latin typeface="Times New Roman" panose="02020603050405020304" charset="0"/>
                <a:ea typeface="Microsoft YaHei" panose="020B0503020204020204" pitchFamily="34" charset="-122"/>
                <a:cs typeface="Times New Roman" panose="02020603050405020304" charset="0"/>
              </a:rPr>
              <a:t>PS </a:t>
            </a:r>
            <a:r>
              <a:rPr lang="en-GB" altLang="zh-TW" dirty="0" smtClean="0">
                <a:latin typeface="Times New Roman" panose="02020603050405020304" charset="0"/>
                <a:ea typeface="Microsoft YaHei" panose="020B0503020204020204" pitchFamily="34" charset="-122"/>
                <a:cs typeface="Times New Roman" panose="02020603050405020304" charset="0"/>
              </a:rPr>
              <a:t>KANGOL </a:t>
            </a:r>
            <a:r>
              <a:rPr lang="en-GB" altLang="en-US" dirty="0" smtClean="0">
                <a:latin typeface="Times New Roman" panose="02020603050405020304" charset="0"/>
                <a:ea typeface="Microsoft YaHei" panose="020B0503020204020204" pitchFamily="34" charset="-122"/>
                <a:cs typeface="Times New Roman" panose="02020603050405020304" charset="0"/>
              </a:rPr>
              <a:t>models have started to enable </a:t>
            </a:r>
            <a:r>
              <a:rPr lang="en-GB" altLang="zh-CN" dirty="0" smtClean="0">
                <a:latin typeface="Times New Roman" panose="02020603050405020304" charset="0"/>
                <a:ea typeface="Microsoft YaHei" panose="020B0503020204020204" pitchFamily="34" charset="-122"/>
                <a:cs typeface="Times New Roman" panose="02020603050405020304" charset="0"/>
              </a:rPr>
              <a:t>new </a:t>
            </a:r>
            <a:r>
              <a:rPr lang="en-GB" altLang="zh-CN" dirty="0" err="1" smtClean="0">
                <a:latin typeface="Times New Roman" panose="02020603050405020304" charset="0"/>
                <a:ea typeface="Microsoft YaHei" panose="020B0503020204020204" pitchFamily="34" charset="-122"/>
                <a:cs typeface="Times New Roman" panose="02020603050405020304" charset="0"/>
              </a:rPr>
              <a:t>datecode </a:t>
            </a:r>
            <a:r>
              <a:rPr lang="en-GB" altLang="en-US" dirty="0" smtClean="0">
                <a:latin typeface="Times New Roman" panose="02020603050405020304" charset="0"/>
                <a:ea typeface="Microsoft YaHei" panose="020B0503020204020204" pitchFamily="34" charset="-122"/>
                <a:cs typeface="Times New Roman" panose="02020603050405020304" charset="0"/>
              </a:rPr>
              <a:t>rules </a:t>
            </a:r>
            <a:r>
              <a:rPr lang="en-GB" altLang="zh-CN" dirty="0" smtClean="0">
                <a:latin typeface="Times New Roman" panose="02020603050405020304" charset="0"/>
                <a:ea typeface="Microsoft YaHei" panose="020B0503020204020204" pitchFamily="34" charset="-122"/>
                <a:cs typeface="Times New Roman" panose="02020603050405020304" charset="0"/>
              </a:rPr>
              <a:t>, 34- </a:t>
            </a:r>
            <a:r>
              <a:rPr lang="en-GB" altLang="en-US" dirty="0" smtClean="0">
                <a:latin typeface="Times New Roman" panose="02020603050405020304" charset="0"/>
                <a:ea typeface="Microsoft YaHei" panose="020B0503020204020204" pitchFamily="34" charset="-122"/>
                <a:cs typeface="Times New Roman" panose="02020603050405020304" charset="0"/>
              </a:rPr>
              <a:t>base algorithm </a:t>
            </a:r>
            <a:r>
              <a:rPr lang="en-GB" altLang="zh-CN" dirty="0" smtClean="0">
                <a:latin typeface="Times New Roman" panose="02020603050405020304" charset="0"/>
                <a:ea typeface="Microsoft YaHei" panose="020B0503020204020204" pitchFamily="34" charset="-122"/>
                <a:cs typeface="Times New Roman" panose="02020603050405020304" charset="0"/>
              </a:rPr>
              <a:t>, and </a:t>
            </a:r>
            <a:r>
              <a:rPr lang="en-GB" altLang="en-US" dirty="0" smtClean="0">
                <a:latin typeface="Times New Roman" panose="02020603050405020304" charset="0"/>
                <a:ea typeface="Microsoft YaHei" panose="020B0503020204020204" pitchFamily="34" charset="-122"/>
                <a:cs typeface="Times New Roman" panose="02020603050405020304" charset="0"/>
              </a:rPr>
              <a:t>a fixed length of </a:t>
            </a:r>
            <a:r>
              <a:rPr lang="en-GB" altLang="zh-CN" dirty="0" smtClean="0">
                <a:latin typeface="Times New Roman" panose="02020603050405020304" charset="0"/>
                <a:ea typeface="Microsoft YaHei" panose="020B0503020204020204" pitchFamily="34" charset="-122"/>
                <a:cs typeface="Times New Roman" panose="02020603050405020304" charset="0"/>
              </a:rPr>
              <a:t>3 </a:t>
            </a:r>
            <a:r>
              <a:rPr lang="en-GB" altLang="en-US" dirty="0" smtClean="0">
                <a:latin typeface="Times New Roman" panose="02020603050405020304" charset="0"/>
                <a:ea typeface="Microsoft YaHei" panose="020B0503020204020204" pitchFamily="34" charset="-122"/>
                <a:cs typeface="Times New Roman" panose="02020603050405020304" charset="0"/>
              </a:rPr>
              <a:t>codes, so the old and new </a:t>
            </a:r>
            <a:r>
              <a:rPr lang="en-GB" altLang="zh-CN" dirty="0" err="1" smtClean="0">
                <a:latin typeface="Times New Roman" panose="02020603050405020304" charset="0"/>
                <a:ea typeface="Microsoft YaHei" panose="020B0503020204020204" pitchFamily="34" charset="-122"/>
                <a:cs typeface="Times New Roman" panose="02020603050405020304" charset="0"/>
              </a:rPr>
              <a:t>datecodes will be converted through </a:t>
            </a:r>
            <a:r>
              <a:rPr lang="en-GB" altLang="zh-CN" dirty="0" smtClean="0">
                <a:latin typeface="Times New Roman" panose="02020603050405020304" charset="0"/>
                <a:ea typeface="Microsoft YaHei" panose="020B0503020204020204" pitchFamily="34" charset="-122"/>
                <a:cs typeface="Times New Roman" panose="02020603050405020304" charset="0"/>
              </a:rPr>
              <a:t>SQL </a:t>
            </a:r>
            <a:r>
              <a:rPr lang="en-GB" altLang="en-US" dirty="0" smtClean="0">
                <a:latin typeface="Times New Roman" panose="02020603050405020304" charset="0"/>
                <a:ea typeface="Microsoft YaHei" panose="020B0503020204020204" pitchFamily="34" charset="-122"/>
                <a:cs typeface="Times New Roman" panose="02020603050405020304" charset="0"/>
              </a:rPr>
              <a:t>to unify them.</a:t>
            </a:r>
            <a:endParaRPr lang="en-US" altLang="zh-CN" dirty="0" smtClean="0">
              <a:latin typeface="Times New Roman" panose="02020603050405020304" charset="0"/>
              <a:ea typeface="Microsoft YaHei" panose="020B0503020204020204" pitchFamily="34" charset="-122"/>
              <a:cs typeface="Times New Roman" panose="02020603050405020304" charset="0"/>
            </a:endParaRPr>
          </a:p>
          <a:p>
            <a:r>
              <a:rPr lang="en-GB" altLang="zh-TW" sz="1400" dirty="0">
                <a:solidFill>
                  <a:schemeClr val="accent2">
                    <a:lumMod val="75000"/>
                  </a:schemeClr>
                </a:solidFill>
                <a:latin typeface="Times New Roman" panose="02020603050405020304" charset="0"/>
                <a:ea typeface="Microsoft YaHei" panose="020B0503020204020204" pitchFamily="34" charset="-122"/>
                <a:cs typeface="Times New Roman" panose="02020603050405020304" charset="0"/>
              </a:rPr>
              <a:t>SELECT SUBSTR(YYYY,-1)||WW FROM YYWEEK WHERE WTYPE='APPLE'AND (SELECT DOMDAY FROM DOM WHERE DOMDAY BETWEEN</a:t>
            </a:r>
            <a:endParaRPr lang="en-GB" altLang="zh-TW" sz="1400" dirty="0">
              <a:solidFill>
                <a:schemeClr val="accent2">
                  <a:lumMod val="75000"/>
                </a:schemeClr>
              </a:solidFill>
              <a:latin typeface="Times New Roman" panose="02020603050405020304" charset="0"/>
              <a:ea typeface="Microsoft YaHei" panose="020B0503020204020204" pitchFamily="34" charset="-122"/>
              <a:cs typeface="Times New Roman" panose="02020603050405020304" charset="0"/>
            </a:endParaRPr>
          </a:p>
          <a:p>
            <a:r>
              <a:rPr lang="en-GB" altLang="zh-TW" sz="1400" dirty="0">
                <a:solidFill>
                  <a:schemeClr val="accent2">
                    <a:lumMod val="75000"/>
                  </a:schemeClr>
                </a:solidFill>
                <a:latin typeface="Times New Roman" panose="02020603050405020304" charset="0"/>
                <a:ea typeface="Microsoft YaHei" panose="020B0503020204020204" pitchFamily="34" charset="-122"/>
                <a:cs typeface="Times New Roman" panose="02020603050405020304" charset="0"/>
              </a:rPr>
              <a:t>SYSDATE-3650 AND SYSDATE+3650 AND DOM=SUBSTR( </a:t>
            </a:r>
            <a:r>
              <a:rPr lang="en-GB" altLang="zh-TW" sz="1400" dirty="0" smtClean="0">
                <a:solidFill>
                  <a:schemeClr val="accent2">
                    <a:lumMod val="75000"/>
                  </a:schemeClr>
                </a:solidFill>
                <a:latin typeface="Times New Roman" panose="02020603050405020304" charset="0"/>
                <a:ea typeface="Microsoft YaHei" panose="020B0503020204020204" pitchFamily="34" charset="-122"/>
                <a:cs typeface="Times New Roman" panose="02020603050405020304" charset="0"/>
              </a:rPr>
              <a:t>'GZA', </a:t>
            </a:r>
            <a:r>
              <a:rPr lang="en-GB" altLang="zh-TW" sz="1400" dirty="0">
                <a:solidFill>
                  <a:schemeClr val="accent2">
                    <a:lumMod val="75000"/>
                  </a:schemeClr>
                </a:solidFill>
                <a:latin typeface="Times New Roman" panose="02020603050405020304" charset="0"/>
                <a:ea typeface="Microsoft YaHei" panose="020B0503020204020204" pitchFamily="34" charset="-122"/>
                <a:cs typeface="Times New Roman" panose="02020603050405020304" charset="0"/>
              </a:rPr>
              <a:t>1,3))BETWEEN FROMDAY AND ENDDAY;</a:t>
            </a:r>
            <a:endParaRPr lang="en-US" altLang="zh-TW" sz="1400" dirty="0" smtClean="0">
              <a:solidFill>
                <a:schemeClr val="accent2">
                  <a:lumMod val="75000"/>
                </a:schemeClr>
              </a:solidFill>
              <a:latin typeface="Times New Roman" panose="02020603050405020304" charset="0"/>
              <a:ea typeface="Microsoft YaHei" panose="020B0503020204020204" pitchFamily="34" charset="-122"/>
              <a:cs typeface="Times New Roman" panose="02020603050405020304" charset="0"/>
            </a:endParaRPr>
          </a:p>
          <a:p>
            <a:r>
              <a:rPr lang="en-GB" altLang="en-US" dirty="0" smtClean="0">
                <a:latin typeface="Times New Roman" panose="02020603050405020304" charset="0"/>
                <a:ea typeface="Microsoft YaHei" panose="020B0503020204020204" pitchFamily="34" charset="-122"/>
                <a:cs typeface="Times New Roman" panose="02020603050405020304" charset="0"/>
              </a:rPr>
              <a:t>As follows </a:t>
            </a:r>
            <a:r>
              <a:rPr lang="en-GB" altLang="zh-CN" dirty="0" smtClean="0">
                <a:latin typeface="Times New Roman" panose="02020603050405020304" charset="0"/>
                <a:ea typeface="Microsoft YaHei" panose="020B0503020204020204" pitchFamily="34" charset="-122"/>
                <a:cs typeface="Times New Roman" panose="02020603050405020304" charset="0"/>
              </a:rPr>
              <a:t>: new </a:t>
            </a:r>
            <a:r>
              <a:rPr lang="en-GB" altLang="zh-CN" dirty="0" err="1" smtClean="0">
                <a:latin typeface="Times New Roman" panose="02020603050405020304" charset="0"/>
                <a:ea typeface="Microsoft YaHei" panose="020B0503020204020204" pitchFamily="34" charset="-122"/>
                <a:cs typeface="Times New Roman" panose="02020603050405020304" charset="0"/>
              </a:rPr>
              <a:t>datecode </a:t>
            </a:r>
            <a:r>
              <a:rPr lang="en-GB" altLang="zh-CN" dirty="0" smtClean="0">
                <a:latin typeface="Times New Roman" panose="02020603050405020304" charset="0"/>
                <a:ea typeface="Microsoft YaHei" panose="020B0503020204020204" pitchFamily="34" charset="-122"/>
                <a:cs typeface="Times New Roman" panose="02020603050405020304" charset="0"/>
              </a:rPr>
              <a:t>GZA </a:t>
            </a:r>
            <a:r>
              <a:rPr lang="en-GB" altLang="en-US" dirty="0" smtClean="0">
                <a:latin typeface="Times New Roman" panose="02020603050405020304" charset="0"/>
                <a:ea typeface="Microsoft YaHei" panose="020B0503020204020204" pitchFamily="34" charset="-122"/>
                <a:cs typeface="Times New Roman" panose="02020603050405020304" charset="0"/>
              </a:rPr>
              <a:t>is converted to </a:t>
            </a:r>
            <a:r>
              <a:rPr lang="en-GB" altLang="zh-CN" dirty="0" smtClean="0">
                <a:latin typeface="Times New Roman" panose="02020603050405020304" charset="0"/>
                <a:ea typeface="Microsoft YaHei" panose="020B0503020204020204" pitchFamily="34" charset="-122"/>
                <a:cs typeface="Times New Roman" panose="02020603050405020304" charset="0"/>
              </a:rPr>
              <a:t>old </a:t>
            </a:r>
            <a:r>
              <a:rPr lang="en-GB" altLang="zh-CN" dirty="0" err="1" smtClean="0">
                <a:latin typeface="Times New Roman" panose="02020603050405020304" charset="0"/>
                <a:ea typeface="Microsoft YaHei" panose="020B0503020204020204" pitchFamily="34" charset="-122"/>
                <a:cs typeface="Times New Roman" panose="02020603050405020304" charset="0"/>
              </a:rPr>
              <a:t>datecode </a:t>
            </a:r>
            <a:r>
              <a:rPr lang="en-GB" altLang="zh-CN" dirty="0" smtClean="0">
                <a:latin typeface="Times New Roman" panose="02020603050405020304" charset="0"/>
                <a:ea typeface="Microsoft YaHei" panose="020B0503020204020204" pitchFamily="34" charset="-122"/>
                <a:cs typeface="Times New Roman" panose="02020603050405020304" charset="0"/>
              </a:rPr>
              <a:t>339</a:t>
            </a:r>
            <a:endParaRPr lang="zh-TW" altLang="en-US" dirty="0">
              <a:latin typeface="Times New Roman" panose="02020603050405020304" charset="0"/>
              <a:ea typeface="Microsoft YaHei" panose="020B0503020204020204" pitchFamily="34" charset="-122"/>
              <a:cs typeface="Times New Roman" panose="02020603050405020304" charset="0"/>
            </a:endParaRPr>
          </a:p>
        </p:txBody>
      </p:sp>
      <p:sp>
        <p:nvSpPr>
          <p:cNvPr id="4" name="文字方塊 3"/>
          <p:cNvSpPr txBox="1"/>
          <p:nvPr/>
        </p:nvSpPr>
        <p:spPr>
          <a:xfrm>
            <a:off x="334779" y="224853"/>
            <a:ext cx="5406453" cy="461665"/>
          </a:xfrm>
          <a:prstGeom prst="rect">
            <a:avLst/>
          </a:prstGeom>
          <a:noFill/>
        </p:spPr>
        <p:txBody>
          <a:bodyPr wrap="square" rtlCol="0">
            <a:spAutoFit/>
          </a:bodyPr>
          <a:lstStyle/>
          <a:p>
            <a:r>
              <a:rPr lang="en-GB" altLang="zh-CN" sz="2400" dirty="0" smtClean="0">
                <a:latin typeface="Times New Roman" panose="02020603050405020304" charset="0"/>
                <a:ea typeface="Microsoft YaHei" panose="020B0503020204020204" pitchFamily="34" charset="-122"/>
                <a:cs typeface="Times New Roman" panose="02020603050405020304" charset="0"/>
              </a:rPr>
              <a:t>MOH </a:t>
            </a:r>
            <a:r>
              <a:rPr lang="en-GB" altLang="en-US" sz="2400" dirty="0" smtClean="0">
                <a:latin typeface="Times New Roman" panose="02020603050405020304" charset="0"/>
                <a:ea typeface="Microsoft YaHei" panose="020B0503020204020204" pitchFamily="34" charset="-122"/>
                <a:cs typeface="Times New Roman" panose="02020603050405020304" charset="0"/>
              </a:rPr>
              <a:t>control checkpoints</a:t>
            </a:r>
            <a:endParaRPr lang="zh-TW" altLang="en-US" sz="2400" dirty="0">
              <a:latin typeface="Times New Roman" panose="02020603050405020304" charset="0"/>
              <a:ea typeface="Microsoft YaHei" panose="020B0503020204020204" pitchFamily="34" charset="-122"/>
              <a:cs typeface="Times New Roman" panose="02020603050405020304" charset="0"/>
            </a:endParaRPr>
          </a:p>
        </p:txBody>
      </p:sp>
      <p:pic>
        <p:nvPicPr>
          <p:cNvPr id="6" name="圖片 5"/>
          <p:cNvPicPr>
            <a:picLocks noChangeAspect="1"/>
          </p:cNvPicPr>
          <p:nvPr/>
        </p:nvPicPr>
        <p:blipFill>
          <a:blip r:embed="rId1"/>
          <a:stretch>
            <a:fillRect/>
          </a:stretch>
        </p:blipFill>
        <p:spPr>
          <a:xfrm>
            <a:off x="9555611" y="5705059"/>
            <a:ext cx="1569856" cy="441998"/>
          </a:xfrm>
          <a:prstGeom prst="rect">
            <a:avLst/>
          </a:prstGeom>
        </p:spPr>
      </p:pic>
      <p:pic>
        <p:nvPicPr>
          <p:cNvPr id="7" name="圖片 6"/>
          <p:cNvPicPr>
            <a:picLocks noChangeAspect="1"/>
          </p:cNvPicPr>
          <p:nvPr/>
        </p:nvPicPr>
        <p:blipFill>
          <a:blip r:embed="rId2"/>
          <a:stretch>
            <a:fillRect/>
          </a:stretch>
        </p:blipFill>
        <p:spPr>
          <a:xfrm>
            <a:off x="7844691" y="2078099"/>
            <a:ext cx="1341236" cy="365792"/>
          </a:xfrm>
          <a:prstGeom prst="rect">
            <a:avLst/>
          </a:prstGeom>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方塊 2"/>
          <p:cNvSpPr txBox="1"/>
          <p:nvPr/>
        </p:nvSpPr>
        <p:spPr>
          <a:xfrm>
            <a:off x="285889" y="191493"/>
            <a:ext cx="10297671" cy="460375"/>
          </a:xfrm>
          <a:prstGeom prst="rect">
            <a:avLst/>
          </a:prstGeom>
          <a:noFill/>
        </p:spPr>
        <p:txBody>
          <a:bodyPr wrap="square" rtlCol="0">
            <a:spAutoFit/>
          </a:bodyPr>
          <a:lstStyle/>
          <a:p>
            <a:r>
              <a:rPr lang="en-GB" altLang="zh-CN" sz="2400" dirty="0">
                <a:latin typeface="Microsoft YaHei" panose="020B0503020204020204" pitchFamily="34" charset="-122"/>
                <a:ea typeface="Microsoft YaHei" panose="020B0503020204020204" pitchFamily="34" charset="-122"/>
                <a:sym typeface="+mn-ea"/>
              </a:rPr>
              <a:t>HSG-FASTEN ANT4 2X SCREWS- </a:t>
            </a:r>
            <a:r>
              <a:rPr lang="en-GB" altLang="en-US" sz="2400" dirty="0">
                <a:latin typeface="Microsoft YaHei" panose="020B0503020204020204" pitchFamily="34" charset="-122"/>
                <a:ea typeface="Microsoft YaHei" panose="020B0503020204020204" pitchFamily="34" charset="-122"/>
                <a:sym typeface="+mn-ea"/>
              </a:rPr>
              <a:t>hand brush station</a:t>
            </a:r>
            <a:r>
              <a:rPr lang="en-GB" altLang="zh-CN" sz="2400" dirty="0">
                <a:latin typeface="Microsoft YaHei" panose="020B0503020204020204" pitchFamily="34" charset="-122"/>
                <a:ea typeface="Microsoft YaHei" panose="020B0503020204020204" pitchFamily="34" charset="-122"/>
              </a:rPr>
              <a:t> </a:t>
            </a:r>
            <a:endParaRPr lang="en-GB" altLang="zh-CN" sz="2400" dirty="0">
              <a:latin typeface="Microsoft YaHei" panose="020B0503020204020204" pitchFamily="34" charset="-122"/>
              <a:ea typeface="Microsoft YaHei" panose="020B0503020204020204" pitchFamily="34" charset="-122"/>
            </a:endParaRPr>
          </a:p>
        </p:txBody>
      </p:sp>
      <p:sp>
        <p:nvSpPr>
          <p:cNvPr id="6" name="文字方塊 5"/>
          <p:cNvSpPr txBox="1"/>
          <p:nvPr/>
        </p:nvSpPr>
        <p:spPr>
          <a:xfrm>
            <a:off x="285750" y="889317"/>
            <a:ext cx="11350488" cy="4216539"/>
          </a:xfrm>
          <a:prstGeom prst="rect">
            <a:avLst/>
          </a:prstGeom>
          <a:noFill/>
        </p:spPr>
        <p:txBody>
          <a:bodyPr wrap="square" rtlCol="0">
            <a:spAutoFit/>
          </a:bodyPr>
          <a:lstStyle/>
          <a:p>
            <a:r>
              <a:rPr lang="en-GB" altLang="zh-CN" b="1" dirty="0" smtClean="0">
                <a:latin typeface="Microsoft YaHei" panose="020B0503020204020204" pitchFamily="34" charset="-122"/>
                <a:ea typeface="Microsoft YaHei" panose="020B0503020204020204" pitchFamily="34" charset="-122"/>
                <a:sym typeface="+mn-ea"/>
              </a:rPr>
              <a:t>DEVICE </a:t>
            </a:r>
            <a:r>
              <a:rPr lang="en-GB" altLang="en-US" b="1" dirty="0" smtClean="0">
                <a:latin typeface="Microsoft YaHei" panose="020B0503020204020204" pitchFamily="34" charset="-122"/>
                <a:ea typeface="Microsoft YaHei" panose="020B0503020204020204" pitchFamily="34" charset="-122"/>
                <a:sym typeface="+mn-ea"/>
              </a:rPr>
              <a:t>configuration information:</a:t>
            </a:r>
            <a:endParaRPr lang="en-US" altLang="zh-CN" dirty="0">
              <a:latin typeface="Microsoft YaHei" panose="020B0503020204020204" pitchFamily="34" charset="-122"/>
              <a:ea typeface="Microsoft YaHei" panose="020B0503020204020204" pitchFamily="34" charset="-122"/>
            </a:endParaRPr>
          </a:p>
          <a:p>
            <a:r>
              <a:rPr lang="en-GB" altLang="zh-CN" sz="1400" dirty="0" smtClean="0">
                <a:solidFill>
                  <a:schemeClr val="accent2">
                    <a:lumMod val="75000"/>
                  </a:schemeClr>
                </a:solidFill>
                <a:latin typeface="Microsoft YaHei" panose="020B0503020204020204" pitchFamily="34" charset="-122"/>
                <a:ea typeface="Microsoft YaHei" panose="020B0503020204020204" pitchFamily="34" charset="-122"/>
                <a:sym typeface="+mn-ea"/>
              </a:rPr>
              <a:t>DEVICE:SELECT * FROM DEVICE WHERE DEVICE='343341'</a:t>
            </a:r>
            <a:endParaRPr lang="en-US" altLang="zh-CN" sz="1400" dirty="0" smtClean="0">
              <a:solidFill>
                <a:schemeClr val="accent2">
                  <a:lumMod val="75000"/>
                </a:schemeClr>
              </a:solidFill>
              <a:latin typeface="Microsoft YaHei" panose="020B0503020204020204" pitchFamily="34" charset="-122"/>
              <a:ea typeface="Microsoft YaHei" panose="020B0503020204020204" pitchFamily="34" charset="-122"/>
            </a:endParaRPr>
          </a:p>
          <a:p>
            <a:endParaRPr lang="en-US" altLang="zh-CN" dirty="0" smtClean="0">
              <a:latin typeface="Microsoft YaHei" panose="020B0503020204020204" pitchFamily="34" charset="-122"/>
              <a:ea typeface="Microsoft YaHei" panose="020B0503020204020204" pitchFamily="34" charset="-122"/>
            </a:endParaRPr>
          </a:p>
          <a:p>
            <a:endParaRPr lang="en-US" altLang="zh-CN" dirty="0" smtClean="0">
              <a:latin typeface="Microsoft YaHei" panose="020B0503020204020204" pitchFamily="34" charset="-122"/>
              <a:ea typeface="Microsoft YaHei" panose="020B0503020204020204" pitchFamily="34" charset="-122"/>
            </a:endParaRPr>
          </a:p>
          <a:p>
            <a:r>
              <a:rPr lang="en-GB" altLang="zh-CN" sz="1400" dirty="0" smtClean="0">
                <a:solidFill>
                  <a:schemeClr val="accent2">
                    <a:lumMod val="75000"/>
                  </a:schemeClr>
                </a:solidFill>
                <a:latin typeface="Microsoft YaHei" panose="020B0503020204020204" pitchFamily="34" charset="-122"/>
                <a:ea typeface="Microsoft YaHei" panose="020B0503020204020204" pitchFamily="34" charset="-122"/>
                <a:sym typeface="+mn-ea"/>
              </a:rPr>
              <a:t>DEVICE_CFG:SELECT * FROM DEVICE_CFG WHERE DEVICE='343341'</a:t>
            </a:r>
            <a:endParaRPr lang="en-US" altLang="zh-CN" sz="1400" dirty="0" smtClean="0">
              <a:solidFill>
                <a:schemeClr val="accent2">
                  <a:lumMod val="75000"/>
                </a:schemeClr>
              </a:solidFill>
              <a:latin typeface="Microsoft YaHei" panose="020B0503020204020204" pitchFamily="34" charset="-122"/>
              <a:ea typeface="Microsoft YaHei" panose="020B0503020204020204" pitchFamily="34" charset="-122"/>
            </a:endParaRPr>
          </a:p>
          <a:p>
            <a:endParaRPr lang="en-US" altLang="zh-CN" dirty="0" smtClean="0">
              <a:latin typeface="Microsoft YaHei" panose="020B0503020204020204" pitchFamily="34" charset="-122"/>
              <a:ea typeface="Microsoft YaHei" panose="020B0503020204020204" pitchFamily="34" charset="-122"/>
            </a:endParaRPr>
          </a:p>
          <a:p>
            <a:endParaRPr lang="en-US" altLang="zh-CN" sz="1400" dirty="0" smtClean="0">
              <a:solidFill>
                <a:schemeClr val="accent2">
                  <a:lumMod val="75000"/>
                </a:schemeClr>
              </a:solidFill>
              <a:latin typeface="Microsoft YaHei" panose="020B0503020204020204" pitchFamily="34" charset="-122"/>
              <a:ea typeface="Microsoft YaHei" panose="020B0503020204020204" pitchFamily="34" charset="-122"/>
            </a:endParaRPr>
          </a:p>
          <a:p>
            <a:endParaRPr lang="en-US" altLang="zh-CN" sz="1400" dirty="0" smtClean="0">
              <a:solidFill>
                <a:schemeClr val="accent2">
                  <a:lumMod val="75000"/>
                </a:schemeClr>
              </a:solidFill>
              <a:latin typeface="Microsoft YaHei" panose="020B0503020204020204" pitchFamily="34" charset="-122"/>
              <a:ea typeface="Microsoft YaHei" panose="020B0503020204020204" pitchFamily="34" charset="-122"/>
              <a:sym typeface="+mn-ea"/>
            </a:endParaRPr>
          </a:p>
          <a:p>
            <a:r>
              <a:rPr lang="en-GB" altLang="zh-CN" sz="1400" dirty="0" smtClean="0">
                <a:solidFill>
                  <a:schemeClr val="accent2">
                    <a:lumMod val="75000"/>
                  </a:schemeClr>
                </a:solidFill>
                <a:latin typeface="Microsoft YaHei" panose="020B0503020204020204" pitchFamily="34" charset="-122"/>
                <a:ea typeface="Microsoft YaHei" panose="020B0503020204020204" pitchFamily="34" charset="-122"/>
                <a:sym typeface="+mn-ea"/>
              </a:rPr>
              <a:t>DEVICE_COLLECT:SELECT * FROM DEVICE_COLLECT WHERE DEVICE='343341'</a:t>
            </a:r>
            <a:endParaRPr lang="en-US" altLang="zh-CN" sz="1400" dirty="0">
              <a:solidFill>
                <a:schemeClr val="accent2">
                  <a:lumMod val="75000"/>
                </a:schemeClr>
              </a:solidFill>
              <a:latin typeface="Microsoft YaHei" panose="020B0503020204020204" pitchFamily="34" charset="-122"/>
              <a:ea typeface="Microsoft YaHei" panose="020B0503020204020204" pitchFamily="34" charset="-122"/>
            </a:endParaRPr>
          </a:p>
          <a:p>
            <a:endParaRPr lang="en-US" altLang="zh-CN" dirty="0" smtClean="0">
              <a:latin typeface="Microsoft YaHei" panose="020B0503020204020204" pitchFamily="34" charset="-122"/>
              <a:ea typeface="Microsoft YaHei" panose="020B0503020204020204" pitchFamily="34" charset="-122"/>
            </a:endParaRPr>
          </a:p>
          <a:p>
            <a:endParaRPr lang="en-US" altLang="zh-CN" dirty="0" smtClean="0">
              <a:latin typeface="Microsoft YaHei" panose="020B0503020204020204" pitchFamily="34" charset="-122"/>
              <a:ea typeface="Microsoft YaHei" panose="020B0503020204020204" pitchFamily="34" charset="-122"/>
            </a:endParaRPr>
          </a:p>
          <a:p>
            <a:endParaRPr lang="en-US" altLang="zh-CN" dirty="0" smtClean="0">
              <a:latin typeface="Microsoft YaHei" panose="020B0503020204020204" pitchFamily="34" charset="-122"/>
              <a:ea typeface="Microsoft YaHei" panose="020B0503020204020204" pitchFamily="34" charset="-122"/>
            </a:endParaRPr>
          </a:p>
          <a:p>
            <a:endParaRPr lang="en-US" altLang="zh-CN" dirty="0" smtClean="0">
              <a:latin typeface="Microsoft YaHei" panose="020B0503020204020204" pitchFamily="34" charset="-122"/>
              <a:ea typeface="Microsoft YaHei" panose="020B0503020204020204" pitchFamily="34" charset="-122"/>
            </a:endParaRPr>
          </a:p>
          <a:p>
            <a:r>
              <a:rPr lang="en-GB" altLang="en-US" b="1" dirty="0" smtClean="0">
                <a:latin typeface="Microsoft YaHei" panose="020B0503020204020204" pitchFamily="34" charset="-122"/>
                <a:ea typeface="Microsoft YaHei" panose="020B0503020204020204" pitchFamily="34" charset="-122"/>
              </a:rPr>
              <a:t>Flag function:</a:t>
            </a:r>
            <a:endParaRPr lang="zh-CN" altLang="en-US" dirty="0" smtClean="0">
              <a:latin typeface="Microsoft YaHei" panose="020B0503020204020204" pitchFamily="34" charset="-122"/>
              <a:ea typeface="Microsoft YaHei" panose="020B0503020204020204" pitchFamily="34" charset="-122"/>
            </a:endParaRPr>
          </a:p>
          <a:p>
            <a:r>
              <a:rPr lang="en-GB" altLang="en-US" dirty="0" smtClean="0">
                <a:latin typeface="Microsoft YaHei" panose="020B0503020204020204" pitchFamily="34" charset="-122"/>
                <a:ea typeface="Microsoft YaHei" panose="020B0503020204020204" pitchFamily="34" charset="-122"/>
              </a:rPr>
              <a:t>I </a:t>
            </a:r>
            <a:r>
              <a:rPr lang="en-GB" altLang="zh-CN" dirty="0" smtClean="0">
                <a:latin typeface="Microsoft YaHei" panose="020B0503020204020204" pitchFamily="34" charset="-122"/>
                <a:ea typeface="Microsoft YaHei" panose="020B0503020204020204" pitchFamily="34" charset="-122"/>
              </a:rPr>
              <a:t>: </a:t>
            </a:r>
            <a:r>
              <a:rPr lang="en-GB" altLang="en-US" dirty="0" smtClean="0">
                <a:latin typeface="Microsoft YaHei" panose="020B0503020204020204" pitchFamily="34" charset="-122"/>
                <a:ea typeface="Microsoft YaHei" panose="020B0503020204020204" pitchFamily="34" charset="-122"/>
              </a:rPr>
              <a:t>ISN flashes DB first, Multi DB mode</a:t>
            </a:r>
            <a:endParaRPr lang="en-GB" altLang="en-US" dirty="0" smtClean="0">
              <a:latin typeface="Microsoft YaHei" panose="020B0503020204020204" pitchFamily="34" charset="-122"/>
              <a:ea typeface="Microsoft YaHei" panose="020B0503020204020204" pitchFamily="34" charset="-122"/>
            </a:endParaRPr>
          </a:p>
          <a:p>
            <a:r>
              <a:rPr lang="en-GB" altLang="en-US" dirty="0" smtClean="0">
                <a:latin typeface="Microsoft YaHei" panose="020B0503020204020204" pitchFamily="34" charset="-122"/>
                <a:ea typeface="Microsoft YaHei" panose="020B0503020204020204" pitchFamily="34" charset="-122"/>
              </a:rPr>
              <a:t>R </a:t>
            </a:r>
            <a:r>
              <a:rPr lang="en-GB" altLang="zh-CN" dirty="0" smtClean="0">
                <a:latin typeface="Microsoft YaHei" panose="020B0503020204020204" pitchFamily="34" charset="-122"/>
                <a:ea typeface="Microsoft YaHei" panose="020B0503020204020204" pitchFamily="34" charset="-122"/>
              </a:rPr>
              <a:t>: </a:t>
            </a:r>
            <a:r>
              <a:rPr lang="en-GB" altLang="en-US" dirty="0" smtClean="0">
                <a:latin typeface="Microsoft YaHei" panose="020B0503020204020204" pitchFamily="34" charset="-122"/>
                <a:ea typeface="Microsoft YaHei" panose="020B0503020204020204" pitchFamily="34" charset="-122"/>
              </a:rPr>
              <a:t>COPY the DEVINFO of the SID where the ISN is located back to the SID where the DEVICE is located</a:t>
            </a:r>
            <a:endParaRPr lang="en-GB" altLang="en-US" dirty="0" smtClean="0">
              <a:latin typeface="Microsoft YaHei" panose="020B0503020204020204" pitchFamily="34" charset="-122"/>
              <a:ea typeface="Microsoft YaHei" panose="020B0503020204020204" pitchFamily="34" charset="-122"/>
            </a:endParaRPr>
          </a:p>
        </p:txBody>
      </p:sp>
      <p:pic>
        <p:nvPicPr>
          <p:cNvPr id="2" name="圖片 1"/>
          <p:cNvPicPr>
            <a:picLocks noChangeAspect="1"/>
          </p:cNvPicPr>
          <p:nvPr/>
        </p:nvPicPr>
        <p:blipFill>
          <a:blip r:embed="rId1"/>
          <a:stretch>
            <a:fillRect/>
          </a:stretch>
        </p:blipFill>
        <p:spPr>
          <a:xfrm>
            <a:off x="306085" y="1508641"/>
            <a:ext cx="10277475" cy="409575"/>
          </a:xfrm>
          <a:prstGeom prst="rect">
            <a:avLst/>
          </a:prstGeom>
        </p:spPr>
      </p:pic>
      <p:pic>
        <p:nvPicPr>
          <p:cNvPr id="4" name="圖片 3"/>
          <p:cNvPicPr>
            <a:picLocks noChangeAspect="1"/>
          </p:cNvPicPr>
          <p:nvPr/>
        </p:nvPicPr>
        <p:blipFill>
          <a:blip r:embed="rId2"/>
          <a:stretch>
            <a:fillRect/>
          </a:stretch>
        </p:blipFill>
        <p:spPr>
          <a:xfrm>
            <a:off x="306085" y="2301597"/>
            <a:ext cx="11760200" cy="405130"/>
          </a:xfrm>
          <a:prstGeom prst="rect">
            <a:avLst/>
          </a:prstGeom>
        </p:spPr>
      </p:pic>
      <p:pic>
        <p:nvPicPr>
          <p:cNvPr id="9" name="圖片 8"/>
          <p:cNvPicPr>
            <a:picLocks noChangeAspect="1"/>
          </p:cNvPicPr>
          <p:nvPr/>
        </p:nvPicPr>
        <p:blipFill>
          <a:blip r:embed="rId3"/>
          <a:stretch>
            <a:fillRect/>
          </a:stretch>
        </p:blipFill>
        <p:spPr>
          <a:xfrm>
            <a:off x="285750" y="3225566"/>
            <a:ext cx="3143250" cy="361950"/>
          </a:xfrm>
          <a:prstGeom prst="rect">
            <a:avLst/>
          </a:prstGeom>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93963" y="737167"/>
            <a:ext cx="11665527" cy="3570208"/>
          </a:xfrm>
          <a:prstGeom prst="rect">
            <a:avLst/>
          </a:prstGeom>
        </p:spPr>
        <p:txBody>
          <a:bodyPr wrap="square">
            <a:spAutoFit/>
          </a:bodyPr>
          <a:lstStyle/>
          <a:p>
            <a:r>
              <a:rPr lang="en-GB" altLang="en-US" b="1" dirty="0" smtClean="0">
                <a:latin typeface="Microsoft YaHei" panose="020B0503020204020204" pitchFamily="34" charset="-122"/>
                <a:ea typeface="Microsoft YaHei" panose="020B0503020204020204" pitchFamily="34" charset="-122"/>
              </a:rPr>
              <a:t>Function Description </a:t>
            </a:r>
            <a:r>
              <a:rPr lang="en-GB" altLang="zh-CN" b="1" dirty="0" smtClean="0">
                <a:latin typeface="Microsoft YaHei" panose="020B0503020204020204" pitchFamily="34" charset="-122"/>
                <a:ea typeface="Microsoft YaHei" panose="020B0503020204020204" pitchFamily="34" charset="-122"/>
              </a:rPr>
              <a:t>:</a:t>
            </a:r>
            <a:endParaRPr lang="en-GB" altLang="zh-CN" b="1" dirty="0" smtClean="0">
              <a:latin typeface="Microsoft YaHei" panose="020B0503020204020204" pitchFamily="34" charset="-122"/>
              <a:ea typeface="Microsoft YaHei" panose="020B0503020204020204" pitchFamily="34" charset="-122"/>
            </a:endParaRPr>
          </a:p>
          <a:p>
            <a:r>
              <a:rPr lang="en-GB" altLang="zh-CN" b="1" dirty="0" smtClean="0">
                <a:latin typeface="Microsoft YaHei" panose="020B0503020204020204" pitchFamily="34" charset="-122"/>
                <a:ea typeface="Microsoft YaHei" panose="020B0503020204020204" pitchFamily="34" charset="-122"/>
              </a:rPr>
              <a:t>ROUTING </a:t>
            </a:r>
            <a:r>
              <a:rPr lang="en-GB" altLang="zh-CN" b="1" dirty="0">
                <a:latin typeface="Microsoft YaHei" panose="020B0503020204020204" pitchFamily="34" charset="-122"/>
                <a:ea typeface="Microsoft YaHei" panose="020B0503020204020204" pitchFamily="34" charset="-122"/>
              </a:rPr>
              <a:t>CONTROL:</a:t>
            </a:r>
            <a:endParaRPr lang="en-GB" altLang="zh-CN" b="1" dirty="0">
              <a:latin typeface="Microsoft YaHei" panose="020B0503020204020204" pitchFamily="34" charset="-122"/>
              <a:ea typeface="Microsoft YaHei" panose="020B0503020204020204" pitchFamily="34" charset="-122"/>
            </a:endParaRPr>
          </a:p>
          <a:p>
            <a:r>
              <a:rPr lang="en-GB" altLang="zh-CN" sz="1400" dirty="0" smtClean="0">
                <a:solidFill>
                  <a:schemeClr val="accent2">
                    <a:lumMod val="75000"/>
                  </a:schemeClr>
                </a:solidFill>
                <a:latin typeface="Microsoft YaHei" panose="020B0503020204020204" pitchFamily="34" charset="-122"/>
                <a:ea typeface="Microsoft YaHei" panose="020B0503020204020204" pitchFamily="34" charset="-122"/>
              </a:rPr>
              <a:t>SELECT </a:t>
            </a:r>
            <a:r>
              <a:rPr lang="en-GB" altLang="zh-CN" sz="1400" dirty="0">
                <a:solidFill>
                  <a:schemeClr val="accent2">
                    <a:lumMod val="75000"/>
                  </a:schemeClr>
                </a:solidFill>
                <a:latin typeface="Microsoft YaHei" panose="020B0503020204020204" pitchFamily="34" charset="-122"/>
                <a:ea typeface="Microsoft YaHei" panose="020B0503020204020204" pitchFamily="34" charset="-122"/>
              </a:rPr>
              <a:t>* FROM ROUTE_STEP_CHECK WHERE STEP='KAM1A </a:t>
            </a:r>
            <a:r>
              <a:rPr lang="en-GB" altLang="zh-CN" sz="1400" dirty="0" smtClean="0">
                <a:solidFill>
                  <a:schemeClr val="accent2">
                    <a:lumMod val="75000"/>
                  </a:schemeClr>
                </a:solidFill>
                <a:latin typeface="Microsoft YaHei" panose="020B0503020204020204" pitchFamily="34" charset="-122"/>
                <a:ea typeface="Microsoft YaHei" panose="020B0503020204020204" pitchFamily="34" charset="-122"/>
                <a:sym typeface="+mn-ea"/>
              </a:rPr>
              <a:t>PTI </a:t>
            </a:r>
            <a:r>
              <a:rPr lang="en-GB" altLang="zh-CN" sz="1400" dirty="0">
                <a:solidFill>
                  <a:schemeClr val="accent2">
                    <a:lumMod val="75000"/>
                  </a:schemeClr>
                </a:solidFill>
                <a:latin typeface="Microsoft YaHei" panose="020B0503020204020204" pitchFamily="34" charset="-122"/>
                <a:ea typeface="Microsoft YaHei" panose="020B0503020204020204" pitchFamily="34" charset="-122"/>
              </a:rPr>
              <a:t>'</a:t>
            </a:r>
            <a:endParaRPr lang="en-GB" altLang="zh-CN" sz="1400" dirty="0">
              <a:solidFill>
                <a:schemeClr val="accent2">
                  <a:lumMod val="75000"/>
                </a:schemeClr>
              </a:solidFill>
              <a:latin typeface="Microsoft YaHei" panose="020B0503020204020204" pitchFamily="34" charset="-122"/>
              <a:ea typeface="Microsoft YaHei" panose="020B0503020204020204" pitchFamily="34" charset="-122"/>
            </a:endParaRPr>
          </a:p>
          <a:p>
            <a:endParaRPr lang="en-US" altLang="zh-CN" dirty="0">
              <a:latin typeface="Microsoft YaHei" panose="020B0503020204020204" pitchFamily="34" charset="-122"/>
              <a:ea typeface="Microsoft YaHei" panose="020B0503020204020204" pitchFamily="34" charset="-122"/>
            </a:endParaRPr>
          </a:p>
          <a:p>
            <a:endParaRPr lang="en-US" altLang="zh-CN" dirty="0">
              <a:latin typeface="Microsoft YaHei" panose="020B0503020204020204" pitchFamily="34" charset="-122"/>
              <a:ea typeface="Microsoft YaHei" panose="020B0503020204020204" pitchFamily="34" charset="-122"/>
            </a:endParaRPr>
          </a:p>
          <a:p>
            <a:endParaRPr lang="en-US" altLang="zh-CN" dirty="0" smtClean="0">
              <a:latin typeface="Microsoft YaHei" panose="020B0503020204020204" pitchFamily="34" charset="-122"/>
              <a:ea typeface="Microsoft YaHei" panose="020B0503020204020204" pitchFamily="34" charset="-122"/>
            </a:endParaRPr>
          </a:p>
          <a:p>
            <a:r>
              <a:rPr lang="en-GB" altLang="en-US" dirty="0">
                <a:latin typeface="Microsoft YaHei" panose="020B0503020204020204" pitchFamily="34" charset="-122"/>
                <a:ea typeface="Microsoft YaHei" panose="020B0503020204020204" pitchFamily="34" charset="-122"/>
              </a:rPr>
              <a:t>Set the pass record of </a:t>
            </a:r>
            <a:r>
              <a:rPr lang="en-GB" altLang="zh-CN" dirty="0">
                <a:latin typeface="Microsoft YaHei" panose="020B0503020204020204" pitchFamily="34" charset="-122"/>
                <a:ea typeface="Microsoft YaHei" panose="020B0503020204020204" pitchFamily="34" charset="-122"/>
                <a:sym typeface="+mn-ea"/>
              </a:rPr>
              <a:t>KAM1A </a:t>
            </a:r>
            <a:r>
              <a:rPr lang="en-GB" altLang="zh-CN" dirty="0" smtClean="0">
                <a:latin typeface="Microsoft YaHei" panose="020B0503020204020204" pitchFamily="34" charset="-122"/>
                <a:ea typeface="Microsoft YaHei" panose="020B0503020204020204" pitchFamily="34" charset="-122"/>
                <a:sym typeface="+mn-ea"/>
              </a:rPr>
              <a:t>AIJ </a:t>
            </a:r>
            <a:r>
              <a:rPr lang="en-GB" altLang="en-US" dirty="0">
                <a:latin typeface="Microsoft YaHei" panose="020B0503020204020204" pitchFamily="34" charset="-122"/>
                <a:ea typeface="Microsoft YaHei" panose="020B0503020204020204" pitchFamily="34" charset="-122"/>
              </a:rPr>
              <a:t>station and </a:t>
            </a:r>
            <a:r>
              <a:rPr lang="en-GB" altLang="zh-CN" dirty="0" smtClean="0">
                <a:latin typeface="Microsoft YaHei" panose="020B0503020204020204" pitchFamily="34" charset="-122"/>
                <a:ea typeface="Microsoft YaHei" panose="020B0503020204020204" pitchFamily="34" charset="-122"/>
              </a:rPr>
              <a:t>pass in order</a:t>
            </a:r>
            <a:endParaRPr lang="en-US" altLang="zh-CN" dirty="0">
              <a:latin typeface="Microsoft YaHei" panose="020B0503020204020204" pitchFamily="34" charset="-122"/>
              <a:ea typeface="Microsoft YaHei" panose="020B0503020204020204" pitchFamily="34" charset="-122"/>
            </a:endParaRPr>
          </a:p>
          <a:p>
            <a:endParaRPr lang="en-US" altLang="zh-CN" dirty="0">
              <a:latin typeface="Microsoft YaHei" panose="020B0503020204020204" pitchFamily="34" charset="-122"/>
              <a:ea typeface="Microsoft YaHei" panose="020B0503020204020204" pitchFamily="34" charset="-122"/>
            </a:endParaRPr>
          </a:p>
          <a:p>
            <a:endParaRPr lang="en-US" altLang="zh-CN" dirty="0">
              <a:latin typeface="Microsoft YaHei" panose="020B0503020204020204" pitchFamily="34" charset="-122"/>
              <a:ea typeface="Microsoft YaHei" panose="020B0503020204020204" pitchFamily="34" charset="-122"/>
            </a:endParaRPr>
          </a:p>
          <a:p>
            <a:endParaRPr lang="en-US" altLang="zh-CN" dirty="0">
              <a:latin typeface="Microsoft YaHei" panose="020B0503020204020204" pitchFamily="34" charset="-122"/>
              <a:ea typeface="Microsoft YaHei" panose="020B0503020204020204" pitchFamily="34" charset="-122"/>
            </a:endParaRPr>
          </a:p>
          <a:p>
            <a:r>
              <a:rPr lang="en-GB" altLang="en-US" b="1" dirty="0" smtClean="0">
                <a:latin typeface="Microsoft YaHei" panose="020B0503020204020204" pitchFamily="34" charset="-122"/>
                <a:ea typeface="Microsoft YaHei" panose="020B0503020204020204" pitchFamily="34" charset="-122"/>
                <a:sym typeface="+mn-ea"/>
              </a:rPr>
              <a:t>Data changes </a:t>
            </a:r>
            <a:r>
              <a:rPr lang="en-GB" altLang="zh-CN" b="1" dirty="0" smtClean="0">
                <a:latin typeface="Microsoft YaHei" panose="020B0503020204020204" pitchFamily="34" charset="-122"/>
                <a:ea typeface="Microsoft YaHei" panose="020B0503020204020204" pitchFamily="34" charset="-122"/>
                <a:sym typeface="+mn-ea"/>
              </a:rPr>
              <a:t>:</a:t>
            </a:r>
            <a:endParaRPr lang="en-GB" altLang="zh-CN" b="1" dirty="0" smtClean="0">
              <a:latin typeface="Microsoft YaHei" panose="020B0503020204020204" pitchFamily="34" charset="-122"/>
              <a:ea typeface="Microsoft YaHei" panose="020B0503020204020204" pitchFamily="34" charset="-122"/>
              <a:sym typeface="+mn-ea"/>
            </a:endParaRPr>
          </a:p>
          <a:p>
            <a:r>
              <a:rPr lang="en-GB" altLang="zh-CN" sz="1400" dirty="0">
                <a:solidFill>
                  <a:schemeClr val="accent2">
                    <a:lumMod val="75000"/>
                  </a:schemeClr>
                </a:solidFill>
                <a:latin typeface="Microsoft YaHei" panose="020B0503020204020204" pitchFamily="34" charset="-122"/>
                <a:ea typeface="Microsoft YaHei" panose="020B0503020204020204" pitchFamily="34" charset="-122"/>
              </a:rPr>
              <a:t>SELECT*FROM MO_D WHERE ISN='C7CGZS003NB00001M5'</a:t>
            </a:r>
            <a:endParaRPr lang="en-GB" altLang="zh-CN" sz="1400" dirty="0">
              <a:solidFill>
                <a:schemeClr val="accent2">
                  <a:lumMod val="75000"/>
                </a:schemeClr>
              </a:solidFill>
              <a:latin typeface="Microsoft YaHei" panose="020B0503020204020204" pitchFamily="34" charset="-122"/>
              <a:ea typeface="Microsoft YaHei" panose="020B0503020204020204" pitchFamily="34" charset="-122"/>
            </a:endParaRPr>
          </a:p>
          <a:p>
            <a:endParaRPr lang="en-US" altLang="zh-CN" dirty="0">
              <a:latin typeface="Microsoft YaHei" panose="020B0503020204020204" pitchFamily="34" charset="-122"/>
              <a:ea typeface="Microsoft YaHei" panose="020B0503020204020204" pitchFamily="34" charset="-122"/>
            </a:endParaRPr>
          </a:p>
        </p:txBody>
      </p:sp>
      <p:sp>
        <p:nvSpPr>
          <p:cNvPr id="4" name="文字方塊 3"/>
          <p:cNvSpPr txBox="1"/>
          <p:nvPr/>
        </p:nvSpPr>
        <p:spPr>
          <a:xfrm>
            <a:off x="285889" y="191493"/>
            <a:ext cx="10297671" cy="460375"/>
          </a:xfrm>
          <a:prstGeom prst="rect">
            <a:avLst/>
          </a:prstGeom>
          <a:noFill/>
        </p:spPr>
        <p:txBody>
          <a:bodyPr wrap="square" rtlCol="0">
            <a:spAutoFit/>
          </a:bodyPr>
          <a:lstStyle/>
          <a:p>
            <a:r>
              <a:rPr lang="en-GB" altLang="zh-CN" sz="2400" dirty="0">
                <a:latin typeface="Microsoft YaHei" panose="020B0503020204020204" pitchFamily="34" charset="-122"/>
                <a:ea typeface="Microsoft YaHei" panose="020B0503020204020204" pitchFamily="34" charset="-122"/>
                <a:sym typeface="+mn-ea"/>
              </a:rPr>
              <a:t>HSG-FASTEN ANT4 2X SCREWS- </a:t>
            </a:r>
            <a:r>
              <a:rPr lang="en-GB" altLang="en-US" sz="2400" dirty="0">
                <a:latin typeface="Microsoft YaHei" panose="020B0503020204020204" pitchFamily="34" charset="-122"/>
                <a:ea typeface="Microsoft YaHei" panose="020B0503020204020204" pitchFamily="34" charset="-122"/>
                <a:sym typeface="+mn-ea"/>
              </a:rPr>
              <a:t>hand brush station</a:t>
            </a:r>
            <a:endParaRPr lang="en-US" altLang="zh-CN" sz="2400" dirty="0">
              <a:latin typeface="Microsoft YaHei" panose="020B0503020204020204" pitchFamily="34" charset="-122"/>
              <a:ea typeface="Microsoft YaHei" panose="020B0503020204020204" pitchFamily="34" charset="-122"/>
            </a:endParaRPr>
          </a:p>
        </p:txBody>
      </p:sp>
      <p:pic>
        <p:nvPicPr>
          <p:cNvPr id="5" name="圖片 4"/>
          <p:cNvPicPr>
            <a:picLocks noChangeAspect="1"/>
          </p:cNvPicPr>
          <p:nvPr/>
        </p:nvPicPr>
        <p:blipFill>
          <a:blip r:embed="rId1"/>
          <a:stretch>
            <a:fillRect/>
          </a:stretch>
        </p:blipFill>
        <p:spPr>
          <a:xfrm>
            <a:off x="285750" y="1690370"/>
            <a:ext cx="11658600" cy="386080"/>
          </a:xfrm>
          <a:prstGeom prst="rect">
            <a:avLst/>
          </a:prstGeom>
        </p:spPr>
      </p:pic>
      <p:pic>
        <p:nvPicPr>
          <p:cNvPr id="6" name="圖片 5"/>
          <p:cNvPicPr>
            <a:picLocks noChangeAspect="1"/>
          </p:cNvPicPr>
          <p:nvPr/>
        </p:nvPicPr>
        <p:blipFill>
          <a:blip r:embed="rId2"/>
          <a:stretch>
            <a:fillRect/>
          </a:stretch>
        </p:blipFill>
        <p:spPr>
          <a:xfrm>
            <a:off x="285750" y="4006594"/>
            <a:ext cx="11612880" cy="386080"/>
          </a:xfrm>
          <a:prstGeom prst="rect">
            <a:avLst/>
          </a:prstGeom>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方塊 2"/>
          <p:cNvSpPr txBox="1"/>
          <p:nvPr/>
        </p:nvSpPr>
        <p:spPr>
          <a:xfrm>
            <a:off x="285889" y="191493"/>
            <a:ext cx="10297671" cy="460375"/>
          </a:xfrm>
          <a:prstGeom prst="rect">
            <a:avLst/>
          </a:prstGeom>
          <a:noFill/>
        </p:spPr>
        <p:txBody>
          <a:bodyPr wrap="square" rtlCol="0">
            <a:spAutoFit/>
          </a:bodyPr>
          <a:lstStyle/>
          <a:p>
            <a:r>
              <a:rPr lang="en-GB" sz="2400" dirty="0">
                <a:latin typeface="Microsoft YaHei" panose="020B0503020204020204" pitchFamily="34" charset="-122"/>
                <a:ea typeface="Microsoft YaHei" panose="020B0503020204020204" pitchFamily="34" charset="-122"/>
              </a:rPr>
              <a:t>HSG-PRESS UAT2 FLEX TO HSG- </a:t>
            </a:r>
            <a:r>
              <a:rPr lang="en-GB" altLang="en-US" sz="2400" dirty="0">
                <a:latin typeface="Microsoft YaHei" panose="020B0503020204020204" pitchFamily="34" charset="-122"/>
                <a:ea typeface="Microsoft YaHei" panose="020B0503020204020204" pitchFamily="34" charset="-122"/>
              </a:rPr>
              <a:t>hand brush station</a:t>
            </a:r>
            <a:endParaRPr lang="en-GB" altLang="en-US" sz="2400" dirty="0">
              <a:latin typeface="Microsoft YaHei" panose="020B0503020204020204" pitchFamily="34" charset="-122"/>
              <a:ea typeface="Microsoft YaHei" panose="020B0503020204020204" pitchFamily="34" charset="-122"/>
            </a:endParaRPr>
          </a:p>
        </p:txBody>
      </p:sp>
      <p:sp>
        <p:nvSpPr>
          <p:cNvPr id="6" name="文字方塊 5"/>
          <p:cNvSpPr txBox="1"/>
          <p:nvPr/>
        </p:nvSpPr>
        <p:spPr>
          <a:xfrm>
            <a:off x="166255" y="779823"/>
            <a:ext cx="11457709" cy="368300"/>
          </a:xfrm>
          <a:prstGeom prst="rect">
            <a:avLst/>
          </a:prstGeom>
          <a:noFill/>
        </p:spPr>
        <p:txBody>
          <a:bodyPr wrap="square" rtlCol="0">
            <a:spAutoFit/>
          </a:bodyPr>
          <a:lstStyle/>
          <a:p>
            <a:r>
              <a:rPr lang="en-GB" altLang="en-US" b="1" dirty="0" smtClean="0">
                <a:latin typeface="Microsoft YaHei" panose="020B0503020204020204" pitchFamily="34" charset="-122"/>
                <a:ea typeface="Microsoft YaHei" panose="020B0503020204020204" pitchFamily="34" charset="-122"/>
              </a:rPr>
              <a:t>Station name </a:t>
            </a:r>
            <a:r>
              <a:rPr lang="en-GB" altLang="zh-CN" b="1" dirty="0" smtClean="0">
                <a:latin typeface="Microsoft YaHei" panose="020B0503020204020204" pitchFamily="34" charset="-122"/>
                <a:ea typeface="Microsoft YaHei" panose="020B0503020204020204" pitchFamily="34" charset="-122"/>
              </a:rPr>
              <a:t>: </a:t>
            </a:r>
            <a:r>
              <a:rPr lang="en-GB" altLang="en-US" dirty="0">
                <a:latin typeface="Microsoft YaHei" panose="020B0503020204020204" pitchFamily="34" charset="-122"/>
                <a:ea typeface="Microsoft YaHei" panose="020B0503020204020204" pitchFamily="34" charset="-122"/>
              </a:rPr>
              <a:t>PRESS UAT2 FLEX TO HSG</a:t>
            </a:r>
            <a:endParaRPr lang="en-GB" altLang="en-US" dirty="0">
              <a:latin typeface="Microsoft YaHei" panose="020B0503020204020204" pitchFamily="34" charset="-122"/>
              <a:ea typeface="Microsoft YaHei" panose="020B0503020204020204" pitchFamily="34" charset="-122"/>
            </a:endParaRPr>
          </a:p>
        </p:txBody>
      </p:sp>
      <p:sp>
        <p:nvSpPr>
          <p:cNvPr id="8" name="文字方塊 7"/>
          <p:cNvSpPr txBox="1"/>
          <p:nvPr/>
        </p:nvSpPr>
        <p:spPr>
          <a:xfrm>
            <a:off x="166255" y="3932555"/>
            <a:ext cx="4608945" cy="1198880"/>
          </a:xfrm>
          <a:prstGeom prst="rect">
            <a:avLst/>
          </a:prstGeom>
          <a:noFill/>
        </p:spPr>
        <p:txBody>
          <a:bodyPr wrap="square" rtlCol="0">
            <a:spAutoFit/>
          </a:bodyPr>
          <a:lstStyle/>
          <a:p>
            <a:r>
              <a:rPr lang="en-GB" altLang="zh-TW" b="1" dirty="0">
                <a:latin typeface="Microsoft YaHei" panose="020B0503020204020204" pitchFamily="34" charset="-122"/>
                <a:ea typeface="Microsoft YaHei" panose="020B0503020204020204" pitchFamily="34" charset="-122"/>
                <a:cs typeface="Microsoft YaHei" panose="020B0503020204020204" pitchFamily="34" charset="-122"/>
              </a:rPr>
              <a:t>Station </a:t>
            </a:r>
            <a:r>
              <a:rPr lang="en-GB" altLang="zh-CN" b="1" dirty="0">
                <a:latin typeface="Microsoft YaHei" panose="020B0503020204020204" pitchFamily="34" charset="-122"/>
                <a:ea typeface="Microsoft YaHei" panose="020B0503020204020204" pitchFamily="34" charset="-122"/>
                <a:cs typeface="Microsoft YaHei" panose="020B0503020204020204" pitchFamily="34" charset="-122"/>
              </a:rPr>
              <a:t>GRP </a:t>
            </a:r>
            <a:r>
              <a:rPr lang="en-GB" altLang="zh-CN" b="1" dirty="0" smtClean="0">
                <a:latin typeface="Microsoft YaHei" panose="020B0503020204020204" pitchFamily="34" charset="-122"/>
                <a:ea typeface="Microsoft YaHei" panose="020B0503020204020204" pitchFamily="34" charset="-122"/>
                <a:cs typeface="Microsoft YaHei" panose="020B0503020204020204" pitchFamily="34" charset="-122"/>
              </a:rPr>
              <a:t>: </a:t>
            </a:r>
            <a:r>
              <a:rPr lang="en-GB" altLang="zh-CN" dirty="0" smtClean="0">
                <a:latin typeface="Microsoft YaHei" panose="020B0503020204020204" pitchFamily="34" charset="-122"/>
                <a:ea typeface="Microsoft YaHei" panose="020B0503020204020204" pitchFamily="34" charset="-122"/>
                <a:cs typeface="Microsoft YaHei" panose="020B0503020204020204" pitchFamily="34" charset="-122"/>
              </a:rPr>
              <a:t>PH6</a:t>
            </a:r>
            <a:endParaRPr lang="en-GB" altLang="zh-CN" dirty="0" smtClean="0">
              <a:latin typeface="Microsoft YaHei" panose="020B0503020204020204" pitchFamily="34" charset="-122"/>
              <a:ea typeface="Microsoft YaHei" panose="020B0503020204020204" pitchFamily="34" charset="-122"/>
              <a:cs typeface="Microsoft YaHei" panose="020B0503020204020204" pitchFamily="34" charset="-122"/>
            </a:endParaRPr>
          </a:p>
          <a:p>
            <a:r>
              <a:rPr lang="en-GB" altLang="en-US" b="1" dirty="0">
                <a:latin typeface="Microsoft YaHei" panose="020B0503020204020204" pitchFamily="34" charset="-122"/>
                <a:ea typeface="Microsoft YaHei" panose="020B0503020204020204" pitchFamily="34" charset="-122"/>
                <a:cs typeface="Microsoft YaHei" panose="020B0503020204020204" pitchFamily="34" charset="-122"/>
              </a:rPr>
              <a:t>Brushing </a:t>
            </a:r>
            <a:r>
              <a:rPr lang="en-GB" altLang="en-US" b="1" dirty="0" smtClean="0">
                <a:latin typeface="Microsoft YaHei" panose="020B0503020204020204" pitchFamily="34" charset="-122"/>
                <a:ea typeface="Microsoft YaHei" panose="020B0503020204020204" pitchFamily="34" charset="-122"/>
                <a:cs typeface="Microsoft YaHei" panose="020B0503020204020204" pitchFamily="34" charset="-122"/>
              </a:rPr>
              <a:t>method </a:t>
            </a:r>
            <a:r>
              <a:rPr lang="en-GB" altLang="zh-CN" b="1" dirty="0" smtClean="0">
                <a:latin typeface="Microsoft YaHei" panose="020B0503020204020204" pitchFamily="34" charset="-122"/>
                <a:ea typeface="Microsoft YaHei" panose="020B0503020204020204" pitchFamily="34" charset="-122"/>
                <a:cs typeface="Microsoft YaHei" panose="020B0503020204020204" pitchFamily="34" charset="-122"/>
              </a:rPr>
              <a:t>: </a:t>
            </a:r>
            <a:r>
              <a:rPr lang="en-GB" dirty="0" smtClean="0">
                <a:latin typeface="Microsoft YaHei" panose="020B0503020204020204" pitchFamily="34" charset="-122"/>
                <a:ea typeface="Microsoft YaHei" panose="020B0503020204020204" pitchFamily="34" charset="-122"/>
                <a:cs typeface="Microsoft YaHei" panose="020B0503020204020204" pitchFamily="34" charset="-122"/>
              </a:rPr>
              <a:t>HSG 70ISN</a:t>
            </a:r>
            <a:endParaRPr lang="en-US" altLang="zh-CN" dirty="0" smtClean="0">
              <a:latin typeface="Microsoft YaHei" panose="020B0503020204020204" pitchFamily="34" charset="-122"/>
              <a:ea typeface="Microsoft YaHei" panose="020B0503020204020204" pitchFamily="34" charset="-122"/>
              <a:cs typeface="Microsoft YaHei" panose="020B0503020204020204" pitchFamily="34" charset="-122"/>
            </a:endParaRPr>
          </a:p>
          <a:p>
            <a:r>
              <a:rPr lang="en-GB" altLang="zh-CN" b="1" dirty="0">
                <a:latin typeface="Microsoft YaHei" panose="020B0503020204020204" pitchFamily="34" charset="-122"/>
                <a:ea typeface="Microsoft YaHei" panose="020B0503020204020204" pitchFamily="34" charset="-122"/>
                <a:cs typeface="Microsoft YaHei" panose="020B0503020204020204" pitchFamily="34" charset="-122"/>
              </a:rPr>
              <a:t>WKTYPE </a:t>
            </a:r>
            <a:r>
              <a:rPr lang="en-GB" altLang="zh-CN" b="1" dirty="0" smtClean="0">
                <a:latin typeface="Microsoft YaHei" panose="020B0503020204020204" pitchFamily="34" charset="-122"/>
                <a:ea typeface="Microsoft YaHei" panose="020B0503020204020204" pitchFamily="34" charset="-122"/>
                <a:cs typeface="Microsoft YaHei" panose="020B0503020204020204" pitchFamily="34" charset="-122"/>
              </a:rPr>
              <a:t>: </a:t>
            </a:r>
            <a:r>
              <a:rPr lang="en-GB" altLang="en-US" dirty="0" smtClean="0">
                <a:latin typeface="Microsoft YaHei" panose="020B0503020204020204" pitchFamily="34" charset="-122"/>
                <a:ea typeface="Microsoft YaHei" panose="020B0503020204020204" pitchFamily="34" charset="-122"/>
                <a:cs typeface="Microsoft YaHei" panose="020B0503020204020204" pitchFamily="34" charset="-122"/>
              </a:rPr>
              <a:t>WKS07_PSTEP6</a:t>
            </a:r>
            <a:endParaRPr lang="en-GB" altLang="en-US" dirty="0" smtClean="0">
              <a:latin typeface="Microsoft YaHei" panose="020B0503020204020204" pitchFamily="34" charset="-122"/>
              <a:ea typeface="Microsoft YaHei" panose="020B0503020204020204" pitchFamily="34" charset="-122"/>
              <a:cs typeface="Microsoft YaHei" panose="020B0503020204020204" pitchFamily="34" charset="-122"/>
            </a:endParaRPr>
          </a:p>
          <a:p>
            <a:r>
              <a:rPr lang="en-GB" altLang="en-US" b="1" dirty="0">
                <a:latin typeface="Microsoft YaHei" panose="020B0503020204020204" pitchFamily="34" charset="-122"/>
                <a:ea typeface="Microsoft YaHei" panose="020B0503020204020204" pitchFamily="34" charset="-122"/>
                <a:cs typeface="Microsoft YaHei" panose="020B0503020204020204" pitchFamily="34" charset="-122"/>
              </a:rPr>
              <a:t>Program name </a:t>
            </a:r>
            <a:r>
              <a:rPr lang="en-GB" altLang="zh-CN" b="1" dirty="0" smtClean="0">
                <a:latin typeface="Microsoft YaHei" panose="020B0503020204020204" pitchFamily="34" charset="-122"/>
                <a:ea typeface="Microsoft YaHei" panose="020B0503020204020204" pitchFamily="34" charset="-122"/>
                <a:cs typeface="Microsoft YaHei" panose="020B0503020204020204" pitchFamily="34" charset="-122"/>
                <a:sym typeface="+mn-ea"/>
              </a:rPr>
              <a:t>: </a:t>
            </a:r>
            <a:r>
              <a:rPr lang="en-GB" altLang="zh-CN" dirty="0" err="1" smtClean="0">
                <a:latin typeface="Microsoft YaHei" panose="020B0503020204020204" pitchFamily="34" charset="-122"/>
                <a:ea typeface="Microsoft YaHei" panose="020B0503020204020204" pitchFamily="34" charset="-122"/>
                <a:cs typeface="Microsoft YaHei" panose="020B0503020204020204" pitchFamily="34" charset="-122"/>
              </a:rPr>
              <a:t>CT.UsbData</a:t>
            </a:r>
            <a:endParaRPr lang="en-US" altLang="zh-CN" dirty="0" smtClean="0">
              <a:latin typeface="Microsoft YaHei" panose="020B0503020204020204" pitchFamily="34" charset="-122"/>
              <a:ea typeface="Microsoft YaHei" panose="020B0503020204020204" pitchFamily="34" charset="-122"/>
              <a:cs typeface="Microsoft YaHei" panose="020B0503020204020204" pitchFamily="34" charset="-122"/>
            </a:endParaRPr>
          </a:p>
        </p:txBody>
      </p:sp>
      <p:sp>
        <p:nvSpPr>
          <p:cNvPr id="9" name="文字方塊 8"/>
          <p:cNvSpPr txBox="1"/>
          <p:nvPr/>
        </p:nvSpPr>
        <p:spPr>
          <a:xfrm>
            <a:off x="166255" y="1147963"/>
            <a:ext cx="11070590" cy="1200329"/>
          </a:xfrm>
          <a:prstGeom prst="rect">
            <a:avLst/>
          </a:prstGeom>
          <a:noFill/>
        </p:spPr>
        <p:txBody>
          <a:bodyPr wrap="square" rtlCol="0">
            <a:spAutoFit/>
          </a:bodyPr>
          <a:lstStyle/>
          <a:p>
            <a:pPr algn="l">
              <a:buClrTx/>
              <a:buSzTx/>
              <a:buFontTx/>
            </a:pPr>
            <a:r>
              <a:rPr lang="en-GB" altLang="zh-TW" b="1" dirty="0">
                <a:latin typeface="+mn-ea"/>
              </a:rPr>
              <a:t>Current site functions </a:t>
            </a:r>
            <a:r>
              <a:rPr lang="en-GB" altLang="zh-CN" b="1" dirty="0" smtClean="0">
                <a:latin typeface="+mn-ea"/>
              </a:rPr>
              <a:t>:</a:t>
            </a:r>
            <a:endParaRPr lang="en-US" altLang="zh-CN" dirty="0" smtClean="0">
              <a:latin typeface="Microsoft YaHei" panose="020B0503020204020204" pitchFamily="34" charset="-122"/>
              <a:ea typeface="Microsoft YaHei" panose="020B0503020204020204" pitchFamily="34" charset="-122"/>
            </a:endParaRPr>
          </a:p>
          <a:p>
            <a:pPr marL="285750" indent="-285750" algn="l">
              <a:buClrTx/>
              <a:buSzTx/>
              <a:buFont typeface="Arial" panose="020B0604020202020204" pitchFamily="34" charset="0"/>
              <a:buChar char="•"/>
            </a:pPr>
            <a:r>
              <a:rPr lang="en-GB" altLang="zh-CN" dirty="0" smtClean="0">
                <a:latin typeface="Microsoft YaHei" panose="020B0503020204020204" pitchFamily="34" charset="-122"/>
                <a:ea typeface="Microsoft YaHei" panose="020B0503020204020204" pitchFamily="34" charset="-122"/>
              </a:rPr>
              <a:t>PLC </a:t>
            </a:r>
            <a:r>
              <a:rPr lang="en-GB" altLang="en-US" dirty="0" smtClean="0">
                <a:latin typeface="Microsoft YaHei" panose="020B0503020204020204" pitchFamily="34" charset="-122"/>
                <a:ea typeface="Microsoft YaHei" panose="020B0503020204020204" pitchFamily="34" charset="-122"/>
              </a:rPr>
              <a:t>communication station</a:t>
            </a:r>
            <a:endParaRPr lang="en-US" altLang="zh-CN" dirty="0" smtClean="0">
              <a:latin typeface="Microsoft YaHei" panose="020B0503020204020204" pitchFamily="34" charset="-122"/>
              <a:ea typeface="Microsoft YaHei" panose="020B0503020204020204" pitchFamily="34" charset="-122"/>
            </a:endParaRPr>
          </a:p>
          <a:p>
            <a:pPr marL="285750" indent="-285750" algn="l">
              <a:buClrTx/>
              <a:buSzTx/>
              <a:buFont typeface="Arial" panose="020B0604020202020204" pitchFamily="34" charset="0"/>
              <a:buChar char="•"/>
            </a:pPr>
            <a:r>
              <a:rPr lang="en-GB" altLang="zh-CN" dirty="0" smtClean="0">
                <a:latin typeface="Microsoft YaHei" panose="020B0503020204020204" pitchFamily="34" charset="-122"/>
                <a:ea typeface="Microsoft YaHei" panose="020B0503020204020204" pitchFamily="34" charset="-122"/>
              </a:rPr>
              <a:t>ROUTING CONTROL </a:t>
            </a:r>
            <a:r>
              <a:rPr lang="en-GB" altLang="en-US" dirty="0" smtClean="0">
                <a:latin typeface="Microsoft YaHei" panose="020B0503020204020204" pitchFamily="34" charset="-122"/>
                <a:ea typeface="Microsoft YaHei" panose="020B0503020204020204" pitchFamily="34" charset="-122"/>
              </a:rPr>
              <a:t>stuck</a:t>
            </a:r>
            <a:endParaRPr lang="en-US" altLang="zh-CN" dirty="0" smtClean="0">
              <a:latin typeface="Microsoft YaHei" panose="020B0503020204020204" pitchFamily="34" charset="-122"/>
              <a:ea typeface="Microsoft YaHei" panose="020B0503020204020204" pitchFamily="34" charset="-122"/>
            </a:endParaRPr>
          </a:p>
          <a:p>
            <a:pPr marL="285750" indent="-285750" algn="l">
              <a:buClrTx/>
              <a:buSzTx/>
              <a:buFont typeface="Arial" panose="020B0604020202020204" pitchFamily="34" charset="0"/>
              <a:buChar char="•"/>
            </a:pPr>
            <a:r>
              <a:rPr lang="en-GB" altLang="zh-CN" dirty="0" smtClean="0">
                <a:latin typeface="Microsoft YaHei" panose="020B0503020204020204" pitchFamily="34" charset="-122"/>
                <a:ea typeface="Microsoft YaHei" panose="020B0503020204020204" pitchFamily="34" charset="-122"/>
              </a:rPr>
              <a:t>CHK ROUTE </a:t>
            </a:r>
            <a:r>
              <a:rPr lang="en-GB" altLang="en-US" dirty="0" smtClean="0">
                <a:latin typeface="Microsoft YaHei" panose="020B0503020204020204" pitchFamily="34" charset="-122"/>
                <a:ea typeface="Microsoft YaHei" panose="020B0503020204020204" pitchFamily="34" charset="-122"/>
              </a:rPr>
              <a:t>passing station</a:t>
            </a:r>
            <a:endParaRPr lang="zh-CN" altLang="en-US" dirty="0">
              <a:latin typeface="Microsoft YaHei" panose="020B0503020204020204" pitchFamily="34" charset="-122"/>
              <a:ea typeface="Microsoft YaHei" panose="020B0503020204020204" pitchFamily="34" charset="-122"/>
            </a:endParaRPr>
          </a:p>
        </p:txBody>
      </p:sp>
      <p:pic>
        <p:nvPicPr>
          <p:cNvPr id="4" name="圖片 3"/>
          <p:cNvPicPr>
            <a:picLocks noChangeAspect="1"/>
          </p:cNvPicPr>
          <p:nvPr/>
        </p:nvPicPr>
        <p:blipFill>
          <a:blip r:embed="rId1"/>
          <a:stretch>
            <a:fillRect/>
          </a:stretch>
        </p:blipFill>
        <p:spPr>
          <a:xfrm>
            <a:off x="3837940" y="1516380"/>
            <a:ext cx="8039100" cy="4832350"/>
          </a:xfrm>
          <a:prstGeom prst="rect">
            <a:avLst/>
          </a:prstGeom>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方塊 2"/>
          <p:cNvSpPr txBox="1"/>
          <p:nvPr/>
        </p:nvSpPr>
        <p:spPr>
          <a:xfrm>
            <a:off x="285889" y="191493"/>
            <a:ext cx="10297671" cy="460375"/>
          </a:xfrm>
          <a:prstGeom prst="rect">
            <a:avLst/>
          </a:prstGeom>
          <a:noFill/>
        </p:spPr>
        <p:txBody>
          <a:bodyPr wrap="square" rtlCol="0">
            <a:spAutoFit/>
          </a:bodyPr>
          <a:lstStyle/>
          <a:p>
            <a:r>
              <a:rPr lang="en-GB" sz="2400" dirty="0">
                <a:latin typeface="Microsoft YaHei" panose="020B0503020204020204" pitchFamily="34" charset="-122"/>
                <a:ea typeface="Microsoft YaHei" panose="020B0503020204020204" pitchFamily="34" charset="-122"/>
                <a:sym typeface="+mn-ea"/>
              </a:rPr>
              <a:t>HSG-PRESS UAT2 FLEX TO HSG- </a:t>
            </a:r>
            <a:r>
              <a:rPr lang="en-GB" altLang="en-US" sz="2400" dirty="0">
                <a:latin typeface="Microsoft YaHei" panose="020B0503020204020204" pitchFamily="34" charset="-122"/>
                <a:ea typeface="Microsoft YaHei" panose="020B0503020204020204" pitchFamily="34" charset="-122"/>
                <a:sym typeface="+mn-ea"/>
              </a:rPr>
              <a:t>hand brush station</a:t>
            </a:r>
            <a:endParaRPr lang="en-US" altLang="zh-CN" sz="2400" dirty="0">
              <a:latin typeface="Microsoft YaHei" panose="020B0503020204020204" pitchFamily="34" charset="-122"/>
              <a:ea typeface="Microsoft YaHei" panose="020B0503020204020204" pitchFamily="34" charset="-122"/>
            </a:endParaRPr>
          </a:p>
        </p:txBody>
      </p:sp>
      <p:sp>
        <p:nvSpPr>
          <p:cNvPr id="6" name="文字方塊 5"/>
          <p:cNvSpPr txBox="1"/>
          <p:nvPr/>
        </p:nvSpPr>
        <p:spPr>
          <a:xfrm>
            <a:off x="285889" y="766762"/>
            <a:ext cx="11350488" cy="4893647"/>
          </a:xfrm>
          <a:prstGeom prst="rect">
            <a:avLst/>
          </a:prstGeom>
          <a:noFill/>
        </p:spPr>
        <p:txBody>
          <a:bodyPr wrap="square" rtlCol="0">
            <a:spAutoFit/>
          </a:bodyPr>
          <a:lstStyle/>
          <a:p>
            <a:r>
              <a:rPr lang="en-GB" altLang="zh-CN" b="1" dirty="0" smtClean="0">
                <a:latin typeface="Microsoft YaHei" panose="020B0503020204020204" pitchFamily="34" charset="-122"/>
                <a:ea typeface="Microsoft YaHei" panose="020B0503020204020204" pitchFamily="34" charset="-122"/>
              </a:rPr>
              <a:t>DEVICE </a:t>
            </a:r>
            <a:r>
              <a:rPr lang="en-GB" altLang="en-US" b="1" dirty="0" smtClean="0">
                <a:latin typeface="Microsoft YaHei" panose="020B0503020204020204" pitchFamily="34" charset="-122"/>
                <a:ea typeface="Microsoft YaHei" panose="020B0503020204020204" pitchFamily="34" charset="-122"/>
              </a:rPr>
              <a:t>configuration information:</a:t>
            </a:r>
            <a:endParaRPr lang="en-GB" altLang="en-US" b="1" dirty="0" smtClean="0">
              <a:latin typeface="Microsoft YaHei" panose="020B0503020204020204" pitchFamily="34" charset="-122"/>
              <a:ea typeface="Microsoft YaHei" panose="020B0503020204020204" pitchFamily="34" charset="-122"/>
            </a:endParaRPr>
          </a:p>
          <a:p>
            <a:endParaRPr lang="en-US" altLang="zh-CN" b="1" dirty="0" smtClean="0">
              <a:latin typeface="Microsoft YaHei" panose="020B0503020204020204" pitchFamily="34" charset="-122"/>
              <a:ea typeface="Microsoft YaHei" panose="020B0503020204020204" pitchFamily="34" charset="-122"/>
            </a:endParaRPr>
          </a:p>
          <a:p>
            <a:r>
              <a:rPr lang="en-GB" altLang="zh-CN" sz="1400" dirty="0" smtClean="0">
                <a:solidFill>
                  <a:schemeClr val="accent2">
                    <a:lumMod val="75000"/>
                  </a:schemeClr>
                </a:solidFill>
                <a:latin typeface="Microsoft YaHei" panose="020B0503020204020204" pitchFamily="34" charset="-122"/>
                <a:ea typeface="Microsoft YaHei" panose="020B0503020204020204" pitchFamily="34" charset="-122"/>
              </a:rPr>
              <a:t>SELECT * FROM DEVICE@SHKGP1_RPT WHERE GRP='PH6' AND LINE='3M02C'</a:t>
            </a:r>
            <a:endParaRPr lang="zh-CN" altLang="en-US" sz="1400" dirty="0" smtClean="0">
              <a:solidFill>
                <a:schemeClr val="accent2">
                  <a:lumMod val="75000"/>
                </a:schemeClr>
              </a:solidFill>
              <a:latin typeface="Microsoft YaHei" panose="020B0503020204020204" pitchFamily="34" charset="-122"/>
              <a:ea typeface="Microsoft YaHei" panose="020B0503020204020204" pitchFamily="34" charset="-122"/>
            </a:endParaRPr>
          </a:p>
          <a:p>
            <a:endParaRPr lang="zh-CN" altLang="en-US" dirty="0" smtClean="0">
              <a:latin typeface="Microsoft YaHei" panose="020B0503020204020204" pitchFamily="34" charset="-122"/>
              <a:ea typeface="Microsoft YaHei" panose="020B0503020204020204" pitchFamily="34" charset="-122"/>
            </a:endParaRPr>
          </a:p>
          <a:p>
            <a:endParaRPr lang="zh-CN" altLang="en-US" dirty="0" smtClean="0">
              <a:latin typeface="Microsoft YaHei" panose="020B0503020204020204" pitchFamily="34" charset="-122"/>
              <a:ea typeface="Microsoft YaHei" panose="020B0503020204020204" pitchFamily="34" charset="-122"/>
            </a:endParaRPr>
          </a:p>
          <a:p>
            <a:endParaRPr lang="en-US" altLang="zh-CN" dirty="0" smtClean="0">
              <a:latin typeface="Microsoft YaHei" panose="020B0503020204020204" pitchFamily="34" charset="-122"/>
              <a:ea typeface="Microsoft YaHei" panose="020B0503020204020204" pitchFamily="34" charset="-122"/>
            </a:endParaRPr>
          </a:p>
          <a:p>
            <a:r>
              <a:rPr lang="en-GB" altLang="zh-CN" sz="1400" dirty="0" smtClean="0">
                <a:solidFill>
                  <a:schemeClr val="accent2">
                    <a:lumMod val="75000"/>
                  </a:schemeClr>
                </a:solidFill>
                <a:latin typeface="Microsoft YaHei" panose="020B0503020204020204" pitchFamily="34" charset="-122"/>
                <a:ea typeface="Microsoft YaHei" panose="020B0503020204020204" pitchFamily="34" charset="-122"/>
              </a:rPr>
              <a:t>DEVICE_CFG:SELECT * FROM DEVICE_CFG@SHKGP1_RPT WHERE DEVICE IN ('344188')</a:t>
            </a:r>
            <a:endParaRPr lang="en-GB" altLang="zh-CN" sz="1400" dirty="0" smtClean="0">
              <a:solidFill>
                <a:schemeClr val="accent2">
                  <a:lumMod val="75000"/>
                </a:schemeClr>
              </a:solidFill>
              <a:latin typeface="Microsoft YaHei" panose="020B0503020204020204" pitchFamily="34" charset="-122"/>
              <a:ea typeface="Microsoft YaHei" panose="020B0503020204020204" pitchFamily="34" charset="-122"/>
            </a:endParaRPr>
          </a:p>
          <a:p>
            <a:endParaRPr lang="zh-CN" altLang="en-US" dirty="0" smtClean="0">
              <a:latin typeface="Microsoft YaHei" panose="020B0503020204020204" pitchFamily="34" charset="-122"/>
              <a:ea typeface="Microsoft YaHei" panose="020B0503020204020204" pitchFamily="34" charset="-122"/>
            </a:endParaRPr>
          </a:p>
          <a:p>
            <a:endParaRPr lang="en-US" altLang="zh-CN" dirty="0" smtClean="0">
              <a:latin typeface="Microsoft YaHei" panose="020B0503020204020204" pitchFamily="34" charset="-122"/>
              <a:ea typeface="Microsoft YaHei" panose="020B0503020204020204" pitchFamily="34" charset="-122"/>
            </a:endParaRPr>
          </a:p>
          <a:p>
            <a:endParaRPr lang="en-US" altLang="zh-CN" dirty="0" smtClean="0">
              <a:latin typeface="Microsoft YaHei" panose="020B0503020204020204" pitchFamily="34" charset="-122"/>
              <a:ea typeface="Microsoft YaHei" panose="020B0503020204020204" pitchFamily="34" charset="-122"/>
            </a:endParaRPr>
          </a:p>
          <a:p>
            <a:r>
              <a:rPr lang="en-GB" altLang="zh-CN" sz="1400" dirty="0" smtClean="0">
                <a:solidFill>
                  <a:schemeClr val="accent2">
                    <a:lumMod val="75000"/>
                  </a:schemeClr>
                </a:solidFill>
                <a:latin typeface="Microsoft YaHei" panose="020B0503020204020204" pitchFamily="34" charset="-122"/>
                <a:ea typeface="Microsoft YaHei" panose="020B0503020204020204" pitchFamily="34" charset="-122"/>
              </a:rPr>
              <a:t>DEVICE_COLLECT:SELECT * FROM DEVICE_COLLECT </a:t>
            </a:r>
            <a:r>
              <a:rPr lang="en-GB" altLang="zh-CN" sz="1400" dirty="0" smtClean="0">
                <a:solidFill>
                  <a:schemeClr val="accent2">
                    <a:lumMod val="75000"/>
                  </a:schemeClr>
                </a:solidFill>
                <a:latin typeface="Microsoft YaHei" panose="020B0503020204020204" pitchFamily="34" charset="-122"/>
                <a:ea typeface="Microsoft YaHei" panose="020B0503020204020204" pitchFamily="34" charset="-122"/>
                <a:sym typeface="+mn-ea"/>
              </a:rPr>
              <a:t>WHERE DEVICE='344188'</a:t>
            </a:r>
            <a:endParaRPr lang="en-US" altLang="zh-CN" sz="1400" dirty="0" smtClean="0">
              <a:solidFill>
                <a:schemeClr val="accent2">
                  <a:lumMod val="75000"/>
                </a:schemeClr>
              </a:solidFill>
              <a:latin typeface="Microsoft YaHei" panose="020B0503020204020204" pitchFamily="34" charset="-122"/>
              <a:ea typeface="Microsoft YaHei" panose="020B0503020204020204" pitchFamily="34" charset="-122"/>
            </a:endParaRPr>
          </a:p>
          <a:p>
            <a:endParaRPr lang="en-US" altLang="zh-CN" dirty="0" smtClean="0">
              <a:latin typeface="Microsoft YaHei" panose="020B0503020204020204" pitchFamily="34" charset="-122"/>
              <a:ea typeface="Microsoft YaHei" panose="020B0503020204020204" pitchFamily="34" charset="-122"/>
            </a:endParaRPr>
          </a:p>
          <a:p>
            <a:endParaRPr lang="en-US" altLang="zh-CN" dirty="0" smtClean="0">
              <a:latin typeface="Microsoft YaHei" panose="020B0503020204020204" pitchFamily="34" charset="-122"/>
              <a:ea typeface="Microsoft YaHei" panose="020B0503020204020204" pitchFamily="34" charset="-122"/>
            </a:endParaRPr>
          </a:p>
          <a:p>
            <a:endParaRPr lang="en-US" altLang="zh-CN" dirty="0" smtClean="0">
              <a:latin typeface="Microsoft YaHei" panose="020B0503020204020204" pitchFamily="34" charset="-122"/>
              <a:ea typeface="Microsoft YaHei" panose="020B0503020204020204" pitchFamily="34" charset="-122"/>
            </a:endParaRPr>
          </a:p>
          <a:p>
            <a:r>
              <a:rPr lang="en-GB" altLang="zh-CN" dirty="0" smtClean="0">
                <a:latin typeface="Microsoft YaHei" panose="020B0503020204020204" pitchFamily="34" charset="-122"/>
                <a:ea typeface="Microsoft YaHei" panose="020B0503020204020204" pitchFamily="34" charset="-122"/>
              </a:rPr>
              <a:t>                                                </a:t>
            </a:r>
            <a:endParaRPr lang="en-GB" altLang="zh-CN" dirty="0" smtClean="0">
              <a:latin typeface="Microsoft YaHei" panose="020B0503020204020204" pitchFamily="34" charset="-122"/>
              <a:ea typeface="Microsoft YaHei" panose="020B0503020204020204" pitchFamily="34" charset="-122"/>
            </a:endParaRPr>
          </a:p>
          <a:p>
            <a:r>
              <a:rPr lang="en-GB" altLang="zh-CN" dirty="0" smtClean="0">
                <a:latin typeface="Microsoft YaHei" panose="020B0503020204020204" pitchFamily="34" charset="-122"/>
                <a:ea typeface="Microsoft YaHei" panose="020B0503020204020204" pitchFamily="34" charset="-122"/>
              </a:rPr>
              <a:t>I: </a:t>
            </a:r>
            <a:r>
              <a:rPr lang="en-GB" altLang="en-US" dirty="0" smtClean="0">
                <a:latin typeface="Microsoft YaHei" panose="020B0503020204020204" pitchFamily="34" charset="-122"/>
                <a:ea typeface="Microsoft YaHei" panose="020B0503020204020204" pitchFamily="34" charset="-122"/>
              </a:rPr>
              <a:t>Find </a:t>
            </a:r>
            <a:r>
              <a:rPr lang="en-GB" altLang="zh-CN" dirty="0" smtClean="0">
                <a:latin typeface="Microsoft YaHei" panose="020B0503020204020204" pitchFamily="34" charset="-122"/>
                <a:ea typeface="Microsoft YaHei" panose="020B0503020204020204" pitchFamily="34" charset="-122"/>
              </a:rPr>
              <a:t>DB </a:t>
            </a:r>
            <a:r>
              <a:rPr lang="en-GB" altLang="en-US" dirty="0" smtClean="0">
                <a:latin typeface="Microsoft YaHei" panose="020B0503020204020204" pitchFamily="34" charset="-122"/>
                <a:ea typeface="Microsoft YaHei" panose="020B0503020204020204" pitchFamily="34" charset="-122"/>
              </a:rPr>
              <a:t>by flashing </a:t>
            </a:r>
            <a:r>
              <a:rPr lang="en-GB" altLang="zh-CN" dirty="0" smtClean="0">
                <a:latin typeface="Microsoft YaHei" panose="020B0503020204020204" pitchFamily="34" charset="-122"/>
                <a:ea typeface="Microsoft YaHei" panose="020B0503020204020204" pitchFamily="34" charset="-122"/>
              </a:rPr>
              <a:t>ISN </a:t>
            </a:r>
            <a:r>
              <a:rPr lang="en-GB" altLang="en-US" dirty="0" smtClean="0">
                <a:latin typeface="Microsoft YaHei" panose="020B0503020204020204" pitchFamily="34" charset="-122"/>
                <a:ea typeface="Microsoft YaHei" panose="020B0503020204020204" pitchFamily="34" charset="-122"/>
              </a:rPr>
              <a:t>, multi- </a:t>
            </a:r>
            <a:r>
              <a:rPr lang="en-GB" altLang="zh-CN" dirty="0" smtClean="0">
                <a:latin typeface="Microsoft YaHei" panose="020B0503020204020204" pitchFamily="34" charset="-122"/>
                <a:ea typeface="Microsoft YaHei" panose="020B0503020204020204" pitchFamily="34" charset="-122"/>
              </a:rPr>
              <a:t>DB </a:t>
            </a:r>
            <a:r>
              <a:rPr lang="en-GB" altLang="en-US" dirty="0" smtClean="0">
                <a:latin typeface="Microsoft YaHei" panose="020B0503020204020204" pitchFamily="34" charset="-122"/>
                <a:ea typeface="Microsoft YaHei" panose="020B0503020204020204" pitchFamily="34" charset="-122"/>
              </a:rPr>
              <a:t>mode</a:t>
            </a:r>
            <a:endParaRPr lang="en-US" altLang="zh-CN" dirty="0" smtClean="0">
              <a:latin typeface="Microsoft YaHei" panose="020B0503020204020204" pitchFamily="34" charset="-122"/>
              <a:ea typeface="Microsoft YaHei" panose="020B0503020204020204" pitchFamily="34" charset="-122"/>
            </a:endParaRPr>
          </a:p>
          <a:p>
            <a:r>
              <a:rPr lang="en-GB" altLang="zh-CN" dirty="0" smtClean="0">
                <a:latin typeface="Microsoft YaHei" panose="020B0503020204020204" pitchFamily="34" charset="-122"/>
                <a:ea typeface="Microsoft YaHei" panose="020B0503020204020204" pitchFamily="34" charset="-122"/>
              </a:rPr>
              <a:t>R: </a:t>
            </a:r>
            <a:r>
              <a:rPr lang="en-GB" altLang="zh-CN" dirty="0" err="1" smtClean="0">
                <a:latin typeface="Microsoft YaHei" panose="020B0503020204020204" pitchFamily="34" charset="-122"/>
                <a:ea typeface="Microsoft YaHei" panose="020B0503020204020204" pitchFamily="34" charset="-122"/>
              </a:rPr>
              <a:t>Change the ISN location</a:t>
            </a:r>
            <a:r>
              <a:rPr lang="en-GB" altLang="zh-CN" dirty="0" smtClean="0">
                <a:latin typeface="Microsoft YaHei" panose="020B0503020204020204" pitchFamily="34" charset="-122"/>
                <a:ea typeface="Microsoft YaHei" panose="020B0503020204020204" pitchFamily="34" charset="-122"/>
              </a:rPr>
              <a:t> </a:t>
            </a:r>
            <a:r>
              <a:rPr lang="en-GB" altLang="zh-CN" dirty="0" err="1" smtClean="0">
                <a:latin typeface="Microsoft YaHei" panose="020B0503020204020204" pitchFamily="34" charset="-122"/>
                <a:ea typeface="Microsoft YaHei" panose="020B0503020204020204" pitchFamily="34" charset="-122"/>
              </a:rPr>
              <a:t>DEVINFO </a:t>
            </a:r>
            <a:r>
              <a:rPr lang="en-GB" altLang="zh-CN" dirty="0" smtClean="0">
                <a:latin typeface="Microsoft YaHei" panose="020B0503020204020204" pitchFamily="34" charset="-122"/>
                <a:ea typeface="Microsoft YaHei" panose="020B0503020204020204" pitchFamily="34" charset="-122"/>
              </a:rPr>
              <a:t>COPY of SID returns to the SID where DEVICE is located</a:t>
            </a:r>
            <a:endParaRPr lang="en-GB" altLang="zh-CN" dirty="0" smtClean="0">
              <a:latin typeface="Microsoft YaHei" panose="020B0503020204020204" pitchFamily="34" charset="-122"/>
              <a:ea typeface="Microsoft YaHei" panose="020B0503020204020204" pitchFamily="34" charset="-122"/>
            </a:endParaRPr>
          </a:p>
          <a:p>
            <a:endParaRPr lang="en-US" altLang="zh-CN" dirty="0" smtClean="0">
              <a:latin typeface="Microsoft YaHei" panose="020B0503020204020204" pitchFamily="34" charset="-122"/>
              <a:ea typeface="Microsoft YaHei" panose="020B0503020204020204" pitchFamily="34" charset="-122"/>
            </a:endParaRPr>
          </a:p>
        </p:txBody>
      </p:sp>
      <p:pic>
        <p:nvPicPr>
          <p:cNvPr id="7" name="圖片 6"/>
          <p:cNvPicPr>
            <a:picLocks noChangeAspect="1"/>
          </p:cNvPicPr>
          <p:nvPr/>
        </p:nvPicPr>
        <p:blipFill>
          <a:blip r:embed="rId1"/>
          <a:stretch>
            <a:fillRect/>
          </a:stretch>
        </p:blipFill>
        <p:spPr>
          <a:xfrm>
            <a:off x="380365" y="1620520"/>
            <a:ext cx="8829040" cy="545465"/>
          </a:xfrm>
          <a:prstGeom prst="rect">
            <a:avLst/>
          </a:prstGeom>
        </p:spPr>
      </p:pic>
      <p:pic>
        <p:nvPicPr>
          <p:cNvPr id="8" name="圖片 7"/>
          <p:cNvPicPr>
            <a:picLocks noChangeAspect="1"/>
          </p:cNvPicPr>
          <p:nvPr/>
        </p:nvPicPr>
        <p:blipFill>
          <a:blip r:embed="rId2"/>
          <a:stretch>
            <a:fillRect/>
          </a:stretch>
        </p:blipFill>
        <p:spPr>
          <a:xfrm>
            <a:off x="380365" y="2720996"/>
            <a:ext cx="8829040" cy="530225"/>
          </a:xfrm>
          <a:prstGeom prst="rect">
            <a:avLst/>
          </a:prstGeom>
        </p:spPr>
      </p:pic>
      <p:pic>
        <p:nvPicPr>
          <p:cNvPr id="9" name="圖片 8"/>
          <p:cNvPicPr>
            <a:picLocks noChangeAspect="1"/>
          </p:cNvPicPr>
          <p:nvPr/>
        </p:nvPicPr>
        <p:blipFill>
          <a:blip r:embed="rId3"/>
          <a:stretch>
            <a:fillRect/>
          </a:stretch>
        </p:blipFill>
        <p:spPr>
          <a:xfrm>
            <a:off x="380365" y="3806232"/>
            <a:ext cx="2881630" cy="499745"/>
          </a:xfrm>
          <a:prstGeom prst="rect">
            <a:avLst/>
          </a:prstGeom>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方塊 2"/>
          <p:cNvSpPr txBox="1"/>
          <p:nvPr/>
        </p:nvSpPr>
        <p:spPr>
          <a:xfrm>
            <a:off x="285889" y="191493"/>
            <a:ext cx="10297671" cy="460375"/>
          </a:xfrm>
          <a:prstGeom prst="rect">
            <a:avLst/>
          </a:prstGeom>
          <a:noFill/>
        </p:spPr>
        <p:txBody>
          <a:bodyPr wrap="square" rtlCol="0">
            <a:spAutoFit/>
          </a:bodyPr>
          <a:lstStyle/>
          <a:p>
            <a:r>
              <a:rPr lang="en-GB" sz="2400" dirty="0">
                <a:latin typeface="Microsoft YaHei" panose="020B0503020204020204" pitchFamily="34" charset="-122"/>
                <a:ea typeface="Microsoft YaHei" panose="020B0503020204020204" pitchFamily="34" charset="-122"/>
                <a:sym typeface="+mn-ea"/>
              </a:rPr>
              <a:t>HSG-PRESS UAT2 FLEX TO HSG- </a:t>
            </a:r>
            <a:r>
              <a:rPr lang="en-GB" altLang="en-US" sz="2400" dirty="0">
                <a:latin typeface="Microsoft YaHei" panose="020B0503020204020204" pitchFamily="34" charset="-122"/>
                <a:ea typeface="Microsoft YaHei" panose="020B0503020204020204" pitchFamily="34" charset="-122"/>
                <a:sym typeface="+mn-ea"/>
              </a:rPr>
              <a:t>hand brush station</a:t>
            </a:r>
            <a:endParaRPr lang="en-US" altLang="zh-CN" sz="2400" dirty="0">
              <a:latin typeface="Microsoft YaHei" panose="020B0503020204020204" pitchFamily="34" charset="-122"/>
              <a:ea typeface="Microsoft YaHei" panose="020B0503020204020204" pitchFamily="34" charset="-122"/>
            </a:endParaRPr>
          </a:p>
        </p:txBody>
      </p:sp>
      <p:sp>
        <p:nvSpPr>
          <p:cNvPr id="6" name="文字方塊 5"/>
          <p:cNvSpPr txBox="1"/>
          <p:nvPr/>
        </p:nvSpPr>
        <p:spPr>
          <a:xfrm>
            <a:off x="166255" y="757961"/>
            <a:ext cx="11350488" cy="6309420"/>
          </a:xfrm>
          <a:prstGeom prst="rect">
            <a:avLst/>
          </a:prstGeom>
          <a:noFill/>
        </p:spPr>
        <p:txBody>
          <a:bodyPr wrap="square" rtlCol="0">
            <a:spAutoFit/>
          </a:bodyPr>
          <a:lstStyle/>
          <a:p>
            <a:r>
              <a:rPr lang="en-GB" altLang="en-US" b="1" dirty="0" smtClean="0">
                <a:latin typeface="Microsoft YaHei" panose="020B0503020204020204" pitchFamily="34" charset="-122"/>
                <a:ea typeface="Microsoft YaHei" panose="020B0503020204020204" pitchFamily="34" charset="-122"/>
                <a:sym typeface="+mn-ea"/>
              </a:rPr>
              <a:t>Maintenance involved:</a:t>
            </a:r>
            <a:endParaRPr lang="zh-CN" altLang="en-US" dirty="0" smtClean="0">
              <a:latin typeface="Microsoft YaHei" panose="020B0503020204020204" pitchFamily="34" charset="-122"/>
              <a:ea typeface="Microsoft YaHei" panose="020B0503020204020204" pitchFamily="34" charset="-122"/>
              <a:sym typeface="+mn-ea"/>
            </a:endParaRPr>
          </a:p>
          <a:p>
            <a:r>
              <a:rPr sz="1400" dirty="0" smtClean="0">
                <a:solidFill>
                  <a:schemeClr val="accent2">
                    <a:lumMod val="75000"/>
                  </a:schemeClr>
                </a:solidFill>
                <a:latin typeface="Microsoft YaHei" panose="020B0503020204020204" pitchFamily="34" charset="-122"/>
                <a:ea typeface="Microsoft YaHei" panose="020B0503020204020204" pitchFamily="34" charset="-122"/>
                <a:sym typeface="+mn-ea"/>
              </a:rPr>
              <a:t>select * FROM AP_INI@SHKGP1_RPT WHERE FVALUE LIKE'%344 </a:t>
            </a:r>
            <a:r>
              <a:rPr lang="en-GB" sz="1400" dirty="0" smtClean="0">
                <a:solidFill>
                  <a:schemeClr val="accent2">
                    <a:lumMod val="75000"/>
                  </a:schemeClr>
                </a:solidFill>
                <a:latin typeface="Microsoft YaHei" panose="020B0503020204020204" pitchFamily="34" charset="-122"/>
                <a:ea typeface="Microsoft YaHei" panose="020B0503020204020204" pitchFamily="34" charset="-122"/>
                <a:sym typeface="+mn-ea"/>
              </a:rPr>
              <a:t>188 </a:t>
            </a:r>
            <a:r>
              <a:rPr sz="1400" dirty="0" smtClean="0">
                <a:solidFill>
                  <a:schemeClr val="accent2">
                    <a:lumMod val="75000"/>
                  </a:schemeClr>
                </a:solidFill>
                <a:latin typeface="Microsoft YaHei" panose="020B0503020204020204" pitchFamily="34" charset="-122"/>
                <a:ea typeface="Microsoft YaHei" panose="020B0503020204020204" pitchFamily="34" charset="-122"/>
                <a:sym typeface="+mn-ea"/>
              </a:rPr>
              <a:t>%';</a:t>
            </a:r>
            <a:endParaRPr sz="1400" dirty="0" smtClean="0">
              <a:solidFill>
                <a:schemeClr val="accent2">
                  <a:lumMod val="75000"/>
                </a:schemeClr>
              </a:solidFill>
              <a:latin typeface="Microsoft YaHei" panose="020B0503020204020204" pitchFamily="34" charset="-122"/>
              <a:ea typeface="Microsoft YaHei" panose="020B0503020204020204" pitchFamily="34" charset="-122"/>
              <a:sym typeface="+mn-ea"/>
            </a:endParaRPr>
          </a:p>
          <a:p>
            <a:r>
              <a:rPr sz="1400" dirty="0" smtClean="0">
                <a:solidFill>
                  <a:schemeClr val="accent2">
                    <a:lumMod val="75000"/>
                  </a:schemeClr>
                </a:solidFill>
                <a:latin typeface="Microsoft YaHei" panose="020B0503020204020204" pitchFamily="34" charset="-122"/>
                <a:ea typeface="Microsoft YaHei" panose="020B0503020204020204" pitchFamily="34" charset="-122"/>
                <a:sym typeface="+mn-ea"/>
              </a:rPr>
              <a:t>select * FROM AP_INI@SHKGP1_RPT WHERE FDEFAULT='GROUP_12';</a:t>
            </a:r>
            <a:endParaRPr sz="1400" dirty="0" smtClean="0">
              <a:solidFill>
                <a:schemeClr val="accent2">
                  <a:lumMod val="75000"/>
                </a:schemeClr>
              </a:solidFill>
              <a:latin typeface="Microsoft YaHei" panose="020B0503020204020204" pitchFamily="34" charset="-122"/>
              <a:ea typeface="Microsoft YaHei" panose="020B0503020204020204" pitchFamily="34" charset="-122"/>
              <a:sym typeface="+mn-ea"/>
            </a:endParaRPr>
          </a:p>
          <a:p>
            <a:endParaRPr dirty="0" smtClean="0">
              <a:latin typeface="Microsoft YaHei" panose="020B0503020204020204" pitchFamily="34" charset="-122"/>
              <a:ea typeface="Microsoft YaHei" panose="020B0503020204020204" pitchFamily="34" charset="-122"/>
              <a:sym typeface="+mn-ea"/>
            </a:endParaRPr>
          </a:p>
          <a:p>
            <a:endParaRPr dirty="0" smtClean="0">
              <a:latin typeface="Microsoft YaHei" panose="020B0503020204020204" pitchFamily="34" charset="-122"/>
              <a:ea typeface="Microsoft YaHei" panose="020B0503020204020204" pitchFamily="34" charset="-122"/>
              <a:sym typeface="+mn-ea"/>
            </a:endParaRPr>
          </a:p>
          <a:p>
            <a:endParaRPr dirty="0" smtClean="0">
              <a:latin typeface="Microsoft YaHei" panose="020B0503020204020204" pitchFamily="34" charset="-122"/>
              <a:ea typeface="Microsoft YaHei" panose="020B0503020204020204" pitchFamily="34" charset="-122"/>
              <a:sym typeface="+mn-ea"/>
            </a:endParaRPr>
          </a:p>
          <a:p>
            <a:endParaRPr lang="en-US" altLang="zh-CN" b="1" dirty="0" smtClean="0">
              <a:latin typeface="Microsoft YaHei" panose="020B0503020204020204" pitchFamily="34" charset="-122"/>
              <a:ea typeface="Microsoft YaHei" panose="020B0503020204020204" pitchFamily="34" charset="-122"/>
              <a:sym typeface="+mn-ea"/>
            </a:endParaRPr>
          </a:p>
          <a:p>
            <a:r>
              <a:rPr lang="en-GB" altLang="en-US" b="1" dirty="0" smtClean="0">
                <a:latin typeface="Microsoft YaHei" panose="020B0503020204020204" pitchFamily="34" charset="-122"/>
                <a:ea typeface="Microsoft YaHei" panose="020B0503020204020204" pitchFamily="34" charset="-122"/>
                <a:sym typeface="+mn-ea"/>
              </a:rPr>
              <a:t>This station involves two functions:</a:t>
            </a:r>
            <a:endParaRPr lang="zh-CN" altLang="en-US" dirty="0" smtClean="0">
              <a:latin typeface="Microsoft YaHei" panose="020B0503020204020204" pitchFamily="34" charset="-122"/>
              <a:ea typeface="Microsoft YaHei" panose="020B0503020204020204" pitchFamily="34" charset="-122"/>
              <a:sym typeface="+mn-ea"/>
            </a:endParaRPr>
          </a:p>
          <a:p>
            <a:endParaRPr lang="en-US" altLang="zh-CN" dirty="0" smtClean="0">
              <a:latin typeface="Microsoft YaHei" panose="020B0503020204020204" pitchFamily="34" charset="-122"/>
              <a:ea typeface="Microsoft YaHei" panose="020B0503020204020204" pitchFamily="34" charset="-122"/>
              <a:sym typeface="+mn-ea"/>
            </a:endParaRPr>
          </a:p>
          <a:p>
            <a:endParaRPr lang="en-US" altLang="zh-CN" dirty="0">
              <a:latin typeface="Microsoft YaHei" panose="020B0503020204020204" pitchFamily="34" charset="-122"/>
              <a:ea typeface="Microsoft YaHei" panose="020B0503020204020204" pitchFamily="34" charset="-122"/>
              <a:sym typeface="+mn-ea"/>
            </a:endParaRPr>
          </a:p>
          <a:p>
            <a:endParaRPr lang="en-US" altLang="zh-CN" dirty="0">
              <a:latin typeface="Microsoft YaHei" panose="020B0503020204020204" pitchFamily="34" charset="-122"/>
              <a:ea typeface="Microsoft YaHei" panose="020B0503020204020204" pitchFamily="34" charset="-122"/>
              <a:sym typeface="+mn-ea"/>
            </a:endParaRPr>
          </a:p>
          <a:p>
            <a:endParaRPr lang="en-US" altLang="zh-CN" dirty="0" smtClean="0">
              <a:latin typeface="Microsoft YaHei" panose="020B0503020204020204" pitchFamily="34" charset="-122"/>
              <a:ea typeface="Microsoft YaHei" panose="020B0503020204020204" pitchFamily="34" charset="-122"/>
              <a:sym typeface="+mn-ea"/>
            </a:endParaRPr>
          </a:p>
          <a:p>
            <a:r>
              <a:rPr lang="en-GB" altLang="zh-CN" b="1" dirty="0" smtClean="0">
                <a:latin typeface="Microsoft YaHei" panose="020B0503020204020204" pitchFamily="34" charset="-122"/>
                <a:ea typeface="Microsoft YaHei" panose="020B0503020204020204" pitchFamily="34" charset="-122"/>
                <a:sym typeface="+mn-ea"/>
              </a:rPr>
              <a:t>1 </a:t>
            </a:r>
            <a:r>
              <a:rPr lang="en-GB" altLang="en-US" b="1" dirty="0">
                <a:latin typeface="Microsoft YaHei" panose="020B0503020204020204" pitchFamily="34" charset="-122"/>
                <a:ea typeface="Microsoft YaHei" panose="020B0503020204020204" pitchFamily="34" charset="-122"/>
                <a:sym typeface="+mn-ea"/>
              </a:rPr>
              <a:t>: </a:t>
            </a:r>
            <a:r>
              <a:rPr lang="en-GB" altLang="zh-CN" b="1" dirty="0">
                <a:latin typeface="Microsoft YaHei" panose="020B0503020204020204" pitchFamily="34" charset="-122"/>
                <a:ea typeface="Microsoft YaHei" panose="020B0503020204020204" pitchFamily="34" charset="-122"/>
                <a:sym typeface="+mn-ea"/>
              </a:rPr>
              <a:t>[GET_PLC_RATE:115200] </a:t>
            </a:r>
            <a:r>
              <a:rPr lang="en-GB" altLang="en-US" b="1" dirty="0" smtClean="0">
                <a:latin typeface="Microsoft YaHei" panose="020B0503020204020204" pitchFamily="34" charset="-122"/>
                <a:ea typeface="Microsoft YaHei" panose="020B0503020204020204" pitchFamily="34" charset="-122"/>
                <a:sym typeface="+mn-ea"/>
              </a:rPr>
              <a:t>: Corresponds to the </a:t>
            </a:r>
            <a:r>
              <a:rPr lang="en-GB" altLang="zh-CN" dirty="0" smtClean="0">
                <a:latin typeface="Microsoft YaHei" panose="020B0503020204020204" pitchFamily="34" charset="-122"/>
                <a:ea typeface="Microsoft YaHei" panose="020B0503020204020204" pitchFamily="34" charset="-122"/>
                <a:sym typeface="+mn-ea"/>
              </a:rPr>
              <a:t>BUAD </a:t>
            </a:r>
            <a:r>
              <a:rPr lang="en-GB" altLang="en-US" dirty="0">
                <a:latin typeface="Microsoft YaHei" panose="020B0503020204020204" pitchFamily="34" charset="-122"/>
                <a:ea typeface="Microsoft YaHei" panose="020B0503020204020204" pitchFamily="34" charset="-122"/>
                <a:sym typeface="+mn-ea"/>
              </a:rPr>
              <a:t>field </a:t>
            </a:r>
            <a:r>
              <a:rPr lang="en-GB" altLang="en-US" dirty="0" smtClean="0">
                <a:latin typeface="Microsoft YaHei" panose="020B0503020204020204" pitchFamily="34" charset="-122"/>
                <a:ea typeface="Microsoft YaHei" panose="020B0503020204020204" pitchFamily="34" charset="-122"/>
                <a:sym typeface="+mn-ea"/>
              </a:rPr>
              <a:t>of the program interface , the baud rate </a:t>
            </a:r>
            <a:r>
              <a:rPr lang="en-GB" altLang="zh-CN" dirty="0">
                <a:latin typeface="Microsoft YaHei" panose="020B0503020204020204" pitchFamily="34" charset="-122"/>
                <a:ea typeface="Microsoft YaHei" panose="020B0503020204020204" pitchFamily="34" charset="-122"/>
                <a:sym typeface="+mn-ea"/>
              </a:rPr>
              <a:t>is 115200 </a:t>
            </a:r>
            <a:r>
              <a:rPr lang="en-GB" altLang="en-US" dirty="0">
                <a:latin typeface="Microsoft YaHei" panose="020B0503020204020204" pitchFamily="34" charset="-122"/>
                <a:ea typeface="Microsoft YaHei" panose="020B0503020204020204" pitchFamily="34" charset="-122"/>
                <a:sym typeface="+mn-ea"/>
              </a:rPr>
              <a:t>.</a:t>
            </a:r>
            <a:endParaRPr lang="en-GB" altLang="en-US" dirty="0">
              <a:latin typeface="Microsoft YaHei" panose="020B0503020204020204" pitchFamily="34" charset="-122"/>
              <a:ea typeface="Microsoft YaHei" panose="020B0503020204020204" pitchFamily="34" charset="-122"/>
              <a:sym typeface="+mn-ea"/>
            </a:endParaRPr>
          </a:p>
          <a:p>
            <a:endParaRPr lang="zh-CN" altLang="en-US" dirty="0">
              <a:latin typeface="Microsoft YaHei" panose="020B0503020204020204" pitchFamily="34" charset="-122"/>
              <a:ea typeface="Microsoft YaHei" panose="020B0503020204020204" pitchFamily="34" charset="-122"/>
              <a:sym typeface="+mn-ea"/>
            </a:endParaRPr>
          </a:p>
          <a:p>
            <a:r>
              <a:rPr lang="en-GB" altLang="zh-CN" b="1" dirty="0">
                <a:latin typeface="Microsoft YaHei" panose="020B0503020204020204" pitchFamily="34" charset="-122"/>
                <a:ea typeface="Microsoft YaHei" panose="020B0503020204020204" pitchFamily="34" charset="-122"/>
                <a:sym typeface="+mn-ea"/>
              </a:rPr>
              <a:t>2 </a:t>
            </a:r>
            <a:r>
              <a:rPr lang="en-GB" altLang="en-US" b="1" dirty="0">
                <a:latin typeface="Microsoft YaHei" panose="020B0503020204020204" pitchFamily="34" charset="-122"/>
                <a:ea typeface="Microsoft YaHei" panose="020B0503020204020204" pitchFamily="34" charset="-122"/>
                <a:sym typeface="+mn-ea"/>
              </a:rPr>
              <a:t>: </a:t>
            </a:r>
            <a:r>
              <a:rPr lang="en-GB" altLang="zh-CN" b="1" dirty="0">
                <a:latin typeface="Microsoft YaHei" panose="020B0503020204020204" pitchFamily="34" charset="-122"/>
                <a:ea typeface="Microsoft YaHei" panose="020B0503020204020204" pitchFamily="34" charset="-122"/>
                <a:sym typeface="+mn-ea"/>
              </a:rPr>
              <a:t>[PLC_GETCHECKROUTE:1] </a:t>
            </a:r>
            <a:r>
              <a:rPr lang="en-GB" altLang="en-US" b="1" dirty="0" smtClean="0">
                <a:latin typeface="Microsoft YaHei" panose="020B0503020204020204" pitchFamily="34" charset="-122"/>
                <a:ea typeface="Microsoft YaHei" panose="020B0503020204020204" pitchFamily="34" charset="-122"/>
                <a:sym typeface="+mn-ea"/>
              </a:rPr>
              <a:t>: </a:t>
            </a:r>
            <a:r>
              <a:rPr lang="en-GB" altLang="zh-CN" dirty="0" err="1" smtClean="0">
                <a:latin typeface="Microsoft YaHei" panose="020B0503020204020204" pitchFamily="34" charset="-122"/>
                <a:ea typeface="Microsoft YaHei" panose="020B0503020204020204" pitchFamily="34" charset="-122"/>
                <a:sym typeface="+mn-ea"/>
              </a:rPr>
              <a:t>The interface displays: PLC_CHK_ROUTE, whether to send CHKROUTE in the first shot setting</a:t>
            </a:r>
            <a:r>
              <a:rPr lang="en-GB" altLang="zh-CN" dirty="0" smtClean="0">
                <a:latin typeface="Microsoft YaHei" panose="020B0503020204020204" pitchFamily="34" charset="-122"/>
                <a:ea typeface="Microsoft YaHei" panose="020B0503020204020204" pitchFamily="34" charset="-122"/>
                <a:sym typeface="+mn-ea"/>
              </a:rPr>
              <a:t> </a:t>
            </a:r>
            <a:r>
              <a:rPr lang="en-GB" altLang="zh-CN" dirty="0">
                <a:latin typeface="Microsoft YaHei" panose="020B0503020204020204" pitchFamily="34" charset="-122"/>
                <a:ea typeface="Microsoft YaHei" panose="020B0503020204020204" pitchFamily="34" charset="-122"/>
                <a:sym typeface="+mn-ea"/>
              </a:rPr>
              <a:t>NG:3/OK:4</a:t>
            </a:r>
            <a:endParaRPr lang="zh-CN" altLang="en-US" dirty="0">
              <a:latin typeface="Microsoft YaHei" panose="020B0503020204020204" pitchFamily="34" charset="-122"/>
              <a:ea typeface="Microsoft YaHei" panose="020B0503020204020204" pitchFamily="34" charset="-122"/>
              <a:sym typeface="+mn-ea"/>
            </a:endParaRPr>
          </a:p>
          <a:p>
            <a:r>
              <a:rPr lang="en-GB" altLang="zh-CN" sz="1400" dirty="0">
                <a:solidFill>
                  <a:schemeClr val="accent2">
                    <a:lumMod val="75000"/>
                  </a:schemeClr>
                </a:solidFill>
                <a:latin typeface="Microsoft YaHei" panose="020B0503020204020204" pitchFamily="34" charset="-122"/>
                <a:ea typeface="Microsoft YaHei" panose="020B0503020204020204" pitchFamily="34" charset="-122"/>
                <a:sym typeface="+mn-ea"/>
              </a:rPr>
              <a:t>Log </a:t>
            </a:r>
            <a:r>
              <a:rPr lang="en-GB" altLang="zh-CN" sz="1400" dirty="0" smtClean="0">
                <a:solidFill>
                  <a:schemeClr val="accent2">
                    <a:lumMod val="75000"/>
                  </a:schemeClr>
                </a:solidFill>
                <a:latin typeface="Microsoft YaHei" panose="020B0503020204020204" pitchFamily="34" charset="-122"/>
                <a:ea typeface="Microsoft YaHei" panose="020B0503020204020204" pitchFamily="34" charset="-122"/>
                <a:sym typeface="+mn-ea"/>
              </a:rPr>
              <a:t>: INFO </a:t>
            </a:r>
            <a:r>
              <a:rPr lang="en-GB" altLang="zh-CN" sz="1400" dirty="0">
                <a:solidFill>
                  <a:schemeClr val="accent2">
                    <a:lumMod val="75000"/>
                  </a:schemeClr>
                </a:solidFill>
                <a:latin typeface="Microsoft YaHei" panose="020B0503020204020204" pitchFamily="34" charset="-122"/>
                <a:ea typeface="Microsoft YaHei" panose="020B0503020204020204" pitchFamily="34" charset="-122"/>
                <a:sym typeface="+mn-ea"/>
              </a:rPr>
              <a:t>: INPUT DATA:C7CGZV004FF00001M8</a:t>
            </a:r>
            <a:endParaRPr lang="en-GB" altLang="zh-CN" sz="1400" dirty="0">
              <a:solidFill>
                <a:schemeClr val="accent2">
                  <a:lumMod val="75000"/>
                </a:schemeClr>
              </a:solidFill>
              <a:latin typeface="Microsoft YaHei" panose="020B0503020204020204" pitchFamily="34" charset="-122"/>
              <a:ea typeface="Microsoft YaHei" panose="020B0503020204020204" pitchFamily="34" charset="-122"/>
              <a:sym typeface="+mn-ea"/>
            </a:endParaRPr>
          </a:p>
          <a:p>
            <a:r>
              <a:rPr lang="en-GB" altLang="zh-CN" sz="1400" dirty="0">
                <a:solidFill>
                  <a:schemeClr val="accent2">
                    <a:lumMod val="75000"/>
                  </a:schemeClr>
                </a:solidFill>
                <a:latin typeface="Microsoft YaHei" panose="020B0503020204020204" pitchFamily="34" charset="-122"/>
                <a:ea typeface="Microsoft YaHei" panose="020B0503020204020204" pitchFamily="34" charset="-122"/>
                <a:sym typeface="+mn-ea"/>
              </a:rPr>
              <a:t>Oct 19, 2023 8:03:47 PM </a:t>
            </a:r>
            <a:r>
              <a:rPr lang="en-GB" altLang="zh-CN" sz="1400" dirty="0" err="1">
                <a:solidFill>
                  <a:schemeClr val="accent2">
                    <a:lumMod val="75000"/>
                  </a:schemeClr>
                </a:solidFill>
                <a:latin typeface="Microsoft YaHei" panose="020B0503020204020204" pitchFamily="34" charset="-122"/>
                <a:ea typeface="Microsoft YaHei" panose="020B0503020204020204" pitchFamily="34" charset="-122"/>
                <a:sym typeface="+mn-ea"/>
              </a:rPr>
              <a:t>pega.sfis.Form.UsbData</a:t>
            </a:r>
            <a:r>
              <a:rPr lang="en-GB" altLang="zh-CN" sz="1400" dirty="0">
                <a:solidFill>
                  <a:schemeClr val="accent2">
                    <a:lumMod val="75000"/>
                  </a:schemeClr>
                </a:solidFill>
                <a:latin typeface="Microsoft YaHei" panose="020B0503020204020204" pitchFamily="34" charset="-122"/>
                <a:ea typeface="Microsoft YaHei" panose="020B0503020204020204" pitchFamily="34" charset="-122"/>
                <a:sym typeface="+mn-ea"/>
              </a:rPr>
              <a:t> </a:t>
            </a:r>
            <a:r>
              <a:rPr lang="en-GB" altLang="zh-CN" sz="1400" dirty="0" err="1">
                <a:solidFill>
                  <a:schemeClr val="accent2">
                    <a:lumMod val="75000"/>
                  </a:schemeClr>
                </a:solidFill>
                <a:latin typeface="Microsoft YaHei" panose="020B0503020204020204" pitchFamily="34" charset="-122"/>
                <a:ea typeface="Microsoft YaHei" panose="020B0503020204020204" pitchFamily="34" charset="-122"/>
                <a:sym typeface="+mn-ea"/>
              </a:rPr>
              <a:t>sendRequest</a:t>
            </a:r>
            <a:endParaRPr lang="en-US" altLang="zh-CN" sz="1400" dirty="0">
              <a:solidFill>
                <a:schemeClr val="accent2">
                  <a:lumMod val="75000"/>
                </a:schemeClr>
              </a:solidFill>
              <a:latin typeface="Microsoft YaHei" panose="020B0503020204020204" pitchFamily="34" charset="-122"/>
              <a:ea typeface="Microsoft YaHei" panose="020B0503020204020204" pitchFamily="34" charset="-122"/>
              <a:sym typeface="+mn-ea"/>
            </a:endParaRPr>
          </a:p>
          <a:p>
            <a:r>
              <a:rPr lang="en-GB" altLang="zh-CN" sz="1400" dirty="0">
                <a:solidFill>
                  <a:schemeClr val="accent2">
                    <a:lumMod val="75000"/>
                  </a:schemeClr>
                </a:solidFill>
                <a:latin typeface="Microsoft YaHei" panose="020B0503020204020204" pitchFamily="34" charset="-122"/>
                <a:ea typeface="Microsoft YaHei" panose="020B0503020204020204" pitchFamily="34" charset="-122"/>
                <a:sym typeface="+mn-ea"/>
              </a:rPr>
              <a:t>INFO: sendRequest:4</a:t>
            </a:r>
            <a:endParaRPr lang="en-GB" altLang="zh-CN" sz="1400" dirty="0">
              <a:solidFill>
                <a:schemeClr val="accent2">
                  <a:lumMod val="75000"/>
                </a:schemeClr>
              </a:solidFill>
              <a:latin typeface="Microsoft YaHei" panose="020B0503020204020204" pitchFamily="34" charset="-122"/>
              <a:ea typeface="Microsoft YaHei" panose="020B0503020204020204" pitchFamily="34" charset="-122"/>
              <a:sym typeface="+mn-ea"/>
            </a:endParaRPr>
          </a:p>
          <a:p>
            <a:r>
              <a:rPr lang="en-GB" altLang="zh-CN" sz="1400" dirty="0">
                <a:solidFill>
                  <a:schemeClr val="accent2">
                    <a:lumMod val="75000"/>
                  </a:schemeClr>
                </a:solidFill>
                <a:latin typeface="Microsoft YaHei" panose="020B0503020204020204" pitchFamily="34" charset="-122"/>
                <a:ea typeface="Microsoft YaHei" panose="020B0503020204020204" pitchFamily="34" charset="-122"/>
                <a:sym typeface="+mn-ea"/>
              </a:rPr>
              <a:t>Oct 19, 2023 8:03:47 PM </a:t>
            </a:r>
            <a:r>
              <a:rPr lang="en-GB" altLang="zh-CN" sz="1400" dirty="0" err="1">
                <a:solidFill>
                  <a:schemeClr val="accent2">
                    <a:lumMod val="75000"/>
                  </a:schemeClr>
                </a:solidFill>
                <a:latin typeface="Microsoft YaHei" panose="020B0503020204020204" pitchFamily="34" charset="-122"/>
                <a:ea typeface="Microsoft YaHei" panose="020B0503020204020204" pitchFamily="34" charset="-122"/>
                <a:sym typeface="+mn-ea"/>
              </a:rPr>
              <a:t>pega.sfis.Form.UsbData</a:t>
            </a:r>
            <a:r>
              <a:rPr lang="en-GB" altLang="zh-CN" sz="1400" dirty="0">
                <a:solidFill>
                  <a:schemeClr val="accent2">
                    <a:lumMod val="75000"/>
                  </a:schemeClr>
                </a:solidFill>
                <a:latin typeface="Microsoft YaHei" panose="020B0503020204020204" pitchFamily="34" charset="-122"/>
                <a:ea typeface="Microsoft YaHei" panose="020B0503020204020204" pitchFamily="34" charset="-122"/>
                <a:sym typeface="+mn-ea"/>
              </a:rPr>
              <a:t> </a:t>
            </a:r>
            <a:r>
              <a:rPr lang="en-GB" altLang="zh-CN" sz="1400" dirty="0" err="1">
                <a:solidFill>
                  <a:schemeClr val="accent2">
                    <a:lumMod val="75000"/>
                  </a:schemeClr>
                </a:solidFill>
                <a:latin typeface="Microsoft YaHei" panose="020B0503020204020204" pitchFamily="34" charset="-122"/>
                <a:ea typeface="Microsoft YaHei" panose="020B0503020204020204" pitchFamily="34" charset="-122"/>
                <a:sym typeface="+mn-ea"/>
              </a:rPr>
              <a:t>sendRequest</a:t>
            </a:r>
            <a:endParaRPr lang="en-US" altLang="zh-CN" sz="1400" dirty="0">
              <a:solidFill>
                <a:schemeClr val="accent2">
                  <a:lumMod val="75000"/>
                </a:schemeClr>
              </a:solidFill>
              <a:latin typeface="Microsoft YaHei" panose="020B0503020204020204" pitchFamily="34" charset="-122"/>
              <a:ea typeface="Microsoft YaHei" panose="020B0503020204020204" pitchFamily="34" charset="-122"/>
              <a:sym typeface="+mn-ea"/>
            </a:endParaRPr>
          </a:p>
          <a:p>
            <a:r>
              <a:rPr lang="en-GB" altLang="zh-CN" sz="1400" dirty="0">
                <a:solidFill>
                  <a:schemeClr val="accent2">
                    <a:lumMod val="75000"/>
                  </a:schemeClr>
                </a:solidFill>
                <a:latin typeface="Microsoft YaHei" panose="020B0503020204020204" pitchFamily="34" charset="-122"/>
                <a:ea typeface="Microsoft YaHei" panose="020B0503020204020204" pitchFamily="34" charset="-122"/>
                <a:sym typeface="+mn-ea"/>
              </a:rPr>
              <a:t>INFO: sendRequest:4</a:t>
            </a:r>
            <a:endParaRPr lang="en-GB" altLang="zh-CN" sz="1400" dirty="0">
              <a:solidFill>
                <a:schemeClr val="accent2">
                  <a:lumMod val="75000"/>
                </a:schemeClr>
              </a:solidFill>
              <a:latin typeface="Microsoft YaHei" panose="020B0503020204020204" pitchFamily="34" charset="-122"/>
              <a:ea typeface="Microsoft YaHei" panose="020B0503020204020204" pitchFamily="34" charset="-122"/>
              <a:sym typeface="+mn-ea"/>
            </a:endParaRPr>
          </a:p>
          <a:p>
            <a:endParaRPr lang="zh-CN" altLang="en-US" dirty="0">
              <a:latin typeface="Microsoft YaHei" panose="020B0503020204020204" pitchFamily="34" charset="-122"/>
              <a:ea typeface="Microsoft YaHei" panose="020B0503020204020204" pitchFamily="34" charset="-122"/>
              <a:sym typeface="+mn-ea"/>
            </a:endParaRPr>
          </a:p>
          <a:p>
            <a:endParaRPr lang="zh-CN" altLang="en-US" dirty="0">
              <a:latin typeface="Microsoft YaHei" panose="020B0503020204020204" pitchFamily="34" charset="-122"/>
              <a:ea typeface="Microsoft YaHei" panose="020B0503020204020204" pitchFamily="34" charset="-122"/>
              <a:sym typeface="+mn-ea"/>
            </a:endParaRPr>
          </a:p>
          <a:p>
            <a:endParaRPr lang="en-US" altLang="zh-CN" dirty="0">
              <a:latin typeface="Microsoft YaHei" panose="020B0503020204020204" pitchFamily="34" charset="-122"/>
              <a:ea typeface="Microsoft YaHei" panose="020B0503020204020204" pitchFamily="34" charset="-122"/>
              <a:sym typeface="+mn-ea"/>
            </a:endParaRPr>
          </a:p>
          <a:p>
            <a:endParaRPr lang="en-US" altLang="zh-CN" dirty="0" smtClean="0">
              <a:latin typeface="Microsoft YaHei" panose="020B0503020204020204" pitchFamily="34" charset="-122"/>
              <a:ea typeface="Microsoft YaHei" panose="020B0503020204020204" pitchFamily="34" charset="-122"/>
            </a:endParaRPr>
          </a:p>
        </p:txBody>
      </p:sp>
      <p:pic>
        <p:nvPicPr>
          <p:cNvPr id="2" name="圖片 1"/>
          <p:cNvPicPr>
            <a:picLocks noChangeAspect="1"/>
          </p:cNvPicPr>
          <p:nvPr/>
        </p:nvPicPr>
        <p:blipFill>
          <a:blip r:embed="rId1"/>
          <a:stretch>
            <a:fillRect/>
          </a:stretch>
        </p:blipFill>
        <p:spPr>
          <a:xfrm>
            <a:off x="285889" y="1550599"/>
            <a:ext cx="10894060" cy="714375"/>
          </a:xfrm>
          <a:prstGeom prst="rect">
            <a:avLst/>
          </a:prstGeom>
        </p:spPr>
      </p:pic>
      <p:pic>
        <p:nvPicPr>
          <p:cNvPr id="8" name="圖片 7"/>
          <p:cNvPicPr>
            <a:picLocks noChangeAspect="1"/>
          </p:cNvPicPr>
          <p:nvPr/>
        </p:nvPicPr>
        <p:blipFill>
          <a:blip r:embed="rId2"/>
          <a:stretch>
            <a:fillRect/>
          </a:stretch>
        </p:blipFill>
        <p:spPr>
          <a:xfrm>
            <a:off x="285889" y="3057612"/>
            <a:ext cx="10893425" cy="753110"/>
          </a:xfrm>
          <a:prstGeom prst="rect">
            <a:avLst/>
          </a:prstGeom>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方塊 2"/>
          <p:cNvSpPr txBox="1"/>
          <p:nvPr/>
        </p:nvSpPr>
        <p:spPr>
          <a:xfrm>
            <a:off x="285889" y="191493"/>
            <a:ext cx="10297671" cy="460375"/>
          </a:xfrm>
          <a:prstGeom prst="rect">
            <a:avLst/>
          </a:prstGeom>
          <a:noFill/>
        </p:spPr>
        <p:txBody>
          <a:bodyPr wrap="square" rtlCol="0">
            <a:spAutoFit/>
          </a:bodyPr>
          <a:lstStyle/>
          <a:p>
            <a:r>
              <a:rPr lang="en-GB" sz="2400" dirty="0">
                <a:latin typeface="Microsoft YaHei" panose="020B0503020204020204" pitchFamily="34" charset="-122"/>
                <a:ea typeface="Microsoft YaHei" panose="020B0503020204020204" pitchFamily="34" charset="-122"/>
                <a:sym typeface="+mn-ea"/>
              </a:rPr>
              <a:t>HSG-PRESS UAT2 FLEX TO HSG- </a:t>
            </a:r>
            <a:r>
              <a:rPr lang="en-GB" altLang="en-US" sz="2400" dirty="0">
                <a:latin typeface="Microsoft YaHei" panose="020B0503020204020204" pitchFamily="34" charset="-122"/>
                <a:ea typeface="Microsoft YaHei" panose="020B0503020204020204" pitchFamily="34" charset="-122"/>
                <a:sym typeface="+mn-ea"/>
              </a:rPr>
              <a:t>hand brush station</a:t>
            </a:r>
            <a:endParaRPr lang="en-US" altLang="zh-CN" sz="2400" dirty="0">
              <a:latin typeface="Microsoft YaHei" panose="020B0503020204020204" pitchFamily="34" charset="-122"/>
              <a:ea typeface="Microsoft YaHei" panose="020B0503020204020204" pitchFamily="34" charset="-122"/>
            </a:endParaRPr>
          </a:p>
        </p:txBody>
      </p:sp>
      <p:sp>
        <p:nvSpPr>
          <p:cNvPr id="6" name="文字方塊 5"/>
          <p:cNvSpPr txBox="1"/>
          <p:nvPr/>
        </p:nvSpPr>
        <p:spPr>
          <a:xfrm>
            <a:off x="166255" y="757961"/>
            <a:ext cx="11350488" cy="2739211"/>
          </a:xfrm>
          <a:prstGeom prst="rect">
            <a:avLst/>
          </a:prstGeom>
          <a:noFill/>
        </p:spPr>
        <p:txBody>
          <a:bodyPr wrap="square" rtlCol="0">
            <a:spAutoFit/>
          </a:bodyPr>
          <a:lstStyle/>
          <a:p>
            <a:r>
              <a:rPr lang="en-GB" altLang="zh-CN" b="1" dirty="0" smtClean="0">
                <a:latin typeface="Microsoft YaHei" panose="020B0503020204020204" pitchFamily="34" charset="-122"/>
                <a:ea typeface="Microsoft YaHei" panose="020B0503020204020204" pitchFamily="34" charset="-122"/>
                <a:sym typeface="+mn-ea"/>
              </a:rPr>
              <a:t>ROUTING </a:t>
            </a:r>
            <a:r>
              <a:rPr lang="en-GB" altLang="zh-CN" b="1" dirty="0">
                <a:latin typeface="Microsoft YaHei" panose="020B0503020204020204" pitchFamily="34" charset="-122"/>
                <a:ea typeface="Microsoft YaHei" panose="020B0503020204020204" pitchFamily="34" charset="-122"/>
                <a:sym typeface="+mn-ea"/>
              </a:rPr>
              <a:t>CONTROL:</a:t>
            </a:r>
            <a:endParaRPr lang="en-US" altLang="zh-CN" b="1" dirty="0">
              <a:latin typeface="Microsoft YaHei" panose="020B0503020204020204" pitchFamily="34" charset="-122"/>
              <a:ea typeface="Microsoft YaHei" panose="020B0503020204020204" pitchFamily="34" charset="-122"/>
            </a:endParaRPr>
          </a:p>
          <a:p>
            <a:r>
              <a:rPr lang="en-GB" altLang="zh-CN" sz="1400" dirty="0">
                <a:solidFill>
                  <a:schemeClr val="accent2">
                    <a:lumMod val="75000"/>
                  </a:schemeClr>
                </a:solidFill>
                <a:latin typeface="Microsoft YaHei" panose="020B0503020204020204" pitchFamily="34" charset="-122"/>
                <a:ea typeface="Microsoft YaHei" panose="020B0503020204020204" pitchFamily="34" charset="-122"/>
                <a:sym typeface="+mn-ea"/>
              </a:rPr>
              <a:t>SELECT * FROM ROUTE_STEP_CHECK@SHKGP1_RPT WHERE STEP='KAM1APH6';</a:t>
            </a:r>
            <a:endParaRPr lang="en-GB" altLang="zh-CN" sz="1400" dirty="0">
              <a:solidFill>
                <a:schemeClr val="accent2">
                  <a:lumMod val="75000"/>
                </a:schemeClr>
              </a:solidFill>
              <a:latin typeface="Microsoft YaHei" panose="020B0503020204020204" pitchFamily="34" charset="-122"/>
              <a:ea typeface="Microsoft YaHei" panose="020B0503020204020204" pitchFamily="34" charset="-122"/>
              <a:sym typeface="+mn-ea"/>
            </a:endParaRPr>
          </a:p>
          <a:p>
            <a:endParaRPr lang="en-US" altLang="zh-CN" dirty="0">
              <a:latin typeface="Microsoft YaHei" panose="020B0503020204020204" pitchFamily="34" charset="-122"/>
              <a:ea typeface="Microsoft YaHei" panose="020B0503020204020204" pitchFamily="34" charset="-122"/>
              <a:sym typeface="+mn-ea"/>
            </a:endParaRPr>
          </a:p>
          <a:p>
            <a:endParaRPr lang="en-US" altLang="zh-CN" dirty="0">
              <a:latin typeface="Microsoft YaHei" panose="020B0503020204020204" pitchFamily="34" charset="-122"/>
              <a:ea typeface="Microsoft YaHei" panose="020B0503020204020204" pitchFamily="34" charset="-122"/>
              <a:sym typeface="+mn-ea"/>
            </a:endParaRPr>
          </a:p>
          <a:p>
            <a:endParaRPr lang="en-US" altLang="zh-CN" dirty="0">
              <a:latin typeface="Microsoft YaHei" panose="020B0503020204020204" pitchFamily="34" charset="-122"/>
              <a:ea typeface="Microsoft YaHei" panose="020B0503020204020204" pitchFamily="34" charset="-122"/>
              <a:sym typeface="+mn-ea"/>
            </a:endParaRPr>
          </a:p>
          <a:p>
            <a:r>
              <a:rPr lang="en-GB" altLang="en-US" dirty="0">
                <a:latin typeface="Microsoft YaHei" panose="020B0503020204020204" pitchFamily="34" charset="-122"/>
                <a:ea typeface="Microsoft YaHei" panose="020B0503020204020204" pitchFamily="34" charset="-122"/>
                <a:sym typeface="+mn-ea"/>
              </a:rPr>
              <a:t>Cooperate with </a:t>
            </a:r>
            <a:r>
              <a:rPr lang="en-GB" altLang="zh-CN" dirty="0">
                <a:latin typeface="Microsoft YaHei" panose="020B0503020204020204" pitchFamily="34" charset="-122"/>
                <a:ea typeface="Microsoft YaHei" panose="020B0503020204020204" pitchFamily="34" charset="-122"/>
                <a:sym typeface="+mn-ea"/>
              </a:rPr>
              <a:t>Wktype </a:t>
            </a:r>
            <a:r>
              <a:rPr lang="en-GB" altLang="en-US" dirty="0">
                <a:latin typeface="Microsoft YaHei" panose="020B0503020204020204" pitchFamily="34" charset="-122"/>
                <a:ea typeface="Microsoft YaHei" panose="020B0503020204020204" pitchFamily="34" charset="-122"/>
                <a:sym typeface="+mn-ea"/>
              </a:rPr>
              <a:t>: WKS07_PSTEP6 to check whether </a:t>
            </a:r>
            <a:r>
              <a:rPr lang="en-GB" altLang="zh-CN" dirty="0">
                <a:latin typeface="Microsoft YaHei" panose="020B0503020204020204" pitchFamily="34" charset="-122"/>
                <a:ea typeface="Microsoft YaHei" panose="020B0503020204020204" pitchFamily="34" charset="-122"/>
                <a:sym typeface="+mn-ea"/>
              </a:rPr>
              <a:t>the PTI is passed , and whether there is an error </a:t>
            </a:r>
            <a:r>
              <a:rPr lang="en-GB" altLang="en-US" dirty="0">
                <a:latin typeface="Microsoft YaHei" panose="020B0503020204020204" pitchFamily="34" charset="-122"/>
                <a:ea typeface="Microsoft YaHei" panose="020B0503020204020204" pitchFamily="34" charset="-122"/>
                <a:sym typeface="+mn-ea"/>
              </a:rPr>
              <a:t>when the machine is stuck . The hand brush station will not be recalculated for the reflow machine </a:t>
            </a:r>
            <a:r>
              <a:rPr lang="en-GB" altLang="zh-CN" dirty="0">
                <a:latin typeface="Microsoft YaHei" panose="020B0503020204020204" pitchFamily="34" charset="-122"/>
                <a:ea typeface="Microsoft YaHei" panose="020B0503020204020204" pitchFamily="34" charset="-122"/>
                <a:sym typeface="+mn-ea"/>
              </a:rPr>
              <a:t>UOP .</a:t>
            </a:r>
            <a:endParaRPr lang="en-GB" altLang="zh-CN" dirty="0">
              <a:latin typeface="Microsoft YaHei" panose="020B0503020204020204" pitchFamily="34" charset="-122"/>
              <a:ea typeface="Microsoft YaHei" panose="020B0503020204020204" pitchFamily="34" charset="-122"/>
              <a:sym typeface="+mn-ea"/>
            </a:endParaRPr>
          </a:p>
          <a:p>
            <a:endParaRPr lang="zh-CN" altLang="en-US" dirty="0">
              <a:latin typeface="Microsoft YaHei" panose="020B0503020204020204" pitchFamily="34" charset="-122"/>
              <a:ea typeface="Microsoft YaHei" panose="020B0503020204020204" pitchFamily="34" charset="-122"/>
              <a:sym typeface="+mn-ea"/>
            </a:endParaRPr>
          </a:p>
          <a:p>
            <a:r>
              <a:rPr lang="en-GB" altLang="zh-CN" b="1" dirty="0">
                <a:latin typeface="Microsoft YaHei" panose="020B0503020204020204" pitchFamily="34" charset="-122"/>
                <a:ea typeface="Microsoft YaHei" panose="020B0503020204020204" pitchFamily="34" charset="-122"/>
                <a:sym typeface="+mn-ea"/>
              </a:rPr>
              <a:t>MO_D </a:t>
            </a:r>
            <a:r>
              <a:rPr lang="en-GB" altLang="en-US" b="1" dirty="0">
                <a:latin typeface="Microsoft YaHei" panose="020B0503020204020204" pitchFamily="34" charset="-122"/>
                <a:ea typeface="Microsoft YaHei" panose="020B0503020204020204" pitchFamily="34" charset="-122"/>
                <a:sym typeface="+mn-ea"/>
              </a:rPr>
              <a:t>stop information </a:t>
            </a:r>
            <a:r>
              <a:rPr lang="en-GB" altLang="en-US" dirty="0">
                <a:latin typeface="Microsoft YaHei" panose="020B0503020204020204" pitchFamily="34" charset="-122"/>
                <a:ea typeface="Microsoft YaHei" panose="020B0503020204020204" pitchFamily="34" charset="-122"/>
                <a:sym typeface="+mn-ea"/>
              </a:rPr>
              <a:t>:</a:t>
            </a:r>
            <a:endParaRPr lang="en-US" altLang="zh-CN" dirty="0">
              <a:latin typeface="Microsoft YaHei" panose="020B0503020204020204" pitchFamily="34" charset="-122"/>
              <a:ea typeface="Microsoft YaHei" panose="020B0503020204020204" pitchFamily="34" charset="-122"/>
            </a:endParaRPr>
          </a:p>
          <a:p>
            <a:r>
              <a:rPr lang="en-GB" altLang="zh-CN" sz="1400" dirty="0">
                <a:solidFill>
                  <a:schemeClr val="accent2">
                    <a:lumMod val="75000"/>
                  </a:schemeClr>
                </a:solidFill>
                <a:latin typeface="Microsoft YaHei" panose="020B0503020204020204" pitchFamily="34" charset="-122"/>
                <a:ea typeface="Microsoft YaHei" panose="020B0503020204020204" pitchFamily="34" charset="-122"/>
              </a:rPr>
              <a:t>select * FROM MO_D WHERE ISN ='C7CGZY001R300001M0';</a:t>
            </a:r>
            <a:endParaRPr lang="en-GB" altLang="zh-CN" sz="1400" dirty="0">
              <a:solidFill>
                <a:schemeClr val="accent2">
                  <a:lumMod val="75000"/>
                </a:schemeClr>
              </a:solidFill>
              <a:latin typeface="Microsoft YaHei" panose="020B0503020204020204" pitchFamily="34" charset="-122"/>
              <a:ea typeface="Microsoft YaHei" panose="020B0503020204020204" pitchFamily="34" charset="-122"/>
            </a:endParaRPr>
          </a:p>
          <a:p>
            <a:endParaRPr lang="en-US" altLang="zh-CN" dirty="0" smtClean="0">
              <a:latin typeface="Microsoft YaHei" panose="020B0503020204020204" pitchFamily="34" charset="-122"/>
              <a:ea typeface="Microsoft YaHei" panose="020B0503020204020204" pitchFamily="34" charset="-122"/>
            </a:endParaRPr>
          </a:p>
        </p:txBody>
      </p:sp>
      <p:pic>
        <p:nvPicPr>
          <p:cNvPr id="5" name="圖片 4"/>
          <p:cNvPicPr>
            <a:picLocks noChangeAspect="1"/>
          </p:cNvPicPr>
          <p:nvPr/>
        </p:nvPicPr>
        <p:blipFill>
          <a:blip r:embed="rId1"/>
          <a:stretch>
            <a:fillRect/>
          </a:stretch>
        </p:blipFill>
        <p:spPr>
          <a:xfrm>
            <a:off x="285750" y="1413239"/>
            <a:ext cx="7960360" cy="576580"/>
          </a:xfrm>
          <a:prstGeom prst="rect">
            <a:avLst/>
          </a:prstGeom>
        </p:spPr>
      </p:pic>
      <p:pic>
        <p:nvPicPr>
          <p:cNvPr id="7" name="圖片 6"/>
          <p:cNvPicPr>
            <a:picLocks noChangeAspect="1"/>
          </p:cNvPicPr>
          <p:nvPr/>
        </p:nvPicPr>
        <p:blipFill>
          <a:blip r:embed="rId2"/>
          <a:stretch>
            <a:fillRect/>
          </a:stretch>
        </p:blipFill>
        <p:spPr>
          <a:xfrm>
            <a:off x="285750" y="3322955"/>
            <a:ext cx="9681845" cy="852805"/>
          </a:xfrm>
          <a:prstGeom prst="rect">
            <a:avLst/>
          </a:prstGeom>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方塊 2"/>
          <p:cNvSpPr txBox="1"/>
          <p:nvPr/>
        </p:nvSpPr>
        <p:spPr>
          <a:xfrm>
            <a:off x="285889" y="191493"/>
            <a:ext cx="10297671" cy="460375"/>
          </a:xfrm>
          <a:prstGeom prst="rect">
            <a:avLst/>
          </a:prstGeom>
          <a:noFill/>
        </p:spPr>
        <p:txBody>
          <a:bodyPr wrap="square" rtlCol="0">
            <a:spAutoFit/>
          </a:bodyPr>
          <a:lstStyle/>
          <a:p>
            <a:r>
              <a:rPr lang="en-GB" altLang="zh-CN" sz="2400" dirty="0">
                <a:latin typeface="Microsoft YaHei" panose="020B0503020204020204" pitchFamily="34" charset="-122"/>
                <a:ea typeface="Microsoft YaHei" panose="020B0503020204020204" pitchFamily="34" charset="-122"/>
                <a:sym typeface="+mn-ea"/>
              </a:rPr>
              <a:t>HSG-FASTEN UAT2 2X SCREWS- </a:t>
            </a:r>
            <a:r>
              <a:rPr lang="en-GB" altLang="en-US" sz="2400" dirty="0">
                <a:latin typeface="Microsoft YaHei" panose="020B0503020204020204" pitchFamily="34" charset="-122"/>
                <a:ea typeface="Microsoft YaHei" panose="020B0503020204020204" pitchFamily="34" charset="-122"/>
                <a:sym typeface="+mn-ea"/>
              </a:rPr>
              <a:t>hand brush station</a:t>
            </a:r>
            <a:endParaRPr lang="zh-CN" altLang="en-US" sz="2400" dirty="0">
              <a:latin typeface="Microsoft YaHei" panose="020B0503020204020204" pitchFamily="34" charset="-122"/>
              <a:ea typeface="Microsoft YaHei" panose="020B0503020204020204" pitchFamily="34" charset="-122"/>
            </a:endParaRPr>
          </a:p>
        </p:txBody>
      </p:sp>
      <p:sp>
        <p:nvSpPr>
          <p:cNvPr id="6" name="文字方塊 5"/>
          <p:cNvSpPr txBox="1"/>
          <p:nvPr/>
        </p:nvSpPr>
        <p:spPr>
          <a:xfrm>
            <a:off x="166255" y="815383"/>
            <a:ext cx="11457709" cy="368300"/>
          </a:xfrm>
          <a:prstGeom prst="rect">
            <a:avLst/>
          </a:prstGeom>
          <a:noFill/>
        </p:spPr>
        <p:txBody>
          <a:bodyPr wrap="square" rtlCol="0">
            <a:spAutoFit/>
          </a:bodyPr>
          <a:lstStyle/>
          <a:p>
            <a:r>
              <a:rPr lang="en-GB" altLang="en-US" b="1" dirty="0" smtClean="0">
                <a:latin typeface="Microsoft YaHei" panose="020B0503020204020204" pitchFamily="34" charset="-122"/>
                <a:ea typeface="Microsoft YaHei" panose="020B0503020204020204" pitchFamily="34" charset="-122"/>
              </a:rPr>
              <a:t>Station name </a:t>
            </a:r>
            <a:r>
              <a:rPr lang="en-GB" altLang="zh-CN" b="1" dirty="0" smtClean="0">
                <a:latin typeface="Microsoft YaHei" panose="020B0503020204020204" pitchFamily="34" charset="-122"/>
                <a:ea typeface="Microsoft YaHei" panose="020B0503020204020204" pitchFamily="34" charset="-122"/>
              </a:rPr>
              <a:t>: </a:t>
            </a:r>
            <a:r>
              <a:rPr lang="en-GB" altLang="zh-CN" dirty="0">
                <a:latin typeface="Microsoft YaHei" panose="020B0503020204020204" pitchFamily="34" charset="-122"/>
                <a:ea typeface="Microsoft YaHei" panose="020B0503020204020204" pitchFamily="34" charset="-122"/>
                <a:sym typeface="+mn-ea"/>
              </a:rPr>
              <a:t>FASTEN UAT2 2X SCREWS</a:t>
            </a:r>
            <a:endParaRPr lang="en-GB" altLang="zh-CN" dirty="0">
              <a:latin typeface="Microsoft YaHei" panose="020B0503020204020204" pitchFamily="34" charset="-122"/>
              <a:ea typeface="Microsoft YaHei" panose="020B0503020204020204" pitchFamily="34" charset="-122"/>
              <a:sym typeface="+mn-ea"/>
            </a:endParaRPr>
          </a:p>
        </p:txBody>
      </p:sp>
      <p:sp>
        <p:nvSpPr>
          <p:cNvPr id="8" name="文字方塊 7"/>
          <p:cNvSpPr txBox="1"/>
          <p:nvPr/>
        </p:nvSpPr>
        <p:spPr>
          <a:xfrm>
            <a:off x="166255" y="2522735"/>
            <a:ext cx="4309110" cy="1200329"/>
          </a:xfrm>
          <a:prstGeom prst="rect">
            <a:avLst/>
          </a:prstGeom>
          <a:noFill/>
        </p:spPr>
        <p:txBody>
          <a:bodyPr wrap="square" rtlCol="0">
            <a:spAutoFit/>
          </a:bodyPr>
          <a:lstStyle/>
          <a:p>
            <a:r>
              <a:rPr lang="en-GB" altLang="zh-TW" b="1" dirty="0">
                <a:latin typeface="Microsoft YaHei" panose="020B0503020204020204" pitchFamily="34" charset="-122"/>
                <a:ea typeface="Microsoft YaHei" panose="020B0503020204020204" pitchFamily="34" charset="-122"/>
                <a:cs typeface="Microsoft YaHei" panose="020B0503020204020204" pitchFamily="34" charset="-122"/>
              </a:rPr>
              <a:t>Station </a:t>
            </a:r>
            <a:r>
              <a:rPr lang="en-GB" altLang="zh-CN" b="1" dirty="0">
                <a:latin typeface="Microsoft YaHei" panose="020B0503020204020204" pitchFamily="34" charset="-122"/>
                <a:ea typeface="Microsoft YaHei" panose="020B0503020204020204" pitchFamily="34" charset="-122"/>
                <a:cs typeface="Microsoft YaHei" panose="020B0503020204020204" pitchFamily="34" charset="-122"/>
              </a:rPr>
              <a:t>GRP </a:t>
            </a:r>
            <a:r>
              <a:rPr lang="en-GB" altLang="zh-CN" b="1" dirty="0" smtClean="0">
                <a:latin typeface="Microsoft YaHei" panose="020B0503020204020204" pitchFamily="34" charset="-122"/>
                <a:ea typeface="Microsoft YaHei" panose="020B0503020204020204" pitchFamily="34" charset="-122"/>
                <a:cs typeface="Microsoft YaHei" panose="020B0503020204020204" pitchFamily="34" charset="-122"/>
              </a:rPr>
              <a:t>: </a:t>
            </a:r>
            <a:r>
              <a:rPr lang="en-GB" altLang="zh-CN" dirty="0" smtClean="0">
                <a:latin typeface="Microsoft YaHei" panose="020B0503020204020204" pitchFamily="34" charset="-122"/>
                <a:ea typeface="Microsoft YaHei" panose="020B0503020204020204" pitchFamily="34" charset="-122"/>
                <a:sym typeface="+mn-ea"/>
              </a:rPr>
              <a:t>AIQ</a:t>
            </a:r>
            <a:endParaRPr lang="en-GB" altLang="zh-CN" dirty="0" smtClean="0">
              <a:latin typeface="Microsoft YaHei" panose="020B0503020204020204" pitchFamily="34" charset="-122"/>
              <a:ea typeface="Microsoft YaHei" panose="020B0503020204020204" pitchFamily="34" charset="-122"/>
              <a:sym typeface="+mn-ea"/>
            </a:endParaRPr>
          </a:p>
          <a:p>
            <a:r>
              <a:rPr lang="en-GB" altLang="en-US" b="1" dirty="0">
                <a:latin typeface="Microsoft YaHei" panose="020B0503020204020204" pitchFamily="34" charset="-122"/>
                <a:ea typeface="Microsoft YaHei" panose="020B0503020204020204" pitchFamily="34" charset="-122"/>
                <a:cs typeface="Microsoft YaHei" panose="020B0503020204020204" pitchFamily="34" charset="-122"/>
              </a:rPr>
              <a:t>Brushing </a:t>
            </a:r>
            <a:r>
              <a:rPr lang="en-GB" altLang="en-US" b="1" dirty="0" smtClean="0">
                <a:latin typeface="Microsoft YaHei" panose="020B0503020204020204" pitchFamily="34" charset="-122"/>
                <a:ea typeface="Microsoft YaHei" panose="020B0503020204020204" pitchFamily="34" charset="-122"/>
                <a:cs typeface="Microsoft YaHei" panose="020B0503020204020204" pitchFamily="34" charset="-122"/>
              </a:rPr>
              <a:t>method </a:t>
            </a:r>
            <a:r>
              <a:rPr lang="en-GB" altLang="zh-CN" b="1" dirty="0" smtClean="0">
                <a:latin typeface="Microsoft YaHei" panose="020B0503020204020204" pitchFamily="34" charset="-122"/>
                <a:ea typeface="Microsoft YaHei" panose="020B0503020204020204" pitchFamily="34" charset="-122"/>
                <a:cs typeface="Microsoft YaHei" panose="020B0503020204020204" pitchFamily="34" charset="-122"/>
              </a:rPr>
              <a:t>: </a:t>
            </a:r>
            <a:r>
              <a:rPr lang="en-GB" altLang="en-US" dirty="0" smtClean="0">
                <a:latin typeface="Microsoft YaHei" panose="020B0503020204020204" pitchFamily="34" charset="-122"/>
                <a:ea typeface="Microsoft YaHei" panose="020B0503020204020204" pitchFamily="34" charset="-122"/>
                <a:cs typeface="Microsoft YaHei" panose="020B0503020204020204" pitchFamily="34" charset="-122"/>
              </a:rPr>
              <a:t>Scan </a:t>
            </a:r>
            <a:r>
              <a:rPr lang="en-GB" altLang="en-US" dirty="0">
                <a:latin typeface="Microsoft YaHei" panose="020B0503020204020204" pitchFamily="34" charset="-122"/>
                <a:ea typeface="Microsoft YaHei" panose="020B0503020204020204" pitchFamily="34" charset="-122"/>
                <a:cs typeface="Microsoft YaHei" panose="020B0503020204020204" pitchFamily="34" charset="-122"/>
              </a:rPr>
              <a:t>70ISN</a:t>
            </a:r>
            <a:endParaRPr lang="en-GB" altLang="en-US" dirty="0">
              <a:latin typeface="Microsoft YaHei" panose="020B0503020204020204" pitchFamily="34" charset="-122"/>
              <a:ea typeface="Microsoft YaHei" panose="020B0503020204020204" pitchFamily="34" charset="-122"/>
              <a:cs typeface="Microsoft YaHei" panose="020B0503020204020204" pitchFamily="34" charset="-122"/>
            </a:endParaRPr>
          </a:p>
          <a:p>
            <a:r>
              <a:rPr lang="en-GB" altLang="zh-CN" b="1" dirty="0">
                <a:latin typeface="Microsoft YaHei" panose="020B0503020204020204" pitchFamily="34" charset="-122"/>
                <a:ea typeface="Microsoft YaHei" panose="020B0503020204020204" pitchFamily="34" charset="-122"/>
                <a:cs typeface="Microsoft YaHei" panose="020B0503020204020204" pitchFamily="34" charset="-122"/>
              </a:rPr>
              <a:t>WKTYPE </a:t>
            </a:r>
            <a:r>
              <a:rPr lang="en-GB" altLang="zh-CN" b="1" dirty="0" smtClean="0">
                <a:latin typeface="Microsoft YaHei" panose="020B0503020204020204" pitchFamily="34" charset="-122"/>
                <a:ea typeface="Microsoft YaHei" panose="020B0503020204020204" pitchFamily="34" charset="-122"/>
                <a:cs typeface="Microsoft YaHei" panose="020B0503020204020204" pitchFamily="34" charset="-122"/>
              </a:rPr>
              <a:t>: </a:t>
            </a:r>
            <a:r>
              <a:rPr lang="en-GB" altLang="zh-CN" dirty="0" smtClean="0">
                <a:latin typeface="Microsoft YaHei" panose="020B0503020204020204" pitchFamily="34" charset="-122"/>
                <a:ea typeface="Microsoft YaHei" panose="020B0503020204020204" pitchFamily="34" charset="-122"/>
                <a:sym typeface="+mn-ea"/>
              </a:rPr>
              <a:t>WKS07_PSTEP6</a:t>
            </a:r>
            <a:endParaRPr dirty="0">
              <a:latin typeface="Microsoft YaHei" panose="020B0503020204020204" pitchFamily="34" charset="-122"/>
              <a:ea typeface="Microsoft YaHei" panose="020B0503020204020204" pitchFamily="34" charset="-122"/>
              <a:cs typeface="Microsoft YaHei" panose="020B0503020204020204" pitchFamily="34" charset="-122"/>
            </a:endParaRPr>
          </a:p>
          <a:p>
            <a:r>
              <a:rPr lang="en-GB" altLang="en-US" b="1" dirty="0" smtClean="0">
                <a:latin typeface="Microsoft YaHei" panose="020B0503020204020204" pitchFamily="34" charset="-122"/>
                <a:ea typeface="Microsoft YaHei" panose="020B0503020204020204" pitchFamily="34" charset="-122"/>
                <a:cs typeface="Microsoft YaHei" panose="020B0503020204020204" pitchFamily="34" charset="-122"/>
              </a:rPr>
              <a:t>Program name: </a:t>
            </a:r>
            <a:r>
              <a:rPr lang="en-GB" altLang="zh-CN" dirty="0" err="1" smtClean="0">
                <a:latin typeface="Microsoft YaHei" panose="020B0503020204020204" pitchFamily="34" charset="-122"/>
                <a:ea typeface="Microsoft YaHei" panose="020B0503020204020204" pitchFamily="34" charset="-122"/>
                <a:cs typeface="Microsoft YaHei" panose="020B0503020204020204" pitchFamily="34" charset="-122"/>
              </a:rPr>
              <a:t>CloneTrooper</a:t>
            </a:r>
            <a:endParaRPr lang="en-US" altLang="zh-CN" dirty="0">
              <a:latin typeface="Microsoft YaHei" panose="020B0503020204020204" pitchFamily="34" charset="-122"/>
              <a:ea typeface="Microsoft YaHei" panose="020B0503020204020204" pitchFamily="34" charset="-122"/>
              <a:cs typeface="Microsoft YaHei" panose="020B0503020204020204" pitchFamily="34" charset="-122"/>
            </a:endParaRPr>
          </a:p>
        </p:txBody>
      </p:sp>
      <p:sp>
        <p:nvSpPr>
          <p:cNvPr id="9" name="文字方塊 8"/>
          <p:cNvSpPr txBox="1"/>
          <p:nvPr/>
        </p:nvSpPr>
        <p:spPr>
          <a:xfrm>
            <a:off x="166255" y="1147963"/>
            <a:ext cx="11070590" cy="923330"/>
          </a:xfrm>
          <a:prstGeom prst="rect">
            <a:avLst/>
          </a:prstGeom>
          <a:noFill/>
        </p:spPr>
        <p:txBody>
          <a:bodyPr wrap="square" rtlCol="0">
            <a:spAutoFit/>
          </a:bodyPr>
          <a:lstStyle/>
          <a:p>
            <a:r>
              <a:rPr lang="en-GB" altLang="zh-TW" b="1" dirty="0">
                <a:latin typeface="Microsoft YaHei" panose="020B0503020204020204" pitchFamily="34" charset="-122"/>
                <a:ea typeface="Microsoft YaHei" panose="020B0503020204020204" pitchFamily="34" charset="-122"/>
                <a:cs typeface="Microsoft YaHei" panose="020B0503020204020204" pitchFamily="34" charset="-122"/>
              </a:rPr>
              <a:t>Current site functions </a:t>
            </a:r>
            <a:r>
              <a:rPr lang="en-GB" altLang="zh-CN" b="1" dirty="0" smtClean="0">
                <a:latin typeface="Microsoft YaHei" panose="020B0503020204020204" pitchFamily="34" charset="-122"/>
                <a:ea typeface="Microsoft YaHei" panose="020B0503020204020204" pitchFamily="34" charset="-122"/>
                <a:cs typeface="Microsoft YaHei" panose="020B0503020204020204" pitchFamily="34" charset="-122"/>
              </a:rPr>
              <a:t>:</a:t>
            </a:r>
            <a:r>
              <a:rPr lang="en-GB" altLang="zh-CN" b="1" dirty="0" smtClean="0">
                <a:latin typeface="+mn-ea"/>
              </a:rPr>
              <a:t> </a:t>
            </a:r>
            <a:endParaRPr lang="en-US" altLang="zh-CN" dirty="0">
              <a:latin typeface="Microsoft YaHei" panose="020B0503020204020204" pitchFamily="34" charset="-122"/>
              <a:ea typeface="Microsoft YaHei" panose="020B0503020204020204" pitchFamily="34" charset="-122"/>
            </a:endParaRPr>
          </a:p>
          <a:p>
            <a:pPr marL="285750" indent="-285750">
              <a:buFont typeface="Arial" panose="020B0604020202020204" pitchFamily="34" charset="0"/>
              <a:buChar char="•"/>
            </a:pPr>
            <a:r>
              <a:rPr lang="en-GB" altLang="zh-CN" dirty="0" smtClean="0">
                <a:latin typeface="Microsoft YaHei" panose="020B0503020204020204" pitchFamily="34" charset="-122"/>
                <a:ea typeface="Microsoft YaHei" panose="020B0503020204020204" pitchFamily="34" charset="-122"/>
                <a:cs typeface="Microsoft YaHei" panose="020B0503020204020204" pitchFamily="34" charset="-122"/>
              </a:rPr>
              <a:t>ROUTING CONTROL </a:t>
            </a:r>
            <a:r>
              <a:rPr lang="en-GB" altLang="en-US" dirty="0" smtClean="0">
                <a:latin typeface="Microsoft YaHei" panose="020B0503020204020204" pitchFamily="34" charset="-122"/>
                <a:ea typeface="Microsoft YaHei" panose="020B0503020204020204" pitchFamily="34" charset="-122"/>
                <a:cs typeface="Microsoft YaHei" panose="020B0503020204020204" pitchFamily="34" charset="-122"/>
              </a:rPr>
              <a:t>stuck</a:t>
            </a:r>
            <a:endParaRPr lang="en-US" altLang="zh-CN" dirty="0" smtClean="0">
              <a:latin typeface="Microsoft YaHei" panose="020B0503020204020204" pitchFamily="34" charset="-122"/>
              <a:ea typeface="Microsoft YaHei" panose="020B0503020204020204" pitchFamily="34" charset="-122"/>
              <a:cs typeface="Microsoft YaHei" panose="020B0503020204020204" pitchFamily="34" charset="-122"/>
            </a:endParaRPr>
          </a:p>
          <a:p>
            <a:pPr marL="285750" indent="-285750">
              <a:buFont typeface="Arial" panose="020B0604020202020204" pitchFamily="34" charset="0"/>
              <a:buChar char="•"/>
            </a:pPr>
            <a:r>
              <a:rPr lang="en-GB" altLang="zh-CN" dirty="0" smtClean="0">
                <a:latin typeface="Microsoft YaHei" panose="020B0503020204020204" pitchFamily="34" charset="-122"/>
                <a:ea typeface="Microsoft YaHei" panose="020B0503020204020204" pitchFamily="34" charset="-122"/>
                <a:cs typeface="Microsoft YaHei" panose="020B0503020204020204" pitchFamily="34" charset="-122"/>
              </a:rPr>
              <a:t>CHK ROUTE </a:t>
            </a:r>
            <a:r>
              <a:rPr lang="en-GB" altLang="en-US" dirty="0" smtClean="0">
                <a:latin typeface="Microsoft YaHei" panose="020B0503020204020204" pitchFamily="34" charset="-122"/>
                <a:ea typeface="Microsoft YaHei" panose="020B0503020204020204" pitchFamily="34" charset="-122"/>
                <a:cs typeface="Microsoft YaHei" panose="020B0503020204020204" pitchFamily="34" charset="-122"/>
              </a:rPr>
              <a:t>passing station</a:t>
            </a:r>
            <a:endParaRPr lang="en-GB" altLang="en-US" dirty="0" smtClean="0">
              <a:latin typeface="Microsoft YaHei" panose="020B0503020204020204" pitchFamily="34" charset="-122"/>
              <a:ea typeface="Microsoft YaHei" panose="020B0503020204020204" pitchFamily="34" charset="-122"/>
              <a:cs typeface="Microsoft YaHei" panose="020B0503020204020204" pitchFamily="34" charset="-122"/>
            </a:endParaRPr>
          </a:p>
        </p:txBody>
      </p:sp>
      <p:pic>
        <p:nvPicPr>
          <p:cNvPr id="4" name="圖片 3"/>
          <p:cNvPicPr>
            <a:picLocks noChangeAspect="1"/>
          </p:cNvPicPr>
          <p:nvPr/>
        </p:nvPicPr>
        <p:blipFill>
          <a:blip r:embed="rId1"/>
          <a:stretch>
            <a:fillRect/>
          </a:stretch>
        </p:blipFill>
        <p:spPr>
          <a:xfrm>
            <a:off x="4361180" y="1635125"/>
            <a:ext cx="7629525" cy="4586605"/>
          </a:xfrm>
          <a:prstGeom prst="rect">
            <a:avLst/>
          </a:prstGeom>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方塊 2"/>
          <p:cNvSpPr txBox="1"/>
          <p:nvPr/>
        </p:nvSpPr>
        <p:spPr>
          <a:xfrm>
            <a:off x="285889" y="191493"/>
            <a:ext cx="10297671" cy="460375"/>
          </a:xfrm>
          <a:prstGeom prst="rect">
            <a:avLst/>
          </a:prstGeom>
          <a:noFill/>
        </p:spPr>
        <p:txBody>
          <a:bodyPr wrap="square" rtlCol="0">
            <a:spAutoFit/>
          </a:bodyPr>
          <a:lstStyle/>
          <a:p>
            <a:r>
              <a:rPr lang="en-GB" altLang="zh-CN" sz="2400" dirty="0">
                <a:latin typeface="Microsoft YaHei" panose="020B0503020204020204" pitchFamily="34" charset="-122"/>
                <a:ea typeface="Microsoft YaHei" panose="020B0503020204020204" pitchFamily="34" charset="-122"/>
                <a:sym typeface="+mn-ea"/>
              </a:rPr>
              <a:t>HSG-FASTEN UAT2 2X SCREWS- </a:t>
            </a:r>
            <a:r>
              <a:rPr lang="en-GB" altLang="en-US" sz="2400" dirty="0">
                <a:latin typeface="Microsoft YaHei" panose="020B0503020204020204" pitchFamily="34" charset="-122"/>
                <a:ea typeface="Microsoft YaHei" panose="020B0503020204020204" pitchFamily="34" charset="-122"/>
                <a:sym typeface="+mn-ea"/>
              </a:rPr>
              <a:t>hand brush station</a:t>
            </a:r>
            <a:r>
              <a:rPr lang="en-GB" altLang="zh-CN" sz="2400" dirty="0">
                <a:latin typeface="Microsoft YaHei" panose="020B0503020204020204" pitchFamily="34" charset="-122"/>
                <a:ea typeface="Microsoft YaHei" panose="020B0503020204020204" pitchFamily="34" charset="-122"/>
              </a:rPr>
              <a:t> </a:t>
            </a:r>
            <a:endParaRPr lang="en-GB" altLang="zh-CN" sz="2400" dirty="0">
              <a:latin typeface="Microsoft YaHei" panose="020B0503020204020204" pitchFamily="34" charset="-122"/>
              <a:ea typeface="Microsoft YaHei" panose="020B0503020204020204" pitchFamily="34" charset="-122"/>
            </a:endParaRPr>
          </a:p>
        </p:txBody>
      </p:sp>
      <p:sp>
        <p:nvSpPr>
          <p:cNvPr id="6" name="文字方塊 5"/>
          <p:cNvSpPr txBox="1"/>
          <p:nvPr/>
        </p:nvSpPr>
        <p:spPr>
          <a:xfrm>
            <a:off x="285750" y="867727"/>
            <a:ext cx="11350488" cy="4401205"/>
          </a:xfrm>
          <a:prstGeom prst="rect">
            <a:avLst/>
          </a:prstGeom>
          <a:noFill/>
        </p:spPr>
        <p:txBody>
          <a:bodyPr wrap="square" rtlCol="0">
            <a:spAutoFit/>
          </a:bodyPr>
          <a:lstStyle/>
          <a:p>
            <a:r>
              <a:rPr lang="en-GB" altLang="zh-CN" b="1" dirty="0" smtClean="0">
                <a:latin typeface="Microsoft YaHei" panose="020B0503020204020204" pitchFamily="34" charset="-122"/>
                <a:ea typeface="Microsoft YaHei" panose="020B0503020204020204" pitchFamily="34" charset="-122"/>
                <a:sym typeface="+mn-ea"/>
              </a:rPr>
              <a:t>DEVICE </a:t>
            </a:r>
            <a:r>
              <a:rPr lang="en-GB" altLang="en-US" b="1" dirty="0" smtClean="0">
                <a:latin typeface="Microsoft YaHei" panose="020B0503020204020204" pitchFamily="34" charset="-122"/>
                <a:ea typeface="Microsoft YaHei" panose="020B0503020204020204" pitchFamily="34" charset="-122"/>
                <a:sym typeface="+mn-ea"/>
              </a:rPr>
              <a:t>configuration information:</a:t>
            </a:r>
            <a:endParaRPr lang="en-US" altLang="zh-CN" dirty="0">
              <a:latin typeface="Microsoft YaHei" panose="020B0503020204020204" pitchFamily="34" charset="-122"/>
              <a:ea typeface="Microsoft YaHei" panose="020B0503020204020204" pitchFamily="34" charset="-122"/>
            </a:endParaRPr>
          </a:p>
          <a:p>
            <a:r>
              <a:rPr lang="en-GB" altLang="zh-CN" sz="1400" dirty="0" smtClean="0">
                <a:solidFill>
                  <a:schemeClr val="accent2">
                    <a:lumMod val="75000"/>
                  </a:schemeClr>
                </a:solidFill>
                <a:latin typeface="Microsoft YaHei" panose="020B0503020204020204" pitchFamily="34" charset="-122"/>
                <a:ea typeface="Microsoft YaHei" panose="020B0503020204020204" pitchFamily="34" charset="-122"/>
                <a:sym typeface="+mn-ea"/>
              </a:rPr>
              <a:t>DEVICE:SELECT * FROM DEVICE WHERE DEVICE='343878'</a:t>
            </a:r>
            <a:endParaRPr lang="en-US" altLang="zh-CN" sz="1400" dirty="0" smtClean="0">
              <a:solidFill>
                <a:schemeClr val="accent2">
                  <a:lumMod val="75000"/>
                </a:schemeClr>
              </a:solidFill>
              <a:latin typeface="Microsoft YaHei" panose="020B0503020204020204" pitchFamily="34" charset="-122"/>
              <a:ea typeface="Microsoft YaHei" panose="020B0503020204020204" pitchFamily="34" charset="-122"/>
            </a:endParaRPr>
          </a:p>
          <a:p>
            <a:endParaRPr lang="en-US" altLang="zh-CN" dirty="0" smtClean="0">
              <a:latin typeface="Microsoft YaHei" panose="020B0503020204020204" pitchFamily="34" charset="-122"/>
              <a:ea typeface="Microsoft YaHei" panose="020B0503020204020204" pitchFamily="34" charset="-122"/>
            </a:endParaRPr>
          </a:p>
          <a:p>
            <a:endParaRPr lang="en-US" altLang="zh-CN" dirty="0" smtClean="0">
              <a:latin typeface="Microsoft YaHei" panose="020B0503020204020204" pitchFamily="34" charset="-122"/>
              <a:ea typeface="Microsoft YaHei" panose="020B0503020204020204" pitchFamily="34" charset="-122"/>
            </a:endParaRPr>
          </a:p>
          <a:p>
            <a:r>
              <a:rPr lang="en-GB" altLang="zh-CN" sz="1400" dirty="0" smtClean="0">
                <a:solidFill>
                  <a:schemeClr val="accent2">
                    <a:lumMod val="75000"/>
                  </a:schemeClr>
                </a:solidFill>
                <a:latin typeface="Microsoft YaHei" panose="020B0503020204020204" pitchFamily="34" charset="-122"/>
                <a:ea typeface="Microsoft YaHei" panose="020B0503020204020204" pitchFamily="34" charset="-122"/>
                <a:sym typeface="+mn-ea"/>
              </a:rPr>
              <a:t>DEVICE_CFG:SELECT * FROM DEVICE_CFG WHERE DEVICE='343878'</a:t>
            </a:r>
            <a:endParaRPr lang="en-US" altLang="zh-CN" sz="1400" dirty="0" smtClean="0">
              <a:solidFill>
                <a:schemeClr val="accent2">
                  <a:lumMod val="75000"/>
                </a:schemeClr>
              </a:solidFill>
              <a:latin typeface="Microsoft YaHei" panose="020B0503020204020204" pitchFamily="34" charset="-122"/>
              <a:ea typeface="Microsoft YaHei" panose="020B0503020204020204" pitchFamily="34" charset="-122"/>
            </a:endParaRPr>
          </a:p>
          <a:p>
            <a:endParaRPr lang="en-US" altLang="zh-CN" dirty="0" smtClean="0">
              <a:latin typeface="Microsoft YaHei" panose="020B0503020204020204" pitchFamily="34" charset="-122"/>
              <a:ea typeface="Microsoft YaHei" panose="020B0503020204020204" pitchFamily="34" charset="-122"/>
            </a:endParaRPr>
          </a:p>
          <a:p>
            <a:endParaRPr lang="en-US" altLang="zh-CN" dirty="0" smtClean="0">
              <a:latin typeface="Microsoft YaHei" panose="020B0503020204020204" pitchFamily="34" charset="-122"/>
              <a:ea typeface="Microsoft YaHei" panose="020B0503020204020204" pitchFamily="34" charset="-122"/>
            </a:endParaRPr>
          </a:p>
          <a:p>
            <a:endParaRPr lang="en-US" altLang="zh-CN" dirty="0" smtClean="0">
              <a:latin typeface="Microsoft YaHei" panose="020B0503020204020204" pitchFamily="34" charset="-122"/>
              <a:ea typeface="Microsoft YaHei" panose="020B0503020204020204" pitchFamily="34" charset="-122"/>
              <a:sym typeface="+mn-ea"/>
            </a:endParaRPr>
          </a:p>
          <a:p>
            <a:r>
              <a:rPr lang="en-GB" altLang="zh-CN" sz="1400" dirty="0" smtClean="0">
                <a:solidFill>
                  <a:schemeClr val="accent2">
                    <a:lumMod val="75000"/>
                  </a:schemeClr>
                </a:solidFill>
                <a:latin typeface="Microsoft YaHei" panose="020B0503020204020204" pitchFamily="34" charset="-122"/>
                <a:ea typeface="Microsoft YaHei" panose="020B0503020204020204" pitchFamily="34" charset="-122"/>
                <a:sym typeface="+mn-ea"/>
              </a:rPr>
              <a:t>DEVICE_COLLECT:SELECT * FROM DEVICE_COLLECT WHERE DEVICE='343878'</a:t>
            </a:r>
            <a:endParaRPr lang="en-US" altLang="zh-CN" sz="1400" dirty="0">
              <a:solidFill>
                <a:schemeClr val="accent2">
                  <a:lumMod val="75000"/>
                </a:schemeClr>
              </a:solidFill>
              <a:latin typeface="Microsoft YaHei" panose="020B0503020204020204" pitchFamily="34" charset="-122"/>
              <a:ea typeface="Microsoft YaHei" panose="020B0503020204020204" pitchFamily="34" charset="-122"/>
            </a:endParaRPr>
          </a:p>
          <a:p>
            <a:endParaRPr lang="en-US" altLang="zh-CN" dirty="0" smtClean="0">
              <a:latin typeface="Microsoft YaHei" panose="020B0503020204020204" pitchFamily="34" charset="-122"/>
              <a:ea typeface="Microsoft YaHei" panose="020B0503020204020204" pitchFamily="34" charset="-122"/>
            </a:endParaRPr>
          </a:p>
          <a:p>
            <a:endParaRPr lang="en-US" altLang="zh-CN" dirty="0" smtClean="0">
              <a:latin typeface="Microsoft YaHei" panose="020B0503020204020204" pitchFamily="34" charset="-122"/>
              <a:ea typeface="Microsoft YaHei" panose="020B0503020204020204" pitchFamily="34" charset="-122"/>
            </a:endParaRPr>
          </a:p>
          <a:p>
            <a:endParaRPr lang="en-US" altLang="zh-CN" dirty="0" smtClean="0">
              <a:latin typeface="Microsoft YaHei" panose="020B0503020204020204" pitchFamily="34" charset="-122"/>
              <a:ea typeface="Microsoft YaHei" panose="020B0503020204020204" pitchFamily="34" charset="-122"/>
            </a:endParaRPr>
          </a:p>
          <a:p>
            <a:endParaRPr lang="en-US" altLang="zh-CN" dirty="0" smtClean="0">
              <a:latin typeface="Microsoft YaHei" panose="020B0503020204020204" pitchFamily="34" charset="-122"/>
              <a:ea typeface="Microsoft YaHei" panose="020B0503020204020204" pitchFamily="34" charset="-122"/>
            </a:endParaRPr>
          </a:p>
          <a:p>
            <a:r>
              <a:rPr lang="en-GB" altLang="en-US" b="1" dirty="0" smtClean="0">
                <a:latin typeface="Microsoft YaHei" panose="020B0503020204020204" pitchFamily="34" charset="-122"/>
                <a:ea typeface="Microsoft YaHei" panose="020B0503020204020204" pitchFamily="34" charset="-122"/>
              </a:rPr>
              <a:t>Flag function:</a:t>
            </a:r>
            <a:endParaRPr lang="zh-CN" altLang="en-US" dirty="0" smtClean="0">
              <a:latin typeface="Microsoft YaHei" panose="020B0503020204020204" pitchFamily="34" charset="-122"/>
              <a:ea typeface="Microsoft YaHei" panose="020B0503020204020204" pitchFamily="34" charset="-122"/>
            </a:endParaRPr>
          </a:p>
          <a:p>
            <a:r>
              <a:rPr lang="en-GB" altLang="en-US" dirty="0" smtClean="0">
                <a:latin typeface="Microsoft YaHei" panose="020B0503020204020204" pitchFamily="34" charset="-122"/>
                <a:ea typeface="Microsoft YaHei" panose="020B0503020204020204" pitchFamily="34" charset="-122"/>
              </a:rPr>
              <a:t>I: ISN flashes the DB first, Multi DB mode</a:t>
            </a:r>
            <a:endParaRPr lang="en-GB" altLang="en-US" dirty="0" smtClean="0">
              <a:latin typeface="Microsoft YaHei" panose="020B0503020204020204" pitchFamily="34" charset="-122"/>
              <a:ea typeface="Microsoft YaHei" panose="020B0503020204020204" pitchFamily="34" charset="-122"/>
            </a:endParaRPr>
          </a:p>
          <a:p>
            <a:r>
              <a:rPr lang="en-GB" altLang="en-US" dirty="0" smtClean="0">
                <a:latin typeface="Microsoft YaHei" panose="020B0503020204020204" pitchFamily="34" charset="-122"/>
                <a:ea typeface="Microsoft YaHei" panose="020B0503020204020204" pitchFamily="34" charset="-122"/>
              </a:rPr>
              <a:t>R: COPY the DEVINFO of the SID where the ISN is located back to the SID where the DEVICE is located</a:t>
            </a:r>
            <a:endParaRPr lang="en-GB" altLang="en-US" dirty="0" smtClean="0">
              <a:latin typeface="Microsoft YaHei" panose="020B0503020204020204" pitchFamily="34" charset="-122"/>
              <a:ea typeface="Microsoft YaHei" panose="020B0503020204020204" pitchFamily="34" charset="-122"/>
            </a:endParaRPr>
          </a:p>
        </p:txBody>
      </p:sp>
      <p:pic>
        <p:nvPicPr>
          <p:cNvPr id="5" name="圖片 4"/>
          <p:cNvPicPr>
            <a:picLocks noChangeAspect="1"/>
          </p:cNvPicPr>
          <p:nvPr/>
        </p:nvPicPr>
        <p:blipFill>
          <a:blip r:embed="rId1"/>
          <a:stretch>
            <a:fillRect/>
          </a:stretch>
        </p:blipFill>
        <p:spPr>
          <a:xfrm>
            <a:off x="285750" y="1520389"/>
            <a:ext cx="10253980" cy="386080"/>
          </a:xfrm>
          <a:prstGeom prst="rect">
            <a:avLst/>
          </a:prstGeom>
        </p:spPr>
      </p:pic>
      <p:pic>
        <p:nvPicPr>
          <p:cNvPr id="7" name="圖片 6"/>
          <p:cNvPicPr>
            <a:picLocks noChangeAspect="1"/>
          </p:cNvPicPr>
          <p:nvPr/>
        </p:nvPicPr>
        <p:blipFill>
          <a:blip r:embed="rId2"/>
          <a:stretch>
            <a:fillRect/>
          </a:stretch>
        </p:blipFill>
        <p:spPr>
          <a:xfrm>
            <a:off x="285750" y="2313190"/>
            <a:ext cx="11732895" cy="386080"/>
          </a:xfrm>
          <a:prstGeom prst="rect">
            <a:avLst/>
          </a:prstGeom>
        </p:spPr>
      </p:pic>
      <p:pic>
        <p:nvPicPr>
          <p:cNvPr id="8" name="圖片 7"/>
          <p:cNvPicPr>
            <a:picLocks noChangeAspect="1"/>
          </p:cNvPicPr>
          <p:nvPr/>
        </p:nvPicPr>
        <p:blipFill>
          <a:blip r:embed="rId3"/>
          <a:stretch>
            <a:fillRect/>
          </a:stretch>
        </p:blipFill>
        <p:spPr>
          <a:xfrm>
            <a:off x="285750" y="3382375"/>
            <a:ext cx="3110230" cy="371475"/>
          </a:xfrm>
          <a:prstGeom prst="rect">
            <a:avLst/>
          </a:prstGeom>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93963" y="737167"/>
            <a:ext cx="11665527" cy="3293209"/>
          </a:xfrm>
          <a:prstGeom prst="rect">
            <a:avLst/>
          </a:prstGeom>
        </p:spPr>
        <p:txBody>
          <a:bodyPr wrap="square">
            <a:spAutoFit/>
          </a:bodyPr>
          <a:lstStyle/>
          <a:p>
            <a:r>
              <a:rPr lang="en-GB" altLang="en-US" b="1" dirty="0" smtClean="0">
                <a:latin typeface="Microsoft YaHei" panose="020B0503020204020204" pitchFamily="34" charset="-122"/>
                <a:ea typeface="Microsoft YaHei" panose="020B0503020204020204" pitchFamily="34" charset="-122"/>
              </a:rPr>
              <a:t>Function Description </a:t>
            </a:r>
            <a:r>
              <a:rPr lang="en-GB" altLang="zh-CN" b="1" dirty="0" smtClean="0">
                <a:latin typeface="Microsoft YaHei" panose="020B0503020204020204" pitchFamily="34" charset="-122"/>
                <a:ea typeface="Microsoft YaHei" panose="020B0503020204020204" pitchFamily="34" charset="-122"/>
              </a:rPr>
              <a:t>:</a:t>
            </a:r>
            <a:endParaRPr lang="en-GB" altLang="zh-CN" b="1" dirty="0" smtClean="0">
              <a:latin typeface="Microsoft YaHei" panose="020B0503020204020204" pitchFamily="34" charset="-122"/>
              <a:ea typeface="Microsoft YaHei" panose="020B0503020204020204" pitchFamily="34" charset="-122"/>
            </a:endParaRPr>
          </a:p>
          <a:p>
            <a:r>
              <a:rPr lang="en-GB" altLang="zh-CN" b="1" dirty="0" smtClean="0">
                <a:latin typeface="Microsoft YaHei" panose="020B0503020204020204" pitchFamily="34" charset="-122"/>
                <a:ea typeface="Microsoft YaHei" panose="020B0503020204020204" pitchFamily="34" charset="-122"/>
              </a:rPr>
              <a:t>ROUTING </a:t>
            </a:r>
            <a:r>
              <a:rPr lang="en-GB" altLang="zh-CN" b="1" dirty="0">
                <a:latin typeface="Microsoft YaHei" panose="020B0503020204020204" pitchFamily="34" charset="-122"/>
                <a:ea typeface="Microsoft YaHei" panose="020B0503020204020204" pitchFamily="34" charset="-122"/>
              </a:rPr>
              <a:t>CONTROL:</a:t>
            </a:r>
            <a:endParaRPr lang="en-GB" altLang="zh-CN" b="1" dirty="0">
              <a:latin typeface="Microsoft YaHei" panose="020B0503020204020204" pitchFamily="34" charset="-122"/>
              <a:ea typeface="Microsoft YaHei" panose="020B0503020204020204" pitchFamily="34" charset="-122"/>
            </a:endParaRPr>
          </a:p>
          <a:p>
            <a:r>
              <a:rPr lang="en-GB" altLang="zh-CN" sz="1400" dirty="0" smtClean="0">
                <a:solidFill>
                  <a:schemeClr val="accent2">
                    <a:lumMod val="75000"/>
                  </a:schemeClr>
                </a:solidFill>
                <a:latin typeface="Microsoft YaHei" panose="020B0503020204020204" pitchFamily="34" charset="-122"/>
                <a:ea typeface="Microsoft YaHei" panose="020B0503020204020204" pitchFamily="34" charset="-122"/>
              </a:rPr>
              <a:t>SELECT </a:t>
            </a:r>
            <a:r>
              <a:rPr lang="en-GB" altLang="zh-CN" sz="1400" dirty="0">
                <a:solidFill>
                  <a:schemeClr val="accent2">
                    <a:lumMod val="75000"/>
                  </a:schemeClr>
                </a:solidFill>
                <a:latin typeface="Microsoft YaHei" panose="020B0503020204020204" pitchFamily="34" charset="-122"/>
                <a:ea typeface="Microsoft YaHei" panose="020B0503020204020204" pitchFamily="34" charset="-122"/>
              </a:rPr>
              <a:t>* FROM ROUTE_STEP_CHECK WHERE STEP='KAM1A </a:t>
            </a:r>
            <a:r>
              <a:rPr lang="en-GB" altLang="zh-CN" sz="1400" dirty="0" smtClean="0">
                <a:solidFill>
                  <a:schemeClr val="accent2">
                    <a:lumMod val="75000"/>
                  </a:schemeClr>
                </a:solidFill>
                <a:latin typeface="Microsoft YaHei" panose="020B0503020204020204" pitchFamily="34" charset="-122"/>
                <a:ea typeface="Microsoft YaHei" panose="020B0503020204020204" pitchFamily="34" charset="-122"/>
                <a:sym typeface="+mn-ea"/>
              </a:rPr>
              <a:t>AIQ </a:t>
            </a:r>
            <a:r>
              <a:rPr lang="en-GB" altLang="zh-CN" sz="1400" dirty="0">
                <a:solidFill>
                  <a:schemeClr val="accent2">
                    <a:lumMod val="75000"/>
                  </a:schemeClr>
                </a:solidFill>
                <a:latin typeface="Microsoft YaHei" panose="020B0503020204020204" pitchFamily="34" charset="-122"/>
                <a:ea typeface="Microsoft YaHei" panose="020B0503020204020204" pitchFamily="34" charset="-122"/>
              </a:rPr>
              <a:t>'</a:t>
            </a:r>
            <a:endParaRPr lang="en-GB" altLang="zh-CN" sz="1400" dirty="0">
              <a:solidFill>
                <a:schemeClr val="accent2">
                  <a:lumMod val="75000"/>
                </a:schemeClr>
              </a:solidFill>
              <a:latin typeface="Microsoft YaHei" panose="020B0503020204020204" pitchFamily="34" charset="-122"/>
              <a:ea typeface="Microsoft YaHei" panose="020B0503020204020204" pitchFamily="34" charset="-122"/>
            </a:endParaRPr>
          </a:p>
          <a:p>
            <a:endParaRPr lang="en-US" altLang="zh-CN" dirty="0">
              <a:latin typeface="Microsoft YaHei" panose="020B0503020204020204" pitchFamily="34" charset="-122"/>
              <a:ea typeface="Microsoft YaHei" panose="020B0503020204020204" pitchFamily="34" charset="-122"/>
            </a:endParaRPr>
          </a:p>
          <a:p>
            <a:endParaRPr lang="en-US" altLang="zh-CN" dirty="0">
              <a:latin typeface="Microsoft YaHei" panose="020B0503020204020204" pitchFamily="34" charset="-122"/>
              <a:ea typeface="Microsoft YaHei" panose="020B0503020204020204" pitchFamily="34" charset="-122"/>
            </a:endParaRPr>
          </a:p>
          <a:p>
            <a:endParaRPr lang="en-US" altLang="zh-CN" dirty="0" smtClean="0">
              <a:latin typeface="Microsoft YaHei" panose="020B0503020204020204" pitchFamily="34" charset="-122"/>
              <a:ea typeface="Microsoft YaHei" panose="020B0503020204020204" pitchFamily="34" charset="-122"/>
            </a:endParaRPr>
          </a:p>
          <a:p>
            <a:r>
              <a:rPr lang="en-GB" altLang="en-US" dirty="0">
                <a:latin typeface="Microsoft YaHei" panose="020B0503020204020204" pitchFamily="34" charset="-122"/>
                <a:ea typeface="Microsoft YaHei" panose="020B0503020204020204" pitchFamily="34" charset="-122"/>
              </a:rPr>
              <a:t>Set the pass record of </a:t>
            </a:r>
            <a:r>
              <a:rPr lang="en-GB" altLang="zh-CN" dirty="0">
                <a:latin typeface="Microsoft YaHei" panose="020B0503020204020204" pitchFamily="34" charset="-122"/>
                <a:ea typeface="Microsoft YaHei" panose="020B0503020204020204" pitchFamily="34" charset="-122"/>
                <a:sym typeface="+mn-ea"/>
              </a:rPr>
              <a:t>KAM1A </a:t>
            </a:r>
            <a:r>
              <a:rPr lang="en-GB" altLang="zh-CN" dirty="0" smtClean="0">
                <a:latin typeface="Microsoft YaHei" panose="020B0503020204020204" pitchFamily="34" charset="-122"/>
                <a:ea typeface="Microsoft YaHei" panose="020B0503020204020204" pitchFamily="34" charset="-122"/>
                <a:sym typeface="+mn-ea"/>
              </a:rPr>
              <a:t>PH6 </a:t>
            </a:r>
            <a:r>
              <a:rPr lang="en-GB" altLang="en-US" dirty="0">
                <a:latin typeface="Microsoft YaHei" panose="020B0503020204020204" pitchFamily="34" charset="-122"/>
                <a:ea typeface="Microsoft YaHei" panose="020B0503020204020204" pitchFamily="34" charset="-122"/>
              </a:rPr>
              <a:t>station and </a:t>
            </a:r>
            <a:r>
              <a:rPr lang="en-GB" altLang="zh-CN" dirty="0" smtClean="0">
                <a:latin typeface="Microsoft YaHei" panose="020B0503020204020204" pitchFamily="34" charset="-122"/>
                <a:ea typeface="Microsoft YaHei" panose="020B0503020204020204" pitchFamily="34" charset="-122"/>
              </a:rPr>
              <a:t>pass in order</a:t>
            </a:r>
            <a:endParaRPr lang="en-US" altLang="zh-CN" dirty="0">
              <a:latin typeface="Microsoft YaHei" panose="020B0503020204020204" pitchFamily="34" charset="-122"/>
              <a:ea typeface="Microsoft YaHei" panose="020B0503020204020204" pitchFamily="34" charset="-122"/>
            </a:endParaRPr>
          </a:p>
          <a:p>
            <a:endParaRPr lang="en-US" altLang="zh-CN" dirty="0">
              <a:latin typeface="Microsoft YaHei" panose="020B0503020204020204" pitchFamily="34" charset="-122"/>
              <a:ea typeface="Microsoft YaHei" panose="020B0503020204020204" pitchFamily="34" charset="-122"/>
            </a:endParaRPr>
          </a:p>
          <a:p>
            <a:endParaRPr lang="en-US" altLang="zh-CN" dirty="0">
              <a:latin typeface="Microsoft YaHei" panose="020B0503020204020204" pitchFamily="34" charset="-122"/>
              <a:ea typeface="Microsoft YaHei" panose="020B0503020204020204" pitchFamily="34" charset="-122"/>
            </a:endParaRPr>
          </a:p>
          <a:p>
            <a:endParaRPr lang="en-US" altLang="zh-CN" dirty="0">
              <a:latin typeface="Microsoft YaHei" panose="020B0503020204020204" pitchFamily="34" charset="-122"/>
              <a:ea typeface="Microsoft YaHei" panose="020B0503020204020204" pitchFamily="34" charset="-122"/>
            </a:endParaRPr>
          </a:p>
          <a:p>
            <a:r>
              <a:rPr lang="en-GB" altLang="en-US" b="1" dirty="0" smtClean="0">
                <a:latin typeface="Microsoft YaHei" panose="020B0503020204020204" pitchFamily="34" charset="-122"/>
                <a:ea typeface="Microsoft YaHei" panose="020B0503020204020204" pitchFamily="34" charset="-122"/>
                <a:sym typeface="+mn-ea"/>
              </a:rPr>
              <a:t>Data changes </a:t>
            </a:r>
            <a:r>
              <a:rPr lang="en-GB" altLang="zh-CN" b="1" dirty="0" smtClean="0">
                <a:latin typeface="Microsoft YaHei" panose="020B0503020204020204" pitchFamily="34" charset="-122"/>
                <a:ea typeface="Microsoft YaHei" panose="020B0503020204020204" pitchFamily="34" charset="-122"/>
                <a:sym typeface="+mn-ea"/>
              </a:rPr>
              <a:t>:</a:t>
            </a:r>
            <a:endParaRPr lang="en-GB" altLang="zh-CN" b="1" dirty="0" smtClean="0">
              <a:latin typeface="Microsoft YaHei" panose="020B0503020204020204" pitchFamily="34" charset="-122"/>
              <a:ea typeface="Microsoft YaHei" panose="020B0503020204020204" pitchFamily="34" charset="-122"/>
              <a:sym typeface="+mn-ea"/>
            </a:endParaRPr>
          </a:p>
          <a:p>
            <a:r>
              <a:rPr lang="en-GB" altLang="zh-CN" sz="1400" dirty="0">
                <a:solidFill>
                  <a:schemeClr val="accent2">
                    <a:lumMod val="75000"/>
                  </a:schemeClr>
                </a:solidFill>
                <a:latin typeface="Microsoft YaHei" panose="020B0503020204020204" pitchFamily="34" charset="-122"/>
                <a:ea typeface="Microsoft YaHei" panose="020B0503020204020204" pitchFamily="34" charset="-122"/>
              </a:rPr>
              <a:t>SELECT*FROM MO_D WHERE ISN='C7CGZS001EM00001M6'</a:t>
            </a:r>
            <a:endParaRPr lang="en-GB" altLang="zh-CN" sz="1400" dirty="0">
              <a:solidFill>
                <a:schemeClr val="accent2">
                  <a:lumMod val="75000"/>
                </a:schemeClr>
              </a:solidFill>
              <a:latin typeface="Microsoft YaHei" panose="020B0503020204020204" pitchFamily="34" charset="-122"/>
              <a:ea typeface="Microsoft YaHei" panose="020B0503020204020204" pitchFamily="34" charset="-122"/>
            </a:endParaRPr>
          </a:p>
        </p:txBody>
      </p:sp>
      <p:sp>
        <p:nvSpPr>
          <p:cNvPr id="4" name="文字方塊 3"/>
          <p:cNvSpPr txBox="1"/>
          <p:nvPr/>
        </p:nvSpPr>
        <p:spPr>
          <a:xfrm>
            <a:off x="285889" y="191493"/>
            <a:ext cx="10297671" cy="460375"/>
          </a:xfrm>
          <a:prstGeom prst="rect">
            <a:avLst/>
          </a:prstGeom>
          <a:noFill/>
        </p:spPr>
        <p:txBody>
          <a:bodyPr wrap="square" rtlCol="0">
            <a:spAutoFit/>
          </a:bodyPr>
          <a:lstStyle/>
          <a:p>
            <a:r>
              <a:rPr lang="en-GB" altLang="zh-CN" sz="2400" dirty="0">
                <a:latin typeface="Microsoft YaHei" panose="020B0503020204020204" pitchFamily="34" charset="-122"/>
                <a:ea typeface="Microsoft YaHei" panose="020B0503020204020204" pitchFamily="34" charset="-122"/>
                <a:sym typeface="+mn-ea"/>
              </a:rPr>
              <a:t>HSG-FASTEN UAT2 2X SCREWS- </a:t>
            </a:r>
            <a:r>
              <a:rPr lang="en-GB" altLang="en-US" sz="2400" dirty="0">
                <a:latin typeface="Microsoft YaHei" panose="020B0503020204020204" pitchFamily="34" charset="-122"/>
                <a:ea typeface="Microsoft YaHei" panose="020B0503020204020204" pitchFamily="34" charset="-122"/>
                <a:sym typeface="+mn-ea"/>
              </a:rPr>
              <a:t>hand brush station</a:t>
            </a:r>
            <a:endParaRPr lang="en-US" altLang="zh-CN" sz="2400" dirty="0">
              <a:latin typeface="Microsoft YaHei" panose="020B0503020204020204" pitchFamily="34" charset="-122"/>
              <a:ea typeface="Microsoft YaHei" panose="020B0503020204020204" pitchFamily="34" charset="-122"/>
            </a:endParaRPr>
          </a:p>
        </p:txBody>
      </p:sp>
      <p:pic>
        <p:nvPicPr>
          <p:cNvPr id="3" name="圖片 2"/>
          <p:cNvPicPr>
            <a:picLocks noChangeAspect="1"/>
          </p:cNvPicPr>
          <p:nvPr/>
        </p:nvPicPr>
        <p:blipFill>
          <a:blip r:embed="rId1"/>
          <a:stretch>
            <a:fillRect/>
          </a:stretch>
        </p:blipFill>
        <p:spPr>
          <a:xfrm>
            <a:off x="285750" y="1683385"/>
            <a:ext cx="11601450" cy="395605"/>
          </a:xfrm>
          <a:prstGeom prst="rect">
            <a:avLst/>
          </a:prstGeom>
        </p:spPr>
      </p:pic>
      <p:pic>
        <p:nvPicPr>
          <p:cNvPr id="7" name="圖片 6"/>
          <p:cNvPicPr>
            <a:picLocks noChangeAspect="1"/>
          </p:cNvPicPr>
          <p:nvPr/>
        </p:nvPicPr>
        <p:blipFill>
          <a:blip r:embed="rId2"/>
          <a:stretch>
            <a:fillRect/>
          </a:stretch>
        </p:blipFill>
        <p:spPr>
          <a:xfrm>
            <a:off x="285750" y="4030376"/>
            <a:ext cx="11574145" cy="352425"/>
          </a:xfrm>
          <a:prstGeom prst="rect">
            <a:avLst/>
          </a:prstGeom>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方塊 2"/>
          <p:cNvSpPr txBox="1"/>
          <p:nvPr/>
        </p:nvSpPr>
        <p:spPr>
          <a:xfrm>
            <a:off x="285889" y="191493"/>
            <a:ext cx="10297671" cy="460375"/>
          </a:xfrm>
          <a:prstGeom prst="rect">
            <a:avLst/>
          </a:prstGeom>
          <a:noFill/>
        </p:spPr>
        <p:txBody>
          <a:bodyPr wrap="square" rtlCol="0">
            <a:spAutoFit/>
          </a:bodyPr>
          <a:lstStyle/>
          <a:p>
            <a:r>
              <a:rPr lang="en-GB" altLang="zh-CN" sz="2400" dirty="0">
                <a:latin typeface="Microsoft YaHei" panose="020B0503020204020204" pitchFamily="34" charset="-122"/>
                <a:ea typeface="Microsoft YaHei" panose="020B0503020204020204" pitchFamily="34" charset="-122"/>
                <a:sym typeface="+mn-ea"/>
              </a:rPr>
              <a:t>HSG-PASTE MIC3 TO HSG- </a:t>
            </a:r>
            <a:r>
              <a:rPr lang="en-GB" altLang="en-US" sz="2400" dirty="0">
                <a:latin typeface="Microsoft YaHei" panose="020B0503020204020204" pitchFamily="34" charset="-122"/>
                <a:ea typeface="Microsoft YaHei" panose="020B0503020204020204" pitchFamily="34" charset="-122"/>
                <a:sym typeface="+mn-ea"/>
              </a:rPr>
              <a:t>Hand brush station</a:t>
            </a:r>
            <a:endParaRPr lang="zh-CN" altLang="en-US" sz="2400" dirty="0">
              <a:latin typeface="Microsoft YaHei" panose="020B0503020204020204" pitchFamily="34" charset="-122"/>
              <a:ea typeface="Microsoft YaHei" panose="020B0503020204020204" pitchFamily="34" charset="-122"/>
            </a:endParaRPr>
          </a:p>
        </p:txBody>
      </p:sp>
      <p:sp>
        <p:nvSpPr>
          <p:cNvPr id="6" name="文字方塊 5"/>
          <p:cNvSpPr txBox="1"/>
          <p:nvPr/>
        </p:nvSpPr>
        <p:spPr>
          <a:xfrm>
            <a:off x="166255" y="815383"/>
            <a:ext cx="11457709" cy="368300"/>
          </a:xfrm>
          <a:prstGeom prst="rect">
            <a:avLst/>
          </a:prstGeom>
          <a:noFill/>
        </p:spPr>
        <p:txBody>
          <a:bodyPr wrap="square" rtlCol="0">
            <a:spAutoFit/>
          </a:bodyPr>
          <a:lstStyle/>
          <a:p>
            <a:r>
              <a:rPr lang="en-GB" altLang="en-US" b="1" dirty="0" smtClean="0">
                <a:latin typeface="Microsoft YaHei" panose="020B0503020204020204" pitchFamily="34" charset="-122"/>
                <a:ea typeface="Microsoft YaHei" panose="020B0503020204020204" pitchFamily="34" charset="-122"/>
              </a:rPr>
              <a:t>Station name </a:t>
            </a:r>
            <a:r>
              <a:rPr lang="en-GB" altLang="zh-CN" b="1" dirty="0" smtClean="0">
                <a:latin typeface="Microsoft YaHei" panose="020B0503020204020204" pitchFamily="34" charset="-122"/>
                <a:ea typeface="Microsoft YaHei" panose="020B0503020204020204" pitchFamily="34" charset="-122"/>
              </a:rPr>
              <a:t>: </a:t>
            </a:r>
            <a:r>
              <a:rPr lang="en-GB" altLang="zh-CN" dirty="0">
                <a:latin typeface="Microsoft YaHei" panose="020B0503020204020204" pitchFamily="34" charset="-122"/>
                <a:ea typeface="Microsoft YaHei" panose="020B0503020204020204" pitchFamily="34" charset="-122"/>
                <a:sym typeface="+mn-ea"/>
              </a:rPr>
              <a:t>PASTE MIC3 TO HSG</a:t>
            </a:r>
            <a:endParaRPr lang="en-GB" altLang="zh-CN" dirty="0">
              <a:latin typeface="Microsoft YaHei" panose="020B0503020204020204" pitchFamily="34" charset="-122"/>
              <a:ea typeface="Microsoft YaHei" panose="020B0503020204020204" pitchFamily="34" charset="-122"/>
              <a:sym typeface="+mn-ea"/>
            </a:endParaRPr>
          </a:p>
        </p:txBody>
      </p:sp>
      <p:sp>
        <p:nvSpPr>
          <p:cNvPr id="8" name="文字方塊 7"/>
          <p:cNvSpPr txBox="1"/>
          <p:nvPr/>
        </p:nvSpPr>
        <p:spPr>
          <a:xfrm>
            <a:off x="166255" y="2520830"/>
            <a:ext cx="4309110" cy="1200329"/>
          </a:xfrm>
          <a:prstGeom prst="rect">
            <a:avLst/>
          </a:prstGeom>
          <a:noFill/>
        </p:spPr>
        <p:txBody>
          <a:bodyPr wrap="square" rtlCol="0">
            <a:spAutoFit/>
          </a:bodyPr>
          <a:lstStyle/>
          <a:p>
            <a:r>
              <a:rPr lang="en-GB" altLang="zh-TW" b="1" dirty="0">
                <a:latin typeface="Microsoft YaHei" panose="020B0503020204020204" pitchFamily="34" charset="-122"/>
                <a:ea typeface="Microsoft YaHei" panose="020B0503020204020204" pitchFamily="34" charset="-122"/>
                <a:cs typeface="Microsoft YaHei" panose="020B0503020204020204" pitchFamily="34" charset="-122"/>
              </a:rPr>
              <a:t>Station </a:t>
            </a:r>
            <a:r>
              <a:rPr lang="en-GB" altLang="zh-CN" b="1" dirty="0">
                <a:latin typeface="Microsoft YaHei" panose="020B0503020204020204" pitchFamily="34" charset="-122"/>
                <a:ea typeface="Microsoft YaHei" panose="020B0503020204020204" pitchFamily="34" charset="-122"/>
                <a:cs typeface="Microsoft YaHei" panose="020B0503020204020204" pitchFamily="34" charset="-122"/>
              </a:rPr>
              <a:t>GRP </a:t>
            </a:r>
            <a:r>
              <a:rPr lang="en-GB" altLang="zh-CN" b="1" dirty="0" smtClean="0">
                <a:latin typeface="Microsoft YaHei" panose="020B0503020204020204" pitchFamily="34" charset="-122"/>
                <a:ea typeface="Microsoft YaHei" panose="020B0503020204020204" pitchFamily="34" charset="-122"/>
                <a:cs typeface="Microsoft YaHei" panose="020B0503020204020204" pitchFamily="34" charset="-122"/>
              </a:rPr>
              <a:t>: </a:t>
            </a:r>
            <a:r>
              <a:rPr lang="en-GB" altLang="zh-CN" dirty="0" smtClean="0">
                <a:latin typeface="Microsoft YaHei" panose="020B0503020204020204" pitchFamily="34" charset="-122"/>
                <a:ea typeface="Microsoft YaHei" panose="020B0503020204020204" pitchFamily="34" charset="-122"/>
                <a:sym typeface="+mn-ea"/>
              </a:rPr>
              <a:t>AIT</a:t>
            </a:r>
            <a:endParaRPr lang="en-GB" altLang="zh-CN" dirty="0" smtClean="0">
              <a:latin typeface="Microsoft YaHei" panose="020B0503020204020204" pitchFamily="34" charset="-122"/>
              <a:ea typeface="Microsoft YaHei" panose="020B0503020204020204" pitchFamily="34" charset="-122"/>
              <a:sym typeface="+mn-ea"/>
            </a:endParaRPr>
          </a:p>
          <a:p>
            <a:r>
              <a:rPr lang="en-GB" altLang="en-US" b="1" dirty="0">
                <a:latin typeface="Microsoft YaHei" panose="020B0503020204020204" pitchFamily="34" charset="-122"/>
                <a:ea typeface="Microsoft YaHei" panose="020B0503020204020204" pitchFamily="34" charset="-122"/>
                <a:cs typeface="Microsoft YaHei" panose="020B0503020204020204" pitchFamily="34" charset="-122"/>
              </a:rPr>
              <a:t>Brushing </a:t>
            </a:r>
            <a:r>
              <a:rPr lang="en-GB" altLang="en-US" b="1" dirty="0" smtClean="0">
                <a:latin typeface="Microsoft YaHei" panose="020B0503020204020204" pitchFamily="34" charset="-122"/>
                <a:ea typeface="Microsoft YaHei" panose="020B0503020204020204" pitchFamily="34" charset="-122"/>
                <a:cs typeface="Microsoft YaHei" panose="020B0503020204020204" pitchFamily="34" charset="-122"/>
              </a:rPr>
              <a:t>method </a:t>
            </a:r>
            <a:r>
              <a:rPr lang="en-GB" altLang="zh-CN" b="1" dirty="0" smtClean="0">
                <a:latin typeface="Microsoft YaHei" panose="020B0503020204020204" pitchFamily="34" charset="-122"/>
                <a:ea typeface="Microsoft YaHei" panose="020B0503020204020204" pitchFamily="34" charset="-122"/>
                <a:cs typeface="Microsoft YaHei" panose="020B0503020204020204" pitchFamily="34" charset="-122"/>
              </a:rPr>
              <a:t>: </a:t>
            </a:r>
            <a:r>
              <a:rPr lang="en-GB" altLang="en-US" dirty="0" smtClean="0">
                <a:latin typeface="Microsoft YaHei" panose="020B0503020204020204" pitchFamily="34" charset="-122"/>
                <a:ea typeface="Microsoft YaHei" panose="020B0503020204020204" pitchFamily="34" charset="-122"/>
                <a:cs typeface="Microsoft YaHei" panose="020B0503020204020204" pitchFamily="34" charset="-122"/>
              </a:rPr>
              <a:t>Scan </a:t>
            </a:r>
            <a:r>
              <a:rPr lang="en-GB" altLang="en-US" dirty="0">
                <a:latin typeface="Microsoft YaHei" panose="020B0503020204020204" pitchFamily="34" charset="-122"/>
                <a:ea typeface="Microsoft YaHei" panose="020B0503020204020204" pitchFamily="34" charset="-122"/>
                <a:cs typeface="Microsoft YaHei" panose="020B0503020204020204" pitchFamily="34" charset="-122"/>
              </a:rPr>
              <a:t>70ISN</a:t>
            </a:r>
            <a:endParaRPr lang="en-GB" altLang="en-US" dirty="0">
              <a:latin typeface="Microsoft YaHei" panose="020B0503020204020204" pitchFamily="34" charset="-122"/>
              <a:ea typeface="Microsoft YaHei" panose="020B0503020204020204" pitchFamily="34" charset="-122"/>
              <a:cs typeface="Microsoft YaHei" panose="020B0503020204020204" pitchFamily="34" charset="-122"/>
            </a:endParaRPr>
          </a:p>
          <a:p>
            <a:r>
              <a:rPr lang="en-GB" altLang="zh-CN" b="1" dirty="0">
                <a:latin typeface="Microsoft YaHei" panose="020B0503020204020204" pitchFamily="34" charset="-122"/>
                <a:ea typeface="Microsoft YaHei" panose="020B0503020204020204" pitchFamily="34" charset="-122"/>
                <a:cs typeface="Microsoft YaHei" panose="020B0503020204020204" pitchFamily="34" charset="-122"/>
              </a:rPr>
              <a:t>WKTYPE </a:t>
            </a:r>
            <a:r>
              <a:rPr lang="en-GB" altLang="zh-CN" b="1" dirty="0" smtClean="0">
                <a:latin typeface="Microsoft YaHei" panose="020B0503020204020204" pitchFamily="34" charset="-122"/>
                <a:ea typeface="Microsoft YaHei" panose="020B0503020204020204" pitchFamily="34" charset="-122"/>
                <a:cs typeface="Microsoft YaHei" panose="020B0503020204020204" pitchFamily="34" charset="-122"/>
              </a:rPr>
              <a:t>: </a:t>
            </a:r>
            <a:r>
              <a:rPr lang="en-GB" altLang="zh-CN" dirty="0" smtClean="0">
                <a:latin typeface="Microsoft YaHei" panose="020B0503020204020204" pitchFamily="34" charset="-122"/>
                <a:ea typeface="Microsoft YaHei" panose="020B0503020204020204" pitchFamily="34" charset="-122"/>
                <a:sym typeface="+mn-ea"/>
              </a:rPr>
              <a:t>WKS07_PSTEP6</a:t>
            </a:r>
            <a:endParaRPr dirty="0">
              <a:latin typeface="Microsoft YaHei" panose="020B0503020204020204" pitchFamily="34" charset="-122"/>
              <a:ea typeface="Microsoft YaHei" panose="020B0503020204020204" pitchFamily="34" charset="-122"/>
              <a:cs typeface="Microsoft YaHei" panose="020B0503020204020204" pitchFamily="34" charset="-122"/>
            </a:endParaRPr>
          </a:p>
          <a:p>
            <a:r>
              <a:rPr lang="en-GB" altLang="en-US" b="1" dirty="0" smtClean="0">
                <a:latin typeface="Microsoft YaHei" panose="020B0503020204020204" pitchFamily="34" charset="-122"/>
                <a:ea typeface="Microsoft YaHei" panose="020B0503020204020204" pitchFamily="34" charset="-122"/>
                <a:cs typeface="Microsoft YaHei" panose="020B0503020204020204" pitchFamily="34" charset="-122"/>
              </a:rPr>
              <a:t>Program name: </a:t>
            </a:r>
            <a:r>
              <a:rPr lang="en-GB" altLang="zh-CN" dirty="0" err="1" smtClean="0">
                <a:latin typeface="Microsoft YaHei" panose="020B0503020204020204" pitchFamily="34" charset="-122"/>
                <a:ea typeface="Microsoft YaHei" panose="020B0503020204020204" pitchFamily="34" charset="-122"/>
                <a:cs typeface="Microsoft YaHei" panose="020B0503020204020204" pitchFamily="34" charset="-122"/>
              </a:rPr>
              <a:t>CloneTrooper</a:t>
            </a:r>
            <a:endParaRPr lang="en-US" altLang="zh-CN" dirty="0">
              <a:latin typeface="Microsoft YaHei" panose="020B0503020204020204" pitchFamily="34" charset="-122"/>
              <a:ea typeface="Microsoft YaHei" panose="020B0503020204020204" pitchFamily="34" charset="-122"/>
              <a:cs typeface="Microsoft YaHei" panose="020B0503020204020204" pitchFamily="34" charset="-122"/>
            </a:endParaRPr>
          </a:p>
        </p:txBody>
      </p:sp>
      <p:sp>
        <p:nvSpPr>
          <p:cNvPr id="9" name="文字方塊 8"/>
          <p:cNvSpPr txBox="1"/>
          <p:nvPr/>
        </p:nvSpPr>
        <p:spPr>
          <a:xfrm>
            <a:off x="166255" y="1147963"/>
            <a:ext cx="11070590" cy="923330"/>
          </a:xfrm>
          <a:prstGeom prst="rect">
            <a:avLst/>
          </a:prstGeom>
          <a:noFill/>
        </p:spPr>
        <p:txBody>
          <a:bodyPr wrap="square" rtlCol="0">
            <a:spAutoFit/>
          </a:bodyPr>
          <a:lstStyle/>
          <a:p>
            <a:r>
              <a:rPr lang="en-GB" altLang="zh-TW" b="1" dirty="0">
                <a:latin typeface="Microsoft YaHei" panose="020B0503020204020204" pitchFamily="34" charset="-122"/>
                <a:ea typeface="Microsoft YaHei" panose="020B0503020204020204" pitchFamily="34" charset="-122"/>
                <a:cs typeface="Microsoft YaHei" panose="020B0503020204020204" pitchFamily="34" charset="-122"/>
              </a:rPr>
              <a:t>Current site functions </a:t>
            </a:r>
            <a:r>
              <a:rPr lang="en-GB" altLang="zh-CN" b="1" dirty="0" smtClean="0">
                <a:latin typeface="Microsoft YaHei" panose="020B0503020204020204" pitchFamily="34" charset="-122"/>
                <a:ea typeface="Microsoft YaHei" panose="020B0503020204020204" pitchFamily="34" charset="-122"/>
                <a:cs typeface="Microsoft YaHei" panose="020B0503020204020204" pitchFamily="34" charset="-122"/>
              </a:rPr>
              <a:t>:</a:t>
            </a:r>
            <a:r>
              <a:rPr lang="en-GB" altLang="zh-CN" b="1" dirty="0" smtClean="0">
                <a:latin typeface="+mn-ea"/>
              </a:rPr>
              <a:t> </a:t>
            </a:r>
            <a:endParaRPr lang="en-GB" altLang="zh-CN" b="1" dirty="0" smtClean="0">
              <a:latin typeface="+mn-ea"/>
            </a:endParaRPr>
          </a:p>
          <a:p>
            <a:pPr marL="285750" indent="-285750">
              <a:buFont typeface="Arial" panose="020B0604020202020204" pitchFamily="34" charset="0"/>
              <a:buChar char="•"/>
            </a:pPr>
            <a:r>
              <a:rPr lang="en-GB" altLang="zh-CN" dirty="0" smtClean="0">
                <a:latin typeface="Microsoft YaHei" panose="020B0503020204020204" pitchFamily="34" charset="-122"/>
                <a:ea typeface="Microsoft YaHei" panose="020B0503020204020204" pitchFamily="34" charset="-122"/>
                <a:cs typeface="Microsoft YaHei" panose="020B0503020204020204" pitchFamily="34" charset="-122"/>
              </a:rPr>
              <a:t>ROUTING CONTROL </a:t>
            </a:r>
            <a:r>
              <a:rPr lang="en-GB" altLang="en-US" dirty="0" smtClean="0">
                <a:latin typeface="Microsoft YaHei" panose="020B0503020204020204" pitchFamily="34" charset="-122"/>
                <a:ea typeface="Microsoft YaHei" panose="020B0503020204020204" pitchFamily="34" charset="-122"/>
                <a:cs typeface="Microsoft YaHei" panose="020B0503020204020204" pitchFamily="34" charset="-122"/>
              </a:rPr>
              <a:t>stuck</a:t>
            </a:r>
            <a:endParaRPr lang="en-US" altLang="zh-CN" dirty="0" smtClean="0">
              <a:latin typeface="Microsoft YaHei" panose="020B0503020204020204" pitchFamily="34" charset="-122"/>
              <a:ea typeface="Microsoft YaHei" panose="020B0503020204020204" pitchFamily="34" charset="-122"/>
              <a:cs typeface="Microsoft YaHei" panose="020B0503020204020204" pitchFamily="34" charset="-122"/>
            </a:endParaRPr>
          </a:p>
          <a:p>
            <a:pPr marL="285750" indent="-285750">
              <a:buFont typeface="Arial" panose="020B0604020202020204" pitchFamily="34" charset="0"/>
              <a:buChar char="•"/>
            </a:pPr>
            <a:r>
              <a:rPr lang="en-GB" altLang="zh-CN" dirty="0" smtClean="0">
                <a:latin typeface="Microsoft YaHei" panose="020B0503020204020204" pitchFamily="34" charset="-122"/>
                <a:ea typeface="Microsoft YaHei" panose="020B0503020204020204" pitchFamily="34" charset="-122"/>
                <a:cs typeface="Microsoft YaHei" panose="020B0503020204020204" pitchFamily="34" charset="-122"/>
              </a:rPr>
              <a:t>CHK ROUTE </a:t>
            </a:r>
            <a:r>
              <a:rPr lang="en-GB" altLang="en-US" dirty="0" smtClean="0">
                <a:latin typeface="Microsoft YaHei" panose="020B0503020204020204" pitchFamily="34" charset="-122"/>
                <a:ea typeface="Microsoft YaHei" panose="020B0503020204020204" pitchFamily="34" charset="-122"/>
                <a:cs typeface="Microsoft YaHei" panose="020B0503020204020204" pitchFamily="34" charset="-122"/>
              </a:rPr>
              <a:t>passing station</a:t>
            </a:r>
            <a:endParaRPr lang="en-GB" altLang="en-US" dirty="0" smtClean="0">
              <a:latin typeface="Microsoft YaHei" panose="020B0503020204020204" pitchFamily="34" charset="-122"/>
              <a:ea typeface="Microsoft YaHei" panose="020B0503020204020204" pitchFamily="34" charset="-122"/>
              <a:cs typeface="Microsoft YaHei" panose="020B0503020204020204" pitchFamily="34" charset="-122"/>
            </a:endParaRPr>
          </a:p>
        </p:txBody>
      </p:sp>
      <p:pic>
        <p:nvPicPr>
          <p:cNvPr id="4" name="圖片 3"/>
          <p:cNvPicPr>
            <a:picLocks noChangeAspect="1"/>
          </p:cNvPicPr>
          <p:nvPr/>
        </p:nvPicPr>
        <p:blipFill>
          <a:blip r:embed="rId1"/>
          <a:stretch>
            <a:fillRect/>
          </a:stretch>
        </p:blipFill>
        <p:spPr>
          <a:xfrm>
            <a:off x="4406265" y="1633220"/>
            <a:ext cx="7620000" cy="460057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方塊 2"/>
          <p:cNvSpPr txBox="1"/>
          <p:nvPr/>
        </p:nvSpPr>
        <p:spPr>
          <a:xfrm>
            <a:off x="285889" y="191493"/>
            <a:ext cx="10297671" cy="829945"/>
          </a:xfrm>
          <a:prstGeom prst="rect">
            <a:avLst/>
          </a:prstGeom>
          <a:noFill/>
        </p:spPr>
        <p:txBody>
          <a:bodyPr wrap="square" rtlCol="0">
            <a:spAutoFit/>
          </a:bodyPr>
          <a:lstStyle/>
          <a:p>
            <a:r>
              <a:rPr lang="en-GB" sz="2400" dirty="0" smtClean="0">
                <a:latin typeface="Times New Roman" panose="02020603050405020304" charset="0"/>
                <a:ea typeface="Microsoft YaHei" panose="020B0503020204020204" pitchFamily="34" charset="-122"/>
                <a:cs typeface="Times New Roman" panose="02020603050405020304" charset="0"/>
              </a:rPr>
              <a:t>HSG-MO_LINK_LOTCODE- </a:t>
            </a:r>
            <a:r>
              <a:rPr lang="en-GB" altLang="en-US" sz="2400" dirty="0" smtClean="0">
                <a:latin typeface="Times New Roman" panose="02020603050405020304" charset="0"/>
                <a:ea typeface="Microsoft YaHei" panose="020B0503020204020204" pitchFamily="34" charset="-122"/>
                <a:cs typeface="Times New Roman" panose="02020603050405020304" charset="0"/>
              </a:rPr>
              <a:t>Hand Brush Station</a:t>
            </a:r>
            <a:endParaRPr lang="en-US" sz="2400" dirty="0">
              <a:latin typeface="Times New Roman" panose="02020603050405020304" charset="0"/>
              <a:ea typeface="Microsoft YaHei" panose="020B0503020204020204" pitchFamily="34" charset="-122"/>
              <a:cs typeface="Times New Roman" panose="02020603050405020304" charset="0"/>
            </a:endParaRPr>
          </a:p>
          <a:p>
            <a:endParaRPr lang="en-US" sz="2400" dirty="0">
              <a:latin typeface="Times New Roman" panose="02020603050405020304" charset="0"/>
              <a:ea typeface="Microsoft YaHei" panose="020B0503020204020204" pitchFamily="34" charset="-122"/>
              <a:cs typeface="Times New Roman" panose="02020603050405020304" charset="0"/>
            </a:endParaRPr>
          </a:p>
        </p:txBody>
      </p:sp>
      <p:sp>
        <p:nvSpPr>
          <p:cNvPr id="8" name="文字方塊 7"/>
          <p:cNvSpPr txBox="1"/>
          <p:nvPr/>
        </p:nvSpPr>
        <p:spPr>
          <a:xfrm>
            <a:off x="166255" y="3497263"/>
            <a:ext cx="4608945" cy="2306955"/>
          </a:xfrm>
          <a:prstGeom prst="rect">
            <a:avLst/>
          </a:prstGeom>
          <a:noFill/>
        </p:spPr>
        <p:txBody>
          <a:bodyPr wrap="square" rtlCol="0">
            <a:spAutoFit/>
          </a:bodyPr>
          <a:lstStyle/>
          <a:p>
            <a:r>
              <a:rPr lang="en-GB" altLang="en-US" b="1" dirty="0" smtClean="0">
                <a:latin typeface="Times New Roman" panose="02020603050405020304" charset="0"/>
                <a:ea typeface="Microsoft YaHei" panose="020B0503020204020204" pitchFamily="34" charset="-122"/>
                <a:cs typeface="Times New Roman" panose="02020603050405020304" charset="0"/>
              </a:rPr>
              <a:t>Brushing method </a:t>
            </a:r>
            <a:r>
              <a:rPr lang="en-GB" altLang="zh-CN" b="1" dirty="0" smtClean="0">
                <a:latin typeface="Times New Roman" panose="02020603050405020304" charset="0"/>
                <a:ea typeface="Microsoft YaHei" panose="020B0503020204020204" pitchFamily="34" charset="-122"/>
                <a:cs typeface="Times New Roman" panose="02020603050405020304" charset="0"/>
              </a:rPr>
              <a:t>: </a:t>
            </a:r>
            <a:r>
              <a:rPr lang="en-GB" dirty="0" smtClean="0">
                <a:latin typeface="Times New Roman" panose="02020603050405020304" charset="0"/>
                <a:ea typeface="Microsoft YaHei" panose="020B0503020204020204" pitchFamily="34" charset="-122"/>
                <a:cs typeface="Times New Roman" panose="02020603050405020304" charset="0"/>
              </a:rPr>
              <a:t>MO </a:t>
            </a:r>
            <a:r>
              <a:rPr lang="en-GB" altLang="en-US" dirty="0" smtClean="0">
                <a:latin typeface="Times New Roman" panose="02020603050405020304" charset="0"/>
                <a:ea typeface="Microsoft YaHei" panose="020B0503020204020204" pitchFamily="34" charset="-122"/>
                <a:cs typeface="Times New Roman" panose="02020603050405020304" charset="0"/>
              </a:rPr>
              <a:t>work order number </a:t>
            </a:r>
            <a:r>
              <a:rPr lang="en-GB" dirty="0" smtClean="0">
                <a:latin typeface="Times New Roman" panose="02020603050405020304" charset="0"/>
                <a:ea typeface="Microsoft YaHei" panose="020B0503020204020204" pitchFamily="34" charset="-122"/>
                <a:cs typeface="Times New Roman" panose="02020603050405020304" charset="0"/>
              </a:rPr>
              <a:t>+KPBC+LOTCODE (KPSN)+FINISH+KPBC+LOTCODE(KPSN)+FINISH.....</a:t>
            </a:r>
            <a:endParaRPr lang="en-GB" dirty="0" smtClean="0">
              <a:latin typeface="Times New Roman" panose="02020603050405020304" charset="0"/>
              <a:ea typeface="Microsoft YaHei" panose="020B0503020204020204" pitchFamily="34" charset="-122"/>
              <a:cs typeface="Times New Roman" panose="02020603050405020304" charset="0"/>
            </a:endParaRPr>
          </a:p>
          <a:p>
            <a:endParaRPr lang="en-US" altLang="zh-CN" dirty="0" smtClean="0">
              <a:latin typeface="Times New Roman" panose="02020603050405020304" charset="0"/>
              <a:ea typeface="Microsoft YaHei" panose="020B0503020204020204" pitchFamily="34" charset="-122"/>
              <a:cs typeface="Times New Roman" panose="02020603050405020304" charset="0"/>
            </a:endParaRPr>
          </a:p>
          <a:p>
            <a:r>
              <a:rPr lang="en-GB" altLang="zh-CN" b="1" dirty="0">
                <a:latin typeface="Times New Roman" panose="02020603050405020304" charset="0"/>
                <a:ea typeface="Microsoft YaHei" panose="020B0503020204020204" pitchFamily="34" charset="-122"/>
                <a:cs typeface="Times New Roman" panose="02020603050405020304" charset="0"/>
              </a:rPr>
              <a:t>WKTYPE </a:t>
            </a:r>
            <a:r>
              <a:rPr lang="en-GB" altLang="zh-CN" b="1" dirty="0" smtClean="0">
                <a:latin typeface="Times New Roman" panose="02020603050405020304" charset="0"/>
                <a:ea typeface="Microsoft YaHei" panose="020B0503020204020204" pitchFamily="34" charset="-122"/>
                <a:cs typeface="Times New Roman" panose="02020603050405020304" charset="0"/>
              </a:rPr>
              <a:t>: </a:t>
            </a:r>
            <a:r>
              <a:rPr lang="en-GB" altLang="en-US" dirty="0" smtClean="0">
                <a:latin typeface="Times New Roman" panose="02020603050405020304" charset="0"/>
                <a:ea typeface="Microsoft YaHei" panose="020B0503020204020204" pitchFamily="34" charset="-122"/>
                <a:cs typeface="Times New Roman" panose="02020603050405020304" charset="0"/>
              </a:rPr>
              <a:t>WKS07_PSTEP6</a:t>
            </a:r>
            <a:endParaRPr lang="en-US" altLang="zh-CN" dirty="0" smtClean="0">
              <a:latin typeface="Times New Roman" panose="02020603050405020304" charset="0"/>
              <a:ea typeface="Microsoft YaHei" panose="020B0503020204020204" pitchFamily="34" charset="-122"/>
              <a:cs typeface="Times New Roman" panose="02020603050405020304" charset="0"/>
            </a:endParaRPr>
          </a:p>
          <a:p>
            <a:endParaRPr lang="zh-CN" altLang="en-US" dirty="0" smtClean="0">
              <a:latin typeface="Times New Roman" panose="02020603050405020304" charset="0"/>
              <a:ea typeface="Microsoft YaHei" panose="020B0503020204020204" pitchFamily="34" charset="-122"/>
              <a:cs typeface="Times New Roman" panose="02020603050405020304" charset="0"/>
            </a:endParaRPr>
          </a:p>
          <a:p>
            <a:r>
              <a:rPr lang="en-GB" altLang="en-US" b="1" dirty="0">
                <a:latin typeface="Times New Roman" panose="02020603050405020304" charset="0"/>
                <a:ea typeface="Microsoft YaHei" panose="020B0503020204020204" pitchFamily="34" charset="-122"/>
                <a:cs typeface="Times New Roman" panose="02020603050405020304" charset="0"/>
              </a:rPr>
              <a:t>Program name </a:t>
            </a:r>
            <a:r>
              <a:rPr lang="en-GB" altLang="zh-CN" b="1" dirty="0" smtClean="0">
                <a:latin typeface="Times New Roman" panose="02020603050405020304" charset="0"/>
                <a:ea typeface="Microsoft YaHei" panose="020B0503020204020204" pitchFamily="34" charset="-122"/>
                <a:cs typeface="Times New Roman" panose="02020603050405020304" charset="0"/>
                <a:sym typeface="+mn-ea"/>
              </a:rPr>
              <a:t>: </a:t>
            </a:r>
            <a:r>
              <a:rPr lang="en-GB" altLang="en-US" dirty="0">
                <a:latin typeface="Times New Roman" panose="02020603050405020304" charset="0"/>
                <a:ea typeface="Microsoft YaHei" panose="020B0503020204020204" pitchFamily="34" charset="-122"/>
                <a:cs typeface="Times New Roman" panose="02020603050405020304" charset="0"/>
                <a:sym typeface="+mn-ea"/>
              </a:rPr>
              <a:t>CT_Pack </a:t>
            </a:r>
            <a:r>
              <a:rPr lang="en-GB" altLang="zh-CN" dirty="0">
                <a:latin typeface="Times New Roman" panose="02020603050405020304" charset="0"/>
                <a:ea typeface="Microsoft YaHei" panose="020B0503020204020204" pitchFamily="34" charset="-122"/>
                <a:cs typeface="Times New Roman" panose="02020603050405020304" charset="0"/>
                <a:sym typeface="+mn-ea"/>
              </a:rPr>
              <a:t>.Mo_Link_Lotcode </a:t>
            </a:r>
            <a:endParaRPr lang="en-US" altLang="zh-CN" dirty="0" err="1" smtClean="0">
              <a:latin typeface="Times New Roman" panose="02020603050405020304" charset="0"/>
              <a:ea typeface="Microsoft YaHei" panose="020B0503020204020204" pitchFamily="34" charset="-122"/>
              <a:cs typeface="Times New Roman" panose="02020603050405020304" charset="0"/>
            </a:endParaRPr>
          </a:p>
        </p:txBody>
      </p:sp>
      <p:sp>
        <p:nvSpPr>
          <p:cNvPr id="9" name="文字方塊 8"/>
          <p:cNvSpPr txBox="1"/>
          <p:nvPr/>
        </p:nvSpPr>
        <p:spPr>
          <a:xfrm>
            <a:off x="166255" y="792363"/>
            <a:ext cx="11070590" cy="2584450"/>
          </a:xfrm>
          <a:prstGeom prst="rect">
            <a:avLst/>
          </a:prstGeom>
          <a:noFill/>
        </p:spPr>
        <p:txBody>
          <a:bodyPr wrap="square" rtlCol="0">
            <a:spAutoFit/>
          </a:bodyPr>
          <a:lstStyle/>
          <a:p>
            <a:pPr algn="l">
              <a:buClrTx/>
              <a:buSzTx/>
              <a:buFontTx/>
            </a:pPr>
            <a:r>
              <a:rPr lang="en-GB" altLang="zh-TW" b="1" dirty="0">
                <a:latin typeface="Times New Roman" panose="02020603050405020304" charset="0"/>
                <a:ea typeface="Microsoft YaHei" panose="020B0503020204020204" pitchFamily="34" charset="-122"/>
                <a:cs typeface="Times New Roman" panose="02020603050405020304" charset="0"/>
              </a:rPr>
              <a:t>Current site functions </a:t>
            </a:r>
            <a:r>
              <a:rPr lang="en-GB" altLang="zh-CN" b="1" dirty="0" smtClean="0">
                <a:latin typeface="Times New Roman" panose="02020603050405020304" charset="0"/>
                <a:ea typeface="Microsoft YaHei" panose="020B0503020204020204" pitchFamily="34" charset="-122"/>
                <a:cs typeface="Times New Roman" panose="02020603050405020304" charset="0"/>
              </a:rPr>
              <a:t>:</a:t>
            </a:r>
            <a:endParaRPr lang="en-GB" altLang="zh-CN" b="1" dirty="0" smtClean="0">
              <a:latin typeface="Times New Roman" panose="02020603050405020304" charset="0"/>
              <a:ea typeface="Microsoft YaHei" panose="020B0503020204020204" pitchFamily="34" charset="-122"/>
              <a:cs typeface="Times New Roman" panose="02020603050405020304" charset="0"/>
            </a:endParaRPr>
          </a:p>
          <a:p>
            <a:pPr marL="285750" indent="-285750" algn="l">
              <a:buClrTx/>
              <a:buSzTx/>
              <a:buFont typeface="Arial" panose="020B0604020202020204" pitchFamily="34" charset="0"/>
              <a:buChar char="•"/>
            </a:pPr>
            <a:r>
              <a:rPr lang="en-GB" altLang="zh-CN" dirty="0" smtClean="0">
                <a:latin typeface="Times New Roman" panose="02020603050405020304" charset="0"/>
                <a:ea typeface="Microsoft YaHei" panose="020B0503020204020204" pitchFamily="34" charset="-122"/>
                <a:cs typeface="Times New Roman" panose="02020603050405020304" charset="0"/>
              </a:rPr>
              <a:t>OFFLINE </a:t>
            </a:r>
            <a:r>
              <a:rPr lang="en-GB" altLang="en-US" dirty="0" smtClean="0">
                <a:latin typeface="Times New Roman" panose="02020603050405020304" charset="0"/>
                <a:ea typeface="Microsoft YaHei" panose="020B0503020204020204" pitchFamily="34" charset="-122"/>
                <a:cs typeface="Times New Roman" panose="02020603050405020304" charset="0"/>
              </a:rPr>
              <a:t>position</a:t>
            </a:r>
            <a:endParaRPr lang="en-US" altLang="zh-CN" dirty="0" smtClean="0">
              <a:latin typeface="Times New Roman" panose="02020603050405020304" charset="0"/>
              <a:ea typeface="Microsoft YaHei" panose="020B0503020204020204" pitchFamily="34" charset="-122"/>
              <a:cs typeface="Times New Roman" panose="02020603050405020304" charset="0"/>
            </a:endParaRPr>
          </a:p>
          <a:p>
            <a:pPr marL="285750" indent="-285750" algn="l">
              <a:buClrTx/>
              <a:buSzTx/>
              <a:buFont typeface="Arial" panose="020B0604020202020204" pitchFamily="34" charset="0"/>
              <a:buChar char="•"/>
            </a:pPr>
            <a:r>
              <a:rPr lang="en-GB" altLang="zh-CN" dirty="0" smtClean="0">
                <a:latin typeface="Times New Roman" panose="02020603050405020304" charset="0"/>
                <a:ea typeface="Microsoft YaHei" panose="020B0503020204020204" pitchFamily="34" charset="-122"/>
                <a:cs typeface="Times New Roman" panose="02020603050405020304" charset="0"/>
              </a:rPr>
              <a:t>The MO state of </a:t>
            </a:r>
            <a:r>
              <a:rPr lang="en-GB" altLang="en-US" dirty="0" smtClean="0">
                <a:latin typeface="Times New Roman" panose="02020603050405020304" charset="0"/>
                <a:ea typeface="Microsoft YaHei" panose="020B0503020204020204" pitchFamily="34" charset="-122"/>
                <a:cs typeface="Times New Roman" panose="02020603050405020304" charset="0"/>
              </a:rPr>
              <a:t>the stuck level is the unfolded state.</a:t>
            </a:r>
            <a:endParaRPr lang="en-US" altLang="zh-CN" dirty="0" smtClean="0">
              <a:latin typeface="Times New Roman" panose="02020603050405020304" charset="0"/>
              <a:ea typeface="Microsoft YaHei" panose="020B0503020204020204" pitchFamily="34" charset="-122"/>
              <a:cs typeface="Times New Roman" panose="02020603050405020304" charset="0"/>
            </a:endParaRPr>
          </a:p>
          <a:p>
            <a:pPr marL="285750" indent="-285750" algn="l">
              <a:buClrTx/>
              <a:buSzTx/>
              <a:buFont typeface="Arial" panose="020B0604020202020204" pitchFamily="34" charset="0"/>
              <a:buChar char="•"/>
            </a:pPr>
            <a:r>
              <a:rPr lang="en-GB" altLang="en-US" dirty="0" smtClean="0">
                <a:latin typeface="Times New Roman" panose="02020603050405020304" charset="0"/>
                <a:ea typeface="Microsoft YaHei" panose="020B0503020204020204" pitchFamily="34" charset="-122"/>
                <a:cs typeface="Times New Roman" panose="02020603050405020304" charset="0"/>
              </a:rPr>
              <a:t>Bind the work order with </a:t>
            </a:r>
            <a:r>
              <a:rPr lang="en-GB" altLang="zh-CN" dirty="0" smtClean="0">
                <a:latin typeface="Times New Roman" panose="02020603050405020304" charset="0"/>
                <a:ea typeface="Microsoft YaHei" panose="020B0503020204020204" pitchFamily="34" charset="-122"/>
                <a:cs typeface="Times New Roman" panose="02020603050405020304" charset="0"/>
              </a:rPr>
              <a:t>LOTCODE ,</a:t>
            </a:r>
            <a:endParaRPr lang="en-GB" altLang="zh-CN" dirty="0" smtClean="0">
              <a:latin typeface="Times New Roman" panose="02020603050405020304" charset="0"/>
              <a:ea typeface="Microsoft YaHei" panose="020B0503020204020204" pitchFamily="34" charset="-122"/>
              <a:cs typeface="Times New Roman" panose="02020603050405020304" charset="0"/>
            </a:endParaRPr>
          </a:p>
          <a:p>
            <a:pPr indent="0" algn="l">
              <a:buClrTx/>
              <a:buSzTx/>
              <a:buFont typeface="Arial" panose="020B0604020202020204" pitchFamily="34" charset="0"/>
              <a:buNone/>
            </a:pPr>
            <a:r>
              <a:rPr lang="en-GB" altLang="zh-CN" dirty="0" smtClean="0">
                <a:latin typeface="Times New Roman" panose="02020603050405020304" charset="0"/>
                <a:ea typeface="Microsoft YaHei" panose="020B0503020204020204" pitchFamily="34" charset="-122"/>
                <a:cs typeface="Times New Roman" panose="02020603050405020304" charset="0"/>
              </a:rPr>
              <a:t>     MO_LOTCODE </a:t>
            </a:r>
            <a:r>
              <a:rPr lang="en-GB" altLang="en-US" dirty="0" smtClean="0">
                <a:latin typeface="Times New Roman" panose="02020603050405020304" charset="0"/>
                <a:ea typeface="Microsoft YaHei" panose="020B0503020204020204" pitchFamily="34" charset="-122"/>
                <a:cs typeface="Times New Roman" panose="02020603050405020304" charset="0"/>
              </a:rPr>
              <a:t>table</a:t>
            </a:r>
            <a:endParaRPr lang="en-US" altLang="zh-CN" dirty="0" smtClean="0">
              <a:latin typeface="Times New Roman" panose="02020603050405020304" charset="0"/>
              <a:ea typeface="Microsoft YaHei" panose="020B0503020204020204" pitchFamily="34" charset="-122"/>
              <a:cs typeface="Times New Roman" panose="02020603050405020304" charset="0"/>
            </a:endParaRPr>
          </a:p>
          <a:p>
            <a:pPr marL="285750" indent="-285750">
              <a:buFont typeface="Arial" panose="020B0604020202020204" pitchFamily="34" charset="0"/>
              <a:buChar char="•"/>
            </a:pPr>
            <a:r>
              <a:rPr lang="en-GB" altLang="en-US" dirty="0" smtClean="0">
                <a:latin typeface="Times New Roman" panose="02020603050405020304" charset="0"/>
                <a:ea typeface="Microsoft YaHei" panose="020B0503020204020204" pitchFamily="34" charset="-122"/>
                <a:cs typeface="Times New Roman" panose="02020603050405020304" charset="0"/>
              </a:rPr>
              <a:t>Block </a:t>
            </a:r>
            <a:r>
              <a:rPr lang="en-GB" altLang="zh-CN" dirty="0">
                <a:latin typeface="Times New Roman" panose="02020603050405020304" charset="0"/>
                <a:ea typeface="Microsoft YaHei" panose="020B0503020204020204" pitchFamily="34" charset="-122"/>
                <a:cs typeface="Times New Roman" panose="02020603050405020304" charset="0"/>
              </a:rPr>
              <a:t>LOTCODE </a:t>
            </a:r>
            <a:r>
              <a:rPr lang="en-GB" altLang="en-US" dirty="0" smtClean="0">
                <a:latin typeface="Times New Roman" panose="02020603050405020304" charset="0"/>
                <a:ea typeface="Microsoft YaHei" panose="020B0503020204020204" pitchFamily="34" charset="-122"/>
                <a:cs typeface="Times New Roman" panose="02020603050405020304" charset="0"/>
              </a:rPr>
              <a:t>rules</a:t>
            </a:r>
            <a:endParaRPr lang="en-US" altLang="zh-CN" dirty="0" smtClean="0">
              <a:latin typeface="Times New Roman" panose="02020603050405020304" charset="0"/>
              <a:ea typeface="Microsoft YaHei" panose="020B0503020204020204" pitchFamily="34" charset="-122"/>
              <a:cs typeface="Times New Roman" panose="02020603050405020304" charset="0"/>
            </a:endParaRPr>
          </a:p>
          <a:p>
            <a:pPr marL="285750" indent="-285750" algn="l">
              <a:buClrTx/>
              <a:buSzTx/>
              <a:buFont typeface="Arial" panose="020B0604020202020204" pitchFamily="34" charset="0"/>
              <a:buChar char="•"/>
            </a:pPr>
            <a:r>
              <a:rPr lang="en-GB" altLang="en-US" dirty="0" smtClean="0">
                <a:latin typeface="Times New Roman" panose="02020603050405020304" charset="0"/>
                <a:ea typeface="Microsoft YaHei" panose="020B0503020204020204" pitchFamily="34" charset="-122"/>
                <a:cs typeface="Times New Roman" panose="02020603050405020304" charset="0"/>
              </a:rPr>
              <a:t>Check the 26th </a:t>
            </a:r>
            <a:r>
              <a:rPr lang="en-GB" altLang="zh-CN" dirty="0" smtClean="0">
                <a:latin typeface="Times New Roman" panose="02020603050405020304" charset="0"/>
                <a:ea typeface="Microsoft YaHei" panose="020B0503020204020204" pitchFamily="34" charset="-122"/>
                <a:cs typeface="Times New Roman" panose="02020603050405020304" charset="0"/>
              </a:rPr>
              <a:t>code </a:t>
            </a:r>
            <a:r>
              <a:rPr lang="en-GB" altLang="en-US" dirty="0" smtClean="0">
                <a:latin typeface="Times New Roman" panose="02020603050405020304" charset="0"/>
                <a:ea typeface="Microsoft YaHei" panose="020B0503020204020204" pitchFamily="34" charset="-122"/>
                <a:cs typeface="Times New Roman" panose="02020603050405020304" charset="0"/>
              </a:rPr>
              <a:t>algorithm </a:t>
            </a:r>
            <a:r>
              <a:rPr lang="en-US" altLang="en-GB" dirty="0" smtClean="0">
                <a:latin typeface="Times New Roman" panose="02020603050405020304" charset="0"/>
                <a:ea typeface="Microsoft YaHei" panose="020B0503020204020204" pitchFamily="34" charset="-122"/>
                <a:cs typeface="Times New Roman" panose="02020603050405020304" charset="0"/>
              </a:rPr>
              <a:t>,</a:t>
            </a:r>
            <a:endParaRPr lang="en-GB" altLang="en-US" dirty="0" smtClean="0">
              <a:latin typeface="Times New Roman" panose="02020603050405020304" charset="0"/>
              <a:ea typeface="Microsoft YaHei" panose="020B0503020204020204" pitchFamily="34" charset="-122"/>
              <a:cs typeface="Times New Roman" panose="02020603050405020304" charset="0"/>
            </a:endParaRPr>
          </a:p>
          <a:p>
            <a:pPr indent="0" algn="l">
              <a:buClrTx/>
              <a:buSzTx/>
              <a:buFont typeface="Arial" panose="020B0604020202020204" pitchFamily="34" charset="0"/>
              <a:buNone/>
            </a:pPr>
            <a:r>
              <a:rPr lang="en-GB" altLang="zh-CN" dirty="0" smtClean="0">
                <a:latin typeface="Times New Roman" panose="02020603050405020304" charset="0"/>
                <a:ea typeface="Microsoft YaHei" panose="020B0503020204020204" pitchFamily="34" charset="-122"/>
                <a:cs typeface="Times New Roman" panose="02020603050405020304" charset="0"/>
              </a:rPr>
              <a:t>     LOTCODE_26_CHECK</a:t>
            </a:r>
            <a:endParaRPr lang="en-GB" altLang="zh-CN" dirty="0" smtClean="0">
              <a:latin typeface="Times New Roman" panose="02020603050405020304" charset="0"/>
              <a:ea typeface="Microsoft YaHei" panose="020B0503020204020204" pitchFamily="34" charset="-122"/>
              <a:cs typeface="Times New Roman" panose="02020603050405020304" charset="0"/>
            </a:endParaRPr>
          </a:p>
          <a:p>
            <a:pPr marL="285750" indent="-285750" algn="l">
              <a:buClrTx/>
              <a:buSzTx/>
              <a:buFont typeface="Arial" panose="020B0604020202020204" pitchFamily="34" charset="0"/>
              <a:buChar char="•"/>
            </a:pPr>
            <a:r>
              <a:rPr lang="en-GB" altLang="en-US" dirty="0" smtClean="0">
                <a:latin typeface="Times New Roman" panose="02020603050405020304" charset="0"/>
                <a:ea typeface="Microsoft YaHei" panose="020B0503020204020204" pitchFamily="34" charset="-122"/>
                <a:cs typeface="Times New Roman" panose="02020603050405020304" charset="0"/>
              </a:rPr>
              <a:t>Limit on the number of single </a:t>
            </a:r>
            <a:r>
              <a:rPr lang="en-GB" altLang="zh-CN" dirty="0" smtClean="0">
                <a:latin typeface="Times New Roman" panose="02020603050405020304" charset="0"/>
                <a:ea typeface="Microsoft YaHei" panose="020B0503020204020204" pitchFamily="34" charset="-122"/>
                <a:cs typeface="Times New Roman" panose="02020603050405020304" charset="0"/>
              </a:rPr>
              <a:t>LOTCODEs </a:t>
            </a:r>
            <a:r>
              <a:rPr lang="en-GB" altLang="en-US" dirty="0" smtClean="0">
                <a:latin typeface="Times New Roman" panose="02020603050405020304" charset="0"/>
                <a:ea typeface="Microsoft YaHei" panose="020B0503020204020204" pitchFamily="34" charset="-122"/>
                <a:cs typeface="Times New Roman" panose="02020603050405020304" charset="0"/>
              </a:rPr>
              <a:t>cleared</a:t>
            </a:r>
            <a:endParaRPr lang="zh-CN" altLang="en-US" dirty="0">
              <a:latin typeface="Times New Roman" panose="02020603050405020304" charset="0"/>
              <a:ea typeface="Microsoft YaHei" panose="020B0503020204020204" pitchFamily="34" charset="-122"/>
              <a:cs typeface="Times New Roman" panose="02020603050405020304" charset="0"/>
            </a:endParaRPr>
          </a:p>
        </p:txBody>
      </p:sp>
      <p:pic>
        <p:nvPicPr>
          <p:cNvPr id="4" name="圖片 3"/>
          <p:cNvPicPr>
            <a:picLocks noChangeAspect="1"/>
          </p:cNvPicPr>
          <p:nvPr/>
        </p:nvPicPr>
        <p:blipFill>
          <a:blip r:embed="rId1"/>
          <a:stretch>
            <a:fillRect/>
          </a:stretch>
        </p:blipFill>
        <p:spPr>
          <a:xfrm>
            <a:off x="5316668" y="1797633"/>
            <a:ext cx="6900545" cy="4195445"/>
          </a:xfrm>
          <a:prstGeom prst="rect">
            <a:avLst/>
          </a:prstGeom>
        </p:spPr>
      </p:pic>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方塊 2"/>
          <p:cNvSpPr txBox="1"/>
          <p:nvPr/>
        </p:nvSpPr>
        <p:spPr>
          <a:xfrm>
            <a:off x="285889" y="191493"/>
            <a:ext cx="10297671" cy="460375"/>
          </a:xfrm>
          <a:prstGeom prst="rect">
            <a:avLst/>
          </a:prstGeom>
          <a:noFill/>
        </p:spPr>
        <p:txBody>
          <a:bodyPr wrap="square" rtlCol="0">
            <a:spAutoFit/>
          </a:bodyPr>
          <a:lstStyle/>
          <a:p>
            <a:r>
              <a:rPr lang="en-GB" altLang="zh-CN" sz="2400" dirty="0">
                <a:latin typeface="Microsoft YaHei" panose="020B0503020204020204" pitchFamily="34" charset="-122"/>
                <a:ea typeface="Microsoft YaHei" panose="020B0503020204020204" pitchFamily="34" charset="-122"/>
                <a:sym typeface="+mn-ea"/>
              </a:rPr>
              <a:t>HSG-PASTE MIC3 TO HSG- </a:t>
            </a:r>
            <a:r>
              <a:rPr lang="en-GB" altLang="en-US" sz="2400" dirty="0">
                <a:latin typeface="Microsoft YaHei" panose="020B0503020204020204" pitchFamily="34" charset="-122"/>
                <a:ea typeface="Microsoft YaHei" panose="020B0503020204020204" pitchFamily="34" charset="-122"/>
                <a:sym typeface="+mn-ea"/>
              </a:rPr>
              <a:t>Hand brush station</a:t>
            </a:r>
            <a:r>
              <a:rPr lang="en-GB" altLang="zh-CN" sz="2400" dirty="0">
                <a:latin typeface="Microsoft YaHei" panose="020B0503020204020204" pitchFamily="34" charset="-122"/>
                <a:ea typeface="Microsoft YaHei" panose="020B0503020204020204" pitchFamily="34" charset="-122"/>
              </a:rPr>
              <a:t> </a:t>
            </a:r>
            <a:endParaRPr lang="en-GB" altLang="zh-CN" sz="2400" dirty="0">
              <a:latin typeface="Microsoft YaHei" panose="020B0503020204020204" pitchFamily="34" charset="-122"/>
              <a:ea typeface="Microsoft YaHei" panose="020B0503020204020204" pitchFamily="34" charset="-122"/>
            </a:endParaRPr>
          </a:p>
        </p:txBody>
      </p:sp>
      <p:sp>
        <p:nvSpPr>
          <p:cNvPr id="6" name="文字方塊 5"/>
          <p:cNvSpPr txBox="1"/>
          <p:nvPr/>
        </p:nvSpPr>
        <p:spPr>
          <a:xfrm>
            <a:off x="285750" y="901382"/>
            <a:ext cx="11350488" cy="4401205"/>
          </a:xfrm>
          <a:prstGeom prst="rect">
            <a:avLst/>
          </a:prstGeom>
          <a:noFill/>
        </p:spPr>
        <p:txBody>
          <a:bodyPr wrap="square" rtlCol="0">
            <a:spAutoFit/>
          </a:bodyPr>
          <a:lstStyle/>
          <a:p>
            <a:r>
              <a:rPr lang="en-GB" altLang="zh-CN" b="1" dirty="0" smtClean="0">
                <a:latin typeface="Microsoft YaHei" panose="020B0503020204020204" pitchFamily="34" charset="-122"/>
                <a:ea typeface="Microsoft YaHei" panose="020B0503020204020204" pitchFamily="34" charset="-122"/>
                <a:sym typeface="+mn-ea"/>
              </a:rPr>
              <a:t>DEVICE </a:t>
            </a:r>
            <a:r>
              <a:rPr lang="en-GB" altLang="en-US" b="1" dirty="0" smtClean="0">
                <a:latin typeface="Microsoft YaHei" panose="020B0503020204020204" pitchFamily="34" charset="-122"/>
                <a:ea typeface="Microsoft YaHei" panose="020B0503020204020204" pitchFamily="34" charset="-122"/>
                <a:sym typeface="+mn-ea"/>
              </a:rPr>
              <a:t>configuration information:</a:t>
            </a:r>
            <a:endParaRPr lang="en-US" altLang="zh-CN" dirty="0">
              <a:latin typeface="Microsoft YaHei" panose="020B0503020204020204" pitchFamily="34" charset="-122"/>
              <a:ea typeface="Microsoft YaHei" panose="020B0503020204020204" pitchFamily="34" charset="-122"/>
            </a:endParaRPr>
          </a:p>
          <a:p>
            <a:r>
              <a:rPr lang="en-GB" altLang="zh-CN" sz="1400" dirty="0" smtClean="0">
                <a:solidFill>
                  <a:schemeClr val="accent2">
                    <a:lumMod val="75000"/>
                  </a:schemeClr>
                </a:solidFill>
                <a:latin typeface="Microsoft YaHei" panose="020B0503020204020204" pitchFamily="34" charset="-122"/>
                <a:ea typeface="Microsoft YaHei" panose="020B0503020204020204" pitchFamily="34" charset="-122"/>
                <a:sym typeface="+mn-ea"/>
              </a:rPr>
              <a:t>DEVICE:SELECT * FROM DEVICE WHERE DEVICE='343358'</a:t>
            </a:r>
            <a:endParaRPr lang="en-US" altLang="zh-CN" sz="1400" dirty="0" smtClean="0">
              <a:solidFill>
                <a:schemeClr val="accent2">
                  <a:lumMod val="75000"/>
                </a:schemeClr>
              </a:solidFill>
              <a:latin typeface="Microsoft YaHei" panose="020B0503020204020204" pitchFamily="34" charset="-122"/>
              <a:ea typeface="Microsoft YaHei" panose="020B0503020204020204" pitchFamily="34" charset="-122"/>
            </a:endParaRPr>
          </a:p>
          <a:p>
            <a:endParaRPr lang="en-US" altLang="zh-CN" dirty="0" smtClean="0">
              <a:latin typeface="Microsoft YaHei" panose="020B0503020204020204" pitchFamily="34" charset="-122"/>
              <a:ea typeface="Microsoft YaHei" panose="020B0503020204020204" pitchFamily="34" charset="-122"/>
            </a:endParaRPr>
          </a:p>
          <a:p>
            <a:endParaRPr lang="en-US" altLang="zh-CN" dirty="0" smtClean="0">
              <a:latin typeface="Microsoft YaHei" panose="020B0503020204020204" pitchFamily="34" charset="-122"/>
              <a:ea typeface="Microsoft YaHei" panose="020B0503020204020204" pitchFamily="34" charset="-122"/>
            </a:endParaRPr>
          </a:p>
          <a:p>
            <a:r>
              <a:rPr lang="en-GB" altLang="zh-CN" sz="1400" dirty="0" smtClean="0">
                <a:solidFill>
                  <a:schemeClr val="accent2">
                    <a:lumMod val="75000"/>
                  </a:schemeClr>
                </a:solidFill>
                <a:latin typeface="Microsoft YaHei" panose="020B0503020204020204" pitchFamily="34" charset="-122"/>
                <a:ea typeface="Microsoft YaHei" panose="020B0503020204020204" pitchFamily="34" charset="-122"/>
                <a:sym typeface="+mn-ea"/>
              </a:rPr>
              <a:t>DEVICE_CFG:SELECT * FROM DEVICE_CFG WHERE DEVICE='343358'</a:t>
            </a:r>
            <a:endParaRPr lang="en-US" altLang="zh-CN" sz="1400" dirty="0" smtClean="0">
              <a:solidFill>
                <a:schemeClr val="accent2">
                  <a:lumMod val="75000"/>
                </a:schemeClr>
              </a:solidFill>
              <a:latin typeface="Microsoft YaHei" panose="020B0503020204020204" pitchFamily="34" charset="-122"/>
              <a:ea typeface="Microsoft YaHei" panose="020B0503020204020204" pitchFamily="34" charset="-122"/>
            </a:endParaRPr>
          </a:p>
          <a:p>
            <a:endParaRPr lang="en-US" altLang="zh-CN" dirty="0" smtClean="0">
              <a:latin typeface="Microsoft YaHei" panose="020B0503020204020204" pitchFamily="34" charset="-122"/>
              <a:ea typeface="Microsoft YaHei" panose="020B0503020204020204" pitchFamily="34" charset="-122"/>
            </a:endParaRPr>
          </a:p>
          <a:p>
            <a:endParaRPr lang="en-US" altLang="zh-CN" dirty="0" smtClean="0">
              <a:latin typeface="Microsoft YaHei" panose="020B0503020204020204" pitchFamily="34" charset="-122"/>
              <a:ea typeface="Microsoft YaHei" panose="020B0503020204020204" pitchFamily="34" charset="-122"/>
            </a:endParaRPr>
          </a:p>
          <a:p>
            <a:endParaRPr lang="en-US" altLang="zh-CN" dirty="0" smtClean="0">
              <a:latin typeface="Microsoft YaHei" panose="020B0503020204020204" pitchFamily="34" charset="-122"/>
              <a:ea typeface="Microsoft YaHei" panose="020B0503020204020204" pitchFamily="34" charset="-122"/>
              <a:sym typeface="+mn-ea"/>
            </a:endParaRPr>
          </a:p>
          <a:p>
            <a:r>
              <a:rPr lang="en-GB" altLang="zh-CN" sz="1400" dirty="0" smtClean="0">
                <a:solidFill>
                  <a:schemeClr val="accent2">
                    <a:lumMod val="75000"/>
                  </a:schemeClr>
                </a:solidFill>
                <a:latin typeface="Microsoft YaHei" panose="020B0503020204020204" pitchFamily="34" charset="-122"/>
                <a:ea typeface="Microsoft YaHei" panose="020B0503020204020204" pitchFamily="34" charset="-122"/>
                <a:sym typeface="+mn-ea"/>
              </a:rPr>
              <a:t>DEVICE_COLLECT:SELECT * FROM DEVICE_COLLECT WHERE DEVICE='343358'</a:t>
            </a:r>
            <a:endParaRPr lang="en-US" altLang="zh-CN" sz="1400" dirty="0">
              <a:solidFill>
                <a:schemeClr val="accent2">
                  <a:lumMod val="75000"/>
                </a:schemeClr>
              </a:solidFill>
              <a:latin typeface="Microsoft YaHei" panose="020B0503020204020204" pitchFamily="34" charset="-122"/>
              <a:ea typeface="Microsoft YaHei" panose="020B0503020204020204" pitchFamily="34" charset="-122"/>
            </a:endParaRPr>
          </a:p>
          <a:p>
            <a:endParaRPr lang="en-US" altLang="zh-CN" dirty="0" smtClean="0">
              <a:latin typeface="Microsoft YaHei" panose="020B0503020204020204" pitchFamily="34" charset="-122"/>
              <a:ea typeface="Microsoft YaHei" panose="020B0503020204020204" pitchFamily="34" charset="-122"/>
            </a:endParaRPr>
          </a:p>
          <a:p>
            <a:endParaRPr lang="en-US" altLang="zh-CN" dirty="0" smtClean="0">
              <a:latin typeface="Microsoft YaHei" panose="020B0503020204020204" pitchFamily="34" charset="-122"/>
              <a:ea typeface="Microsoft YaHei" panose="020B0503020204020204" pitchFamily="34" charset="-122"/>
            </a:endParaRPr>
          </a:p>
          <a:p>
            <a:endParaRPr lang="en-US" altLang="zh-CN" dirty="0" smtClean="0">
              <a:latin typeface="Microsoft YaHei" panose="020B0503020204020204" pitchFamily="34" charset="-122"/>
              <a:ea typeface="Microsoft YaHei" panose="020B0503020204020204" pitchFamily="34" charset="-122"/>
            </a:endParaRPr>
          </a:p>
          <a:p>
            <a:endParaRPr lang="en-US" altLang="zh-CN" dirty="0" smtClean="0">
              <a:latin typeface="Microsoft YaHei" panose="020B0503020204020204" pitchFamily="34" charset="-122"/>
              <a:ea typeface="Microsoft YaHei" panose="020B0503020204020204" pitchFamily="34" charset="-122"/>
            </a:endParaRPr>
          </a:p>
          <a:p>
            <a:r>
              <a:rPr lang="en-GB" altLang="en-US" b="1" dirty="0" smtClean="0">
                <a:latin typeface="Microsoft YaHei" panose="020B0503020204020204" pitchFamily="34" charset="-122"/>
                <a:ea typeface="Microsoft YaHei" panose="020B0503020204020204" pitchFamily="34" charset="-122"/>
              </a:rPr>
              <a:t>Flag function:</a:t>
            </a:r>
            <a:endParaRPr lang="zh-CN" altLang="en-US" dirty="0" smtClean="0">
              <a:latin typeface="Microsoft YaHei" panose="020B0503020204020204" pitchFamily="34" charset="-122"/>
              <a:ea typeface="Microsoft YaHei" panose="020B0503020204020204" pitchFamily="34" charset="-122"/>
            </a:endParaRPr>
          </a:p>
          <a:p>
            <a:r>
              <a:rPr lang="en-GB" altLang="en-US" dirty="0" smtClean="0">
                <a:latin typeface="Microsoft YaHei" panose="020B0503020204020204" pitchFamily="34" charset="-122"/>
                <a:ea typeface="Microsoft YaHei" panose="020B0503020204020204" pitchFamily="34" charset="-122"/>
              </a:rPr>
              <a:t>I </a:t>
            </a:r>
            <a:r>
              <a:rPr lang="en-GB" altLang="zh-CN" dirty="0" smtClean="0">
                <a:latin typeface="Microsoft YaHei" panose="020B0503020204020204" pitchFamily="34" charset="-122"/>
                <a:ea typeface="Microsoft YaHei" panose="020B0503020204020204" pitchFamily="34" charset="-122"/>
              </a:rPr>
              <a:t>: </a:t>
            </a:r>
            <a:r>
              <a:rPr lang="en-GB" altLang="en-US" dirty="0" smtClean="0">
                <a:latin typeface="Microsoft YaHei" panose="020B0503020204020204" pitchFamily="34" charset="-122"/>
                <a:ea typeface="Microsoft YaHei" panose="020B0503020204020204" pitchFamily="34" charset="-122"/>
              </a:rPr>
              <a:t>ISN flashes DB first, Multi DB mode</a:t>
            </a:r>
            <a:endParaRPr lang="en-GB" altLang="en-US" dirty="0" smtClean="0">
              <a:latin typeface="Microsoft YaHei" panose="020B0503020204020204" pitchFamily="34" charset="-122"/>
              <a:ea typeface="Microsoft YaHei" panose="020B0503020204020204" pitchFamily="34" charset="-122"/>
            </a:endParaRPr>
          </a:p>
          <a:p>
            <a:r>
              <a:rPr lang="en-GB" altLang="en-US" dirty="0" smtClean="0">
                <a:latin typeface="Microsoft YaHei" panose="020B0503020204020204" pitchFamily="34" charset="-122"/>
                <a:ea typeface="Microsoft YaHei" panose="020B0503020204020204" pitchFamily="34" charset="-122"/>
              </a:rPr>
              <a:t>R </a:t>
            </a:r>
            <a:r>
              <a:rPr lang="en-GB" altLang="zh-CN" dirty="0" smtClean="0">
                <a:latin typeface="Microsoft YaHei" panose="020B0503020204020204" pitchFamily="34" charset="-122"/>
                <a:ea typeface="Microsoft YaHei" panose="020B0503020204020204" pitchFamily="34" charset="-122"/>
              </a:rPr>
              <a:t>: </a:t>
            </a:r>
            <a:r>
              <a:rPr lang="en-GB" altLang="en-US" dirty="0" smtClean="0">
                <a:latin typeface="Microsoft YaHei" panose="020B0503020204020204" pitchFamily="34" charset="-122"/>
                <a:ea typeface="Microsoft YaHei" panose="020B0503020204020204" pitchFamily="34" charset="-122"/>
              </a:rPr>
              <a:t>COPY the DEVINFO of the SID where the ISN is located back to the SID where the DEVICE is located</a:t>
            </a:r>
            <a:endParaRPr lang="en-GB" altLang="en-US" dirty="0" smtClean="0">
              <a:latin typeface="Microsoft YaHei" panose="020B0503020204020204" pitchFamily="34" charset="-122"/>
              <a:ea typeface="Microsoft YaHei" panose="020B0503020204020204" pitchFamily="34" charset="-122"/>
            </a:endParaRPr>
          </a:p>
        </p:txBody>
      </p:sp>
      <p:pic>
        <p:nvPicPr>
          <p:cNvPr id="5" name="圖片 4"/>
          <p:cNvPicPr>
            <a:picLocks noChangeAspect="1"/>
          </p:cNvPicPr>
          <p:nvPr/>
        </p:nvPicPr>
        <p:blipFill>
          <a:blip r:embed="rId1"/>
          <a:stretch>
            <a:fillRect/>
          </a:stretch>
        </p:blipFill>
        <p:spPr>
          <a:xfrm>
            <a:off x="353136" y="1518166"/>
            <a:ext cx="10163175" cy="390525"/>
          </a:xfrm>
          <a:prstGeom prst="rect">
            <a:avLst/>
          </a:prstGeom>
        </p:spPr>
      </p:pic>
      <p:pic>
        <p:nvPicPr>
          <p:cNvPr id="7" name="圖片 6"/>
          <p:cNvPicPr>
            <a:picLocks noChangeAspect="1"/>
          </p:cNvPicPr>
          <p:nvPr/>
        </p:nvPicPr>
        <p:blipFill>
          <a:blip r:embed="rId2"/>
          <a:stretch>
            <a:fillRect/>
          </a:stretch>
        </p:blipFill>
        <p:spPr>
          <a:xfrm>
            <a:off x="353136" y="2311162"/>
            <a:ext cx="11765915" cy="428625"/>
          </a:xfrm>
          <a:prstGeom prst="rect">
            <a:avLst/>
          </a:prstGeom>
        </p:spPr>
      </p:pic>
      <p:pic>
        <p:nvPicPr>
          <p:cNvPr id="8" name="圖片 7"/>
          <p:cNvPicPr>
            <a:picLocks noChangeAspect="1"/>
          </p:cNvPicPr>
          <p:nvPr/>
        </p:nvPicPr>
        <p:blipFill>
          <a:blip r:embed="rId3"/>
          <a:stretch>
            <a:fillRect/>
          </a:stretch>
        </p:blipFill>
        <p:spPr>
          <a:xfrm>
            <a:off x="285750" y="3407410"/>
            <a:ext cx="3129280" cy="400050"/>
          </a:xfrm>
          <a:prstGeom prst="rect">
            <a:avLst/>
          </a:prstGeom>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93963" y="737167"/>
            <a:ext cx="11665527" cy="3415030"/>
          </a:xfrm>
          <a:prstGeom prst="rect">
            <a:avLst/>
          </a:prstGeom>
        </p:spPr>
        <p:txBody>
          <a:bodyPr wrap="square">
            <a:spAutoFit/>
          </a:bodyPr>
          <a:lstStyle/>
          <a:p>
            <a:r>
              <a:rPr lang="en-GB" altLang="en-US" b="1" dirty="0" smtClean="0">
                <a:latin typeface="Microsoft YaHei" panose="020B0503020204020204" pitchFamily="34" charset="-122"/>
                <a:ea typeface="Microsoft YaHei" panose="020B0503020204020204" pitchFamily="34" charset="-122"/>
              </a:rPr>
              <a:t>Function Description </a:t>
            </a:r>
            <a:r>
              <a:rPr lang="en-GB" altLang="zh-CN" b="1" dirty="0" smtClean="0">
                <a:latin typeface="Microsoft YaHei" panose="020B0503020204020204" pitchFamily="34" charset="-122"/>
                <a:ea typeface="Microsoft YaHei" panose="020B0503020204020204" pitchFamily="34" charset="-122"/>
              </a:rPr>
              <a:t>:</a:t>
            </a:r>
            <a:endParaRPr lang="en-GB" altLang="zh-CN" b="1" dirty="0" smtClean="0">
              <a:latin typeface="Microsoft YaHei" panose="020B0503020204020204" pitchFamily="34" charset="-122"/>
              <a:ea typeface="Microsoft YaHei" panose="020B0503020204020204" pitchFamily="34" charset="-122"/>
            </a:endParaRPr>
          </a:p>
          <a:p>
            <a:r>
              <a:rPr lang="en-GB" altLang="zh-CN" b="1" dirty="0" smtClean="0">
                <a:latin typeface="Microsoft YaHei" panose="020B0503020204020204" pitchFamily="34" charset="-122"/>
                <a:ea typeface="Microsoft YaHei" panose="020B0503020204020204" pitchFamily="34" charset="-122"/>
              </a:rPr>
              <a:t>ROUTING </a:t>
            </a:r>
            <a:r>
              <a:rPr lang="en-GB" altLang="zh-CN" b="1" dirty="0">
                <a:latin typeface="Microsoft YaHei" panose="020B0503020204020204" pitchFamily="34" charset="-122"/>
                <a:ea typeface="Microsoft YaHei" panose="020B0503020204020204" pitchFamily="34" charset="-122"/>
              </a:rPr>
              <a:t>CONTROL:</a:t>
            </a:r>
            <a:endParaRPr lang="en-GB" altLang="zh-CN" b="1" dirty="0">
              <a:latin typeface="Microsoft YaHei" panose="020B0503020204020204" pitchFamily="34" charset="-122"/>
              <a:ea typeface="Microsoft YaHei" panose="020B0503020204020204" pitchFamily="34" charset="-122"/>
            </a:endParaRPr>
          </a:p>
          <a:p>
            <a:r>
              <a:rPr lang="en-GB" altLang="zh-CN" sz="1400" dirty="0" smtClean="0">
                <a:solidFill>
                  <a:schemeClr val="accent2">
                    <a:lumMod val="75000"/>
                  </a:schemeClr>
                </a:solidFill>
                <a:latin typeface="Microsoft YaHei" panose="020B0503020204020204" pitchFamily="34" charset="-122"/>
                <a:ea typeface="Microsoft YaHei" panose="020B0503020204020204" pitchFamily="34" charset="-122"/>
              </a:rPr>
              <a:t>SELECT </a:t>
            </a:r>
            <a:r>
              <a:rPr lang="en-GB" altLang="zh-CN" sz="1400" dirty="0">
                <a:solidFill>
                  <a:schemeClr val="accent2">
                    <a:lumMod val="75000"/>
                  </a:schemeClr>
                </a:solidFill>
                <a:latin typeface="Microsoft YaHei" panose="020B0503020204020204" pitchFamily="34" charset="-122"/>
                <a:ea typeface="Microsoft YaHei" panose="020B0503020204020204" pitchFamily="34" charset="-122"/>
              </a:rPr>
              <a:t>* FROM ROUTE_STEP_CHECK WHERE STEP='KAM1A </a:t>
            </a:r>
            <a:r>
              <a:rPr lang="en-GB" altLang="zh-CN" sz="1400" dirty="0" smtClean="0">
                <a:solidFill>
                  <a:schemeClr val="accent2">
                    <a:lumMod val="75000"/>
                  </a:schemeClr>
                </a:solidFill>
                <a:latin typeface="Microsoft YaHei" panose="020B0503020204020204" pitchFamily="34" charset="-122"/>
                <a:ea typeface="Microsoft YaHei" panose="020B0503020204020204" pitchFamily="34" charset="-122"/>
                <a:sym typeface="+mn-ea"/>
              </a:rPr>
              <a:t>AIT </a:t>
            </a:r>
            <a:r>
              <a:rPr lang="en-GB" altLang="zh-CN" sz="1400" dirty="0">
                <a:solidFill>
                  <a:schemeClr val="accent2">
                    <a:lumMod val="75000"/>
                  </a:schemeClr>
                </a:solidFill>
                <a:latin typeface="Microsoft YaHei" panose="020B0503020204020204" pitchFamily="34" charset="-122"/>
                <a:ea typeface="Microsoft YaHei" panose="020B0503020204020204" pitchFamily="34" charset="-122"/>
              </a:rPr>
              <a:t>'</a:t>
            </a:r>
            <a:endParaRPr lang="en-GB" altLang="zh-CN" sz="1400" dirty="0">
              <a:solidFill>
                <a:schemeClr val="accent2">
                  <a:lumMod val="75000"/>
                </a:schemeClr>
              </a:solidFill>
              <a:latin typeface="Microsoft YaHei" panose="020B0503020204020204" pitchFamily="34" charset="-122"/>
              <a:ea typeface="Microsoft YaHei" panose="020B0503020204020204" pitchFamily="34" charset="-122"/>
            </a:endParaRPr>
          </a:p>
          <a:p>
            <a:endParaRPr lang="en-US" altLang="zh-CN" dirty="0">
              <a:latin typeface="Microsoft YaHei" panose="020B0503020204020204" pitchFamily="34" charset="-122"/>
              <a:ea typeface="Microsoft YaHei" panose="020B0503020204020204" pitchFamily="34" charset="-122"/>
            </a:endParaRPr>
          </a:p>
          <a:p>
            <a:endParaRPr lang="en-US" altLang="zh-CN" dirty="0">
              <a:latin typeface="Microsoft YaHei" panose="020B0503020204020204" pitchFamily="34" charset="-122"/>
              <a:ea typeface="Microsoft YaHei" panose="020B0503020204020204" pitchFamily="34" charset="-122"/>
            </a:endParaRPr>
          </a:p>
          <a:p>
            <a:r>
              <a:rPr lang="en-GB" altLang="en-US" dirty="0">
                <a:latin typeface="Microsoft YaHei" panose="020B0503020204020204" pitchFamily="34" charset="-122"/>
                <a:ea typeface="Microsoft YaHei" panose="020B0503020204020204" pitchFamily="34" charset="-122"/>
              </a:rPr>
              <a:t>Set the pass record of the blocked </a:t>
            </a:r>
            <a:r>
              <a:rPr lang="en-GB" altLang="zh-CN" dirty="0">
                <a:latin typeface="Microsoft YaHei" panose="020B0503020204020204" pitchFamily="34" charset="-122"/>
                <a:ea typeface="Microsoft YaHei" panose="020B0503020204020204" pitchFamily="34" charset="-122"/>
                <a:sym typeface="+mn-ea"/>
              </a:rPr>
              <a:t>KAM1A </a:t>
            </a:r>
            <a:r>
              <a:rPr lang="en-GB" altLang="zh-CN" dirty="0" smtClean="0">
                <a:latin typeface="Microsoft YaHei" panose="020B0503020204020204" pitchFamily="34" charset="-122"/>
                <a:ea typeface="Microsoft YaHei" panose="020B0503020204020204" pitchFamily="34" charset="-122"/>
                <a:sym typeface="+mn-ea"/>
              </a:rPr>
              <a:t>AIQ station and </a:t>
            </a:r>
            <a:r>
              <a:rPr lang="en-GB" altLang="zh-CN" dirty="0" smtClean="0">
                <a:latin typeface="Microsoft YaHei" panose="020B0503020204020204" pitchFamily="34" charset="-122"/>
                <a:ea typeface="Microsoft YaHei" panose="020B0503020204020204" pitchFamily="34" charset="-122"/>
              </a:rPr>
              <a:t>PASS in order</a:t>
            </a:r>
            <a:endParaRPr lang="en-US" altLang="zh-CN" dirty="0">
              <a:latin typeface="Microsoft YaHei" panose="020B0503020204020204" pitchFamily="34" charset="-122"/>
              <a:ea typeface="Microsoft YaHei" panose="020B0503020204020204" pitchFamily="34" charset="-122"/>
            </a:endParaRPr>
          </a:p>
          <a:p>
            <a:endParaRPr lang="en-US" altLang="zh-CN" dirty="0">
              <a:latin typeface="Microsoft YaHei" panose="020B0503020204020204" pitchFamily="34" charset="-122"/>
              <a:ea typeface="Microsoft YaHei" panose="020B0503020204020204" pitchFamily="34" charset="-122"/>
            </a:endParaRPr>
          </a:p>
          <a:p>
            <a:endParaRPr lang="en-US" altLang="zh-CN" dirty="0">
              <a:latin typeface="Microsoft YaHei" panose="020B0503020204020204" pitchFamily="34" charset="-122"/>
              <a:ea typeface="Microsoft YaHei" panose="020B0503020204020204" pitchFamily="34" charset="-122"/>
            </a:endParaRPr>
          </a:p>
          <a:p>
            <a:endParaRPr lang="en-US" altLang="zh-CN" dirty="0">
              <a:latin typeface="Microsoft YaHei" panose="020B0503020204020204" pitchFamily="34" charset="-122"/>
              <a:ea typeface="Microsoft YaHei" panose="020B0503020204020204" pitchFamily="34" charset="-122"/>
            </a:endParaRPr>
          </a:p>
          <a:p>
            <a:r>
              <a:rPr lang="en-GB" altLang="en-US" b="1" dirty="0" smtClean="0">
                <a:latin typeface="Microsoft YaHei" panose="020B0503020204020204" pitchFamily="34" charset="-122"/>
                <a:ea typeface="Microsoft YaHei" panose="020B0503020204020204" pitchFamily="34" charset="-122"/>
                <a:sym typeface="+mn-ea"/>
              </a:rPr>
              <a:t>Data changes </a:t>
            </a:r>
            <a:r>
              <a:rPr lang="en-GB" altLang="zh-CN" b="1" dirty="0" smtClean="0">
                <a:latin typeface="Microsoft YaHei" panose="020B0503020204020204" pitchFamily="34" charset="-122"/>
                <a:ea typeface="Microsoft YaHei" panose="020B0503020204020204" pitchFamily="34" charset="-122"/>
                <a:sym typeface="+mn-ea"/>
              </a:rPr>
              <a:t>:</a:t>
            </a:r>
            <a:endParaRPr lang="en-GB" altLang="zh-CN" b="1" dirty="0" smtClean="0">
              <a:latin typeface="Microsoft YaHei" panose="020B0503020204020204" pitchFamily="34" charset="-122"/>
              <a:ea typeface="Microsoft YaHei" panose="020B0503020204020204" pitchFamily="34" charset="-122"/>
              <a:sym typeface="+mn-ea"/>
            </a:endParaRPr>
          </a:p>
          <a:p>
            <a:r>
              <a:rPr lang="en-GB" altLang="zh-CN" sz="1400" dirty="0">
                <a:solidFill>
                  <a:schemeClr val="accent2">
                    <a:lumMod val="75000"/>
                  </a:schemeClr>
                </a:solidFill>
                <a:latin typeface="Microsoft YaHei" panose="020B0503020204020204" pitchFamily="34" charset="-122"/>
                <a:ea typeface="Microsoft YaHei" panose="020B0503020204020204" pitchFamily="34" charset="-122"/>
              </a:rPr>
              <a:t>SELECT*FROM MO_D WHERE ISN='C7CGZS0021R00001M6'</a:t>
            </a:r>
            <a:endParaRPr lang="en-GB" altLang="zh-CN" sz="1400" dirty="0">
              <a:solidFill>
                <a:schemeClr val="accent2">
                  <a:lumMod val="75000"/>
                </a:schemeClr>
              </a:solidFill>
              <a:latin typeface="Microsoft YaHei" panose="020B0503020204020204" pitchFamily="34" charset="-122"/>
              <a:ea typeface="Microsoft YaHei" panose="020B0503020204020204" pitchFamily="34" charset="-122"/>
            </a:endParaRPr>
          </a:p>
          <a:p>
            <a:endParaRPr lang="en-US" altLang="zh-CN" dirty="0">
              <a:latin typeface="Microsoft YaHei" panose="020B0503020204020204" pitchFamily="34" charset="-122"/>
              <a:ea typeface="Microsoft YaHei" panose="020B0503020204020204" pitchFamily="34" charset="-122"/>
            </a:endParaRPr>
          </a:p>
        </p:txBody>
      </p:sp>
      <p:sp>
        <p:nvSpPr>
          <p:cNvPr id="4" name="文字方塊 3"/>
          <p:cNvSpPr txBox="1"/>
          <p:nvPr/>
        </p:nvSpPr>
        <p:spPr>
          <a:xfrm>
            <a:off x="285889" y="191493"/>
            <a:ext cx="10297671" cy="460375"/>
          </a:xfrm>
          <a:prstGeom prst="rect">
            <a:avLst/>
          </a:prstGeom>
          <a:noFill/>
        </p:spPr>
        <p:txBody>
          <a:bodyPr wrap="square" rtlCol="0">
            <a:spAutoFit/>
          </a:bodyPr>
          <a:lstStyle/>
          <a:p>
            <a:r>
              <a:rPr lang="en-GB" altLang="zh-CN" sz="2400" dirty="0">
                <a:latin typeface="Microsoft YaHei" panose="020B0503020204020204" pitchFamily="34" charset="-122"/>
                <a:ea typeface="Microsoft YaHei" panose="020B0503020204020204" pitchFamily="34" charset="-122"/>
                <a:sym typeface="+mn-ea"/>
              </a:rPr>
              <a:t>HSG-PASTE MIC3 TO HSG- </a:t>
            </a:r>
            <a:r>
              <a:rPr lang="en-GB" altLang="en-US" sz="2400" dirty="0">
                <a:latin typeface="Microsoft YaHei" panose="020B0503020204020204" pitchFamily="34" charset="-122"/>
                <a:ea typeface="Microsoft YaHei" panose="020B0503020204020204" pitchFamily="34" charset="-122"/>
                <a:sym typeface="+mn-ea"/>
              </a:rPr>
              <a:t>Hand brush station</a:t>
            </a:r>
            <a:endParaRPr lang="en-US" altLang="zh-CN" sz="2400" dirty="0">
              <a:latin typeface="Microsoft YaHei" panose="020B0503020204020204" pitchFamily="34" charset="-122"/>
              <a:ea typeface="Microsoft YaHei" panose="020B0503020204020204" pitchFamily="34" charset="-122"/>
            </a:endParaRPr>
          </a:p>
        </p:txBody>
      </p:sp>
      <p:pic>
        <p:nvPicPr>
          <p:cNvPr id="3" name="圖片 2"/>
          <p:cNvPicPr>
            <a:picLocks noChangeAspect="1"/>
          </p:cNvPicPr>
          <p:nvPr/>
        </p:nvPicPr>
        <p:blipFill>
          <a:blip r:embed="rId1"/>
          <a:stretch>
            <a:fillRect/>
          </a:stretch>
        </p:blipFill>
        <p:spPr>
          <a:xfrm>
            <a:off x="291465" y="1681480"/>
            <a:ext cx="11610975" cy="367030"/>
          </a:xfrm>
          <a:prstGeom prst="rect">
            <a:avLst/>
          </a:prstGeom>
        </p:spPr>
      </p:pic>
      <p:pic>
        <p:nvPicPr>
          <p:cNvPr id="7" name="圖片 6"/>
          <p:cNvPicPr>
            <a:picLocks noChangeAspect="1"/>
          </p:cNvPicPr>
          <p:nvPr/>
        </p:nvPicPr>
        <p:blipFill>
          <a:blip r:embed="rId2"/>
          <a:stretch>
            <a:fillRect/>
          </a:stretch>
        </p:blipFill>
        <p:spPr>
          <a:xfrm>
            <a:off x="285750" y="3870960"/>
            <a:ext cx="11616690" cy="414655"/>
          </a:xfrm>
          <a:prstGeom prst="rect">
            <a:avLst/>
          </a:prstGeom>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方塊 2"/>
          <p:cNvSpPr txBox="1"/>
          <p:nvPr/>
        </p:nvSpPr>
        <p:spPr>
          <a:xfrm>
            <a:off x="285889" y="191493"/>
            <a:ext cx="10297671" cy="460375"/>
          </a:xfrm>
          <a:prstGeom prst="rect">
            <a:avLst/>
          </a:prstGeom>
          <a:noFill/>
        </p:spPr>
        <p:txBody>
          <a:bodyPr wrap="square" rtlCol="0">
            <a:spAutoFit/>
          </a:bodyPr>
          <a:lstStyle/>
          <a:p>
            <a:r>
              <a:rPr lang="en-GB" sz="2400" dirty="0">
                <a:latin typeface="Microsoft YaHei" panose="020B0503020204020204" pitchFamily="34" charset="-122"/>
                <a:ea typeface="Microsoft YaHei" panose="020B0503020204020204" pitchFamily="34" charset="-122"/>
              </a:rPr>
              <a:t>HSG-PRESS MIC3 TO </a:t>
            </a:r>
            <a:r>
              <a:rPr lang="en-GB" sz="2400" dirty="0" smtClean="0">
                <a:latin typeface="Microsoft YaHei" panose="020B0503020204020204" pitchFamily="34" charset="-122"/>
                <a:ea typeface="Microsoft YaHei" panose="020B0503020204020204" pitchFamily="34" charset="-122"/>
              </a:rPr>
              <a:t>HSG-STARFIGHT </a:t>
            </a:r>
            <a:r>
              <a:rPr lang="en-GB" altLang="en-US" sz="2400" dirty="0" smtClean="0">
                <a:latin typeface="Microsoft YaHei" panose="020B0503020204020204" pitchFamily="34" charset="-122"/>
                <a:ea typeface="Microsoft YaHei" panose="020B0503020204020204" pitchFamily="34" charset="-122"/>
              </a:rPr>
              <a:t>STATION</a:t>
            </a:r>
            <a:endParaRPr lang="zh-CN" altLang="en-US" sz="2400" dirty="0">
              <a:latin typeface="Microsoft YaHei" panose="020B0503020204020204" pitchFamily="34" charset="-122"/>
              <a:ea typeface="Microsoft YaHei" panose="020B0503020204020204" pitchFamily="34" charset="-122"/>
            </a:endParaRPr>
          </a:p>
        </p:txBody>
      </p:sp>
      <p:sp>
        <p:nvSpPr>
          <p:cNvPr id="6" name="文字方塊 5"/>
          <p:cNvSpPr txBox="1"/>
          <p:nvPr/>
        </p:nvSpPr>
        <p:spPr>
          <a:xfrm>
            <a:off x="396885" y="2706883"/>
            <a:ext cx="11350488" cy="3293209"/>
          </a:xfrm>
          <a:prstGeom prst="rect">
            <a:avLst/>
          </a:prstGeom>
          <a:noFill/>
        </p:spPr>
        <p:txBody>
          <a:bodyPr wrap="square" rtlCol="0">
            <a:spAutoFit/>
          </a:bodyPr>
          <a:lstStyle/>
          <a:p>
            <a:r>
              <a:rPr lang="en-GB" b="1" dirty="0" smtClean="0">
                <a:latin typeface="Microsoft YaHei" panose="020B0503020204020204" pitchFamily="34" charset="-122"/>
                <a:ea typeface="Microsoft YaHei" panose="020B0503020204020204" pitchFamily="34" charset="-122"/>
                <a:sym typeface="+mn-ea"/>
              </a:rPr>
              <a:t>DEVICE </a:t>
            </a:r>
            <a:r>
              <a:rPr lang="en-GB" altLang="en-US" b="1" dirty="0" smtClean="0">
                <a:latin typeface="Microsoft YaHei" panose="020B0503020204020204" pitchFamily="34" charset="-122"/>
                <a:ea typeface="Microsoft YaHei" panose="020B0503020204020204" pitchFamily="34" charset="-122"/>
                <a:sym typeface="+mn-ea"/>
              </a:rPr>
              <a:t>settings </a:t>
            </a:r>
            <a:r>
              <a:rPr lang="en-GB" altLang="zh-CN" dirty="0" smtClean="0">
                <a:latin typeface="Microsoft YaHei" panose="020B0503020204020204" pitchFamily="34" charset="-122"/>
                <a:ea typeface="Microsoft YaHei" panose="020B0503020204020204" pitchFamily="34" charset="-122"/>
                <a:sym typeface="+mn-ea"/>
              </a:rPr>
              <a:t>:</a:t>
            </a:r>
            <a:endParaRPr lang="en-US" altLang="zh-CN" dirty="0" smtClean="0">
              <a:latin typeface="Microsoft YaHei" panose="020B0503020204020204" pitchFamily="34" charset="-122"/>
              <a:ea typeface="Microsoft YaHei" panose="020B0503020204020204" pitchFamily="34" charset="-122"/>
            </a:endParaRPr>
          </a:p>
          <a:p>
            <a:r>
              <a:rPr lang="en-GB" altLang="zh-CN" sz="1400" dirty="0" smtClean="0">
                <a:solidFill>
                  <a:schemeClr val="accent2">
                    <a:lumMod val="75000"/>
                  </a:schemeClr>
                </a:solidFill>
                <a:latin typeface="Microsoft YaHei" panose="020B0503020204020204" pitchFamily="34" charset="-122"/>
                <a:ea typeface="Microsoft YaHei" panose="020B0503020204020204" pitchFamily="34" charset="-122"/>
                <a:sym typeface="+mn-ea"/>
              </a:rPr>
              <a:t>SELECT * FROM DEVICE WHERE DEVICE='308907'</a:t>
            </a:r>
            <a:endParaRPr lang="en-US" altLang="zh-CN" sz="1400" dirty="0" smtClean="0">
              <a:solidFill>
                <a:schemeClr val="accent2">
                  <a:lumMod val="75000"/>
                </a:schemeClr>
              </a:solidFill>
              <a:latin typeface="Microsoft YaHei" panose="020B0503020204020204" pitchFamily="34" charset="-122"/>
              <a:ea typeface="Microsoft YaHei" panose="020B0503020204020204" pitchFamily="34" charset="-122"/>
            </a:endParaRPr>
          </a:p>
          <a:p>
            <a:endParaRPr lang="en-US" altLang="zh-CN" dirty="0" smtClean="0">
              <a:latin typeface="Microsoft YaHei" panose="020B0503020204020204" pitchFamily="34" charset="-122"/>
              <a:ea typeface="Microsoft YaHei" panose="020B0503020204020204" pitchFamily="34" charset="-122"/>
            </a:endParaRPr>
          </a:p>
          <a:p>
            <a:endParaRPr lang="en-US" altLang="zh-CN" dirty="0">
              <a:latin typeface="Microsoft YaHei" panose="020B0503020204020204" pitchFamily="34" charset="-122"/>
              <a:ea typeface="Microsoft YaHei" panose="020B0503020204020204" pitchFamily="34" charset="-122"/>
            </a:endParaRPr>
          </a:p>
          <a:p>
            <a:endParaRPr lang="en-US" altLang="zh-CN" dirty="0">
              <a:latin typeface="Microsoft YaHei" panose="020B0503020204020204" pitchFamily="34" charset="-122"/>
              <a:ea typeface="Microsoft YaHei" panose="020B0503020204020204" pitchFamily="34" charset="-122"/>
            </a:endParaRPr>
          </a:p>
          <a:p>
            <a:r>
              <a:rPr lang="en-GB" altLang="zh-CN" b="1" dirty="0">
                <a:latin typeface="Microsoft YaHei" panose="020B0503020204020204" pitchFamily="34" charset="-122"/>
                <a:ea typeface="Microsoft YaHei" panose="020B0503020204020204" pitchFamily="34" charset="-122"/>
                <a:sym typeface="+mn-ea"/>
              </a:rPr>
              <a:t>ALLDEV </a:t>
            </a:r>
            <a:r>
              <a:rPr lang="en-GB" altLang="en-US" b="1" dirty="0">
                <a:latin typeface="Microsoft YaHei" panose="020B0503020204020204" pitchFamily="34" charset="-122"/>
                <a:ea typeface="Microsoft YaHei" panose="020B0503020204020204" pitchFamily="34" charset="-122"/>
                <a:sym typeface="+mn-ea"/>
              </a:rPr>
              <a:t>settings </a:t>
            </a:r>
            <a:r>
              <a:rPr lang="en-GB" altLang="en-US" dirty="0">
                <a:latin typeface="Microsoft YaHei" panose="020B0503020204020204" pitchFamily="34" charset="-122"/>
                <a:ea typeface="Microsoft YaHei" panose="020B0503020204020204" pitchFamily="34" charset="-122"/>
                <a:sym typeface="+mn-ea"/>
              </a:rPr>
              <a:t>:</a:t>
            </a:r>
            <a:endParaRPr lang="en-US" altLang="zh-CN" dirty="0">
              <a:latin typeface="Microsoft YaHei" panose="020B0503020204020204" pitchFamily="34" charset="-122"/>
              <a:ea typeface="Microsoft YaHei" panose="020B0503020204020204" pitchFamily="34" charset="-122"/>
            </a:endParaRPr>
          </a:p>
          <a:p>
            <a:r>
              <a:rPr lang="en-GB" altLang="zh-CN" dirty="0" smtClean="0">
                <a:latin typeface="Microsoft JhengHei" panose="020B0604030504040204" charset="-120"/>
                <a:ea typeface="Microsoft JhengHei" panose="020B0604030504040204" charset="-120"/>
                <a:cs typeface="Microsoft JhengHei" panose="020B0604030504040204" charset="-120"/>
                <a:sym typeface="+mn-ea"/>
              </a:rPr>
              <a:t>DEVICE </a:t>
            </a:r>
            <a:r>
              <a:rPr lang="en-GB" altLang="en-US" dirty="0" smtClean="0">
                <a:latin typeface="Microsoft JhengHei" panose="020B0604030504040204" charset="-120"/>
                <a:ea typeface="Microsoft JhengHei" panose="020B0604030504040204" charset="-120"/>
                <a:cs typeface="Microsoft JhengHei" panose="020B0604030504040204" charset="-120"/>
                <a:sym typeface="+mn-ea"/>
              </a:rPr>
              <a:t>requires </a:t>
            </a:r>
            <a:r>
              <a:rPr lang="en-GB" altLang="zh-CN" dirty="0" smtClean="0">
                <a:latin typeface="Microsoft JhengHei" panose="020B0604030504040204" charset="-120"/>
                <a:ea typeface="Microsoft JhengHei" panose="020B0604030504040204" charset="-120"/>
                <a:cs typeface="Microsoft JhengHei" panose="020B0604030504040204" charset="-120"/>
                <a:sym typeface="+mn-ea"/>
              </a:rPr>
              <a:t>MAPPING </a:t>
            </a:r>
            <a:r>
              <a:rPr lang="en-GB" altLang="en-US" dirty="0" smtClean="0">
                <a:latin typeface="Microsoft JhengHei" panose="020B0604030504040204" charset="-120"/>
                <a:ea typeface="Microsoft JhengHei" panose="020B0604030504040204" charset="-120"/>
                <a:cs typeface="Microsoft JhengHei" panose="020B0604030504040204" charset="-120"/>
                <a:sym typeface="+mn-ea"/>
              </a:rPr>
              <a:t>in </a:t>
            </a:r>
            <a:r>
              <a:rPr lang="en-GB" altLang="zh-CN" dirty="0" smtClean="0">
                <a:latin typeface="Microsoft JhengHei" panose="020B0604030504040204" charset="-120"/>
                <a:ea typeface="Microsoft JhengHei" panose="020B0604030504040204" charset="-120"/>
                <a:cs typeface="Microsoft JhengHei" panose="020B0604030504040204" charset="-120"/>
                <a:sym typeface="+mn-ea"/>
              </a:rPr>
              <a:t>ALLDEV</a:t>
            </a:r>
            <a:endParaRPr lang="en-US" altLang="zh-CN" dirty="0" smtClean="0">
              <a:latin typeface="Microsoft YaHei" panose="020B0503020204020204" pitchFamily="34" charset="-122"/>
              <a:ea typeface="Microsoft YaHei" panose="020B0503020204020204" pitchFamily="34" charset="-122"/>
            </a:endParaRPr>
          </a:p>
          <a:p>
            <a:r>
              <a:rPr lang="en-GB" altLang="zh-CN" sz="1400" dirty="0" smtClean="0">
                <a:solidFill>
                  <a:schemeClr val="accent2">
                    <a:lumMod val="75000"/>
                  </a:schemeClr>
                </a:solidFill>
                <a:latin typeface="Microsoft YaHei" panose="020B0503020204020204" pitchFamily="34" charset="-122"/>
                <a:ea typeface="Microsoft YaHei" panose="020B0503020204020204" pitchFamily="34" charset="-122"/>
                <a:sym typeface="+mn-ea"/>
              </a:rPr>
              <a:t>SELECT </a:t>
            </a:r>
            <a:r>
              <a:rPr lang="en-GB" altLang="zh-CN" sz="1400" dirty="0">
                <a:solidFill>
                  <a:schemeClr val="accent2">
                    <a:lumMod val="75000"/>
                  </a:schemeClr>
                </a:solidFill>
                <a:latin typeface="Microsoft YaHei" panose="020B0503020204020204" pitchFamily="34" charset="-122"/>
                <a:ea typeface="Microsoft YaHei" panose="020B0503020204020204" pitchFamily="34" charset="-122"/>
                <a:sym typeface="+mn-ea"/>
              </a:rPr>
              <a:t>* FROM ALLDEV WHERE DEVALUE='308907 </a:t>
            </a:r>
            <a:r>
              <a:rPr lang="en-GB" altLang="zh-CN" sz="1400" dirty="0" smtClean="0">
                <a:solidFill>
                  <a:schemeClr val="accent2">
                    <a:lumMod val="75000"/>
                  </a:schemeClr>
                </a:solidFill>
                <a:latin typeface="Microsoft YaHei" panose="020B0503020204020204" pitchFamily="34" charset="-122"/>
                <a:ea typeface="Microsoft YaHei" panose="020B0503020204020204" pitchFamily="34" charset="-122"/>
                <a:sym typeface="+mn-ea"/>
              </a:rPr>
              <a:t>'</a:t>
            </a:r>
            <a:endParaRPr lang="en-US" altLang="zh-CN" dirty="0">
              <a:solidFill>
                <a:schemeClr val="accent2">
                  <a:lumMod val="75000"/>
                </a:schemeClr>
              </a:solidFill>
              <a:latin typeface="Microsoft YaHei" panose="020B0503020204020204" pitchFamily="34" charset="-122"/>
              <a:ea typeface="Microsoft YaHei" panose="020B0503020204020204" pitchFamily="34" charset="-122"/>
              <a:sym typeface="+mn-ea"/>
            </a:endParaRPr>
          </a:p>
          <a:p>
            <a:endParaRPr lang="en-US" altLang="zh-CN" dirty="0">
              <a:solidFill>
                <a:schemeClr val="accent2">
                  <a:lumMod val="75000"/>
                </a:schemeClr>
              </a:solidFill>
              <a:latin typeface="Microsoft YaHei" panose="020B0503020204020204" pitchFamily="34" charset="-122"/>
              <a:ea typeface="Microsoft YaHei" panose="020B0503020204020204" pitchFamily="34" charset="-122"/>
              <a:sym typeface="+mn-ea"/>
            </a:endParaRPr>
          </a:p>
          <a:p>
            <a:endParaRPr lang="en-US" altLang="zh-CN" dirty="0">
              <a:solidFill>
                <a:schemeClr val="accent2">
                  <a:lumMod val="75000"/>
                </a:schemeClr>
              </a:solidFill>
              <a:latin typeface="Microsoft YaHei" panose="020B0503020204020204" pitchFamily="34" charset="-122"/>
              <a:ea typeface="Microsoft YaHei" panose="020B0503020204020204" pitchFamily="34" charset="-122"/>
              <a:sym typeface="+mn-ea"/>
            </a:endParaRPr>
          </a:p>
          <a:p>
            <a:endParaRPr lang="en-US" altLang="zh-CN" dirty="0">
              <a:solidFill>
                <a:schemeClr val="accent2">
                  <a:lumMod val="75000"/>
                </a:schemeClr>
              </a:solidFill>
              <a:latin typeface="Microsoft YaHei" panose="020B0503020204020204" pitchFamily="34" charset="-122"/>
              <a:ea typeface="Microsoft YaHei" panose="020B0503020204020204" pitchFamily="34" charset="-122"/>
            </a:endParaRPr>
          </a:p>
          <a:p>
            <a:endParaRPr lang="en-US" altLang="zh-CN" dirty="0" smtClean="0">
              <a:latin typeface="Microsoft YaHei" panose="020B0503020204020204" pitchFamily="34" charset="-122"/>
              <a:ea typeface="Microsoft YaHei" panose="020B0503020204020204" pitchFamily="34" charset="-122"/>
            </a:endParaRPr>
          </a:p>
        </p:txBody>
      </p:sp>
      <p:pic>
        <p:nvPicPr>
          <p:cNvPr id="2" name="圖片 1"/>
          <p:cNvPicPr>
            <a:picLocks noChangeAspect="1"/>
          </p:cNvPicPr>
          <p:nvPr/>
        </p:nvPicPr>
        <p:blipFill>
          <a:blip r:embed="rId1"/>
          <a:stretch>
            <a:fillRect/>
          </a:stretch>
        </p:blipFill>
        <p:spPr>
          <a:xfrm>
            <a:off x="396885" y="3359009"/>
            <a:ext cx="7584440" cy="545465"/>
          </a:xfrm>
          <a:prstGeom prst="rect">
            <a:avLst/>
          </a:prstGeom>
        </p:spPr>
      </p:pic>
      <p:pic>
        <p:nvPicPr>
          <p:cNvPr id="4" name="圖片 3"/>
          <p:cNvPicPr>
            <a:picLocks noChangeAspect="1"/>
          </p:cNvPicPr>
          <p:nvPr/>
        </p:nvPicPr>
        <p:blipFill>
          <a:blip r:embed="rId2"/>
          <a:stretch>
            <a:fillRect/>
          </a:stretch>
        </p:blipFill>
        <p:spPr>
          <a:xfrm>
            <a:off x="396885" y="4916992"/>
            <a:ext cx="5509260" cy="584200"/>
          </a:xfrm>
          <a:prstGeom prst="rect">
            <a:avLst/>
          </a:prstGeom>
        </p:spPr>
      </p:pic>
      <p:sp>
        <p:nvSpPr>
          <p:cNvPr id="5" name="文字方塊 4"/>
          <p:cNvSpPr txBox="1"/>
          <p:nvPr/>
        </p:nvSpPr>
        <p:spPr>
          <a:xfrm>
            <a:off x="396885" y="794479"/>
            <a:ext cx="9451653" cy="1754326"/>
          </a:xfrm>
          <a:prstGeom prst="rect">
            <a:avLst/>
          </a:prstGeom>
          <a:noFill/>
        </p:spPr>
        <p:txBody>
          <a:bodyPr wrap="square" rtlCol="0">
            <a:spAutoFit/>
          </a:bodyPr>
          <a:lstStyle/>
          <a:p>
            <a:r>
              <a:rPr lang="en-GB" altLang="en-US" b="1" dirty="0" smtClean="0">
                <a:latin typeface="Microsoft YaHei" panose="020B0503020204020204" pitchFamily="34" charset="-122"/>
                <a:ea typeface="Microsoft YaHei" panose="020B0503020204020204" pitchFamily="34" charset="-122"/>
              </a:rPr>
              <a:t>Station name </a:t>
            </a:r>
            <a:r>
              <a:rPr lang="en-GB" altLang="zh-CN" b="1" dirty="0" smtClean="0">
                <a:latin typeface="Microsoft YaHei" panose="020B0503020204020204" pitchFamily="34" charset="-122"/>
                <a:ea typeface="Microsoft YaHei" panose="020B0503020204020204" pitchFamily="34" charset="-122"/>
              </a:rPr>
              <a:t>: </a:t>
            </a:r>
            <a:r>
              <a:rPr lang="en-GB" altLang="zh-CN" dirty="0" smtClean="0">
                <a:latin typeface="Microsoft YaHei" panose="020B0503020204020204" pitchFamily="34" charset="-122"/>
                <a:ea typeface="Microsoft YaHei" panose="020B0503020204020204" pitchFamily="34" charset="-122"/>
              </a:rPr>
              <a:t>AJ1</a:t>
            </a:r>
            <a:endParaRPr lang="en-GB" altLang="zh-CN" dirty="0" smtClean="0">
              <a:latin typeface="Microsoft YaHei" panose="020B0503020204020204" pitchFamily="34" charset="-122"/>
              <a:ea typeface="Microsoft YaHei" panose="020B0503020204020204" pitchFamily="34" charset="-122"/>
            </a:endParaRPr>
          </a:p>
          <a:p>
            <a:r>
              <a:rPr lang="en-GB" altLang="en-US" b="1" dirty="0" smtClean="0">
                <a:latin typeface="Microsoft YaHei" panose="020B0503020204020204" pitchFamily="34" charset="-122"/>
                <a:ea typeface="Microsoft YaHei" panose="020B0503020204020204" pitchFamily="34" charset="-122"/>
              </a:rPr>
              <a:t>Position function </a:t>
            </a:r>
            <a:r>
              <a:rPr lang="en-GB" altLang="zh-CN" b="1" dirty="0" smtClean="0">
                <a:latin typeface="Microsoft YaHei" panose="020B0503020204020204" pitchFamily="34" charset="-122"/>
                <a:ea typeface="Microsoft YaHei" panose="020B0503020204020204" pitchFamily="34" charset="-122"/>
              </a:rPr>
              <a:t>:</a:t>
            </a:r>
            <a:endParaRPr lang="en-GB" altLang="zh-CN" b="1" dirty="0" smtClean="0">
              <a:latin typeface="Microsoft YaHei" panose="020B0503020204020204" pitchFamily="34" charset="-122"/>
              <a:ea typeface="Microsoft YaHei" panose="020B0503020204020204" pitchFamily="34" charset="-122"/>
            </a:endParaRPr>
          </a:p>
          <a:p>
            <a:pPr marL="285750" indent="-285750">
              <a:buFont typeface="Arial" panose="020B0604020202020204" pitchFamily="34" charset="0"/>
              <a:buChar char="•"/>
            </a:pPr>
            <a:r>
              <a:rPr lang="en-GB" altLang="zh-TW" dirty="0" smtClean="0">
                <a:latin typeface="Microsoft YaHei" panose="020B0503020204020204" pitchFamily="34" charset="-122"/>
                <a:ea typeface="Microsoft YaHei" panose="020B0503020204020204" pitchFamily="34" charset="-122"/>
              </a:rPr>
              <a:t>STARFIGHT </a:t>
            </a:r>
            <a:r>
              <a:rPr lang="en-GB" altLang="en-US" dirty="0" smtClean="0">
                <a:latin typeface="Microsoft YaHei" panose="020B0503020204020204" pitchFamily="34" charset="-122"/>
                <a:ea typeface="Microsoft YaHei" panose="020B0503020204020204" pitchFamily="34" charset="-122"/>
              </a:rPr>
              <a:t>automated station</a:t>
            </a:r>
            <a:endParaRPr lang="en-US" altLang="zh-CN" dirty="0" smtClean="0">
              <a:latin typeface="Microsoft YaHei" panose="020B0503020204020204" pitchFamily="34" charset="-122"/>
              <a:ea typeface="Microsoft YaHei" panose="020B0503020204020204" pitchFamily="34" charset="-122"/>
            </a:endParaRPr>
          </a:p>
          <a:p>
            <a:pPr marL="285750" indent="-285750">
              <a:buFont typeface="Arial" panose="020B0604020202020204" pitchFamily="34" charset="0"/>
              <a:buChar char="•"/>
            </a:pPr>
            <a:r>
              <a:rPr lang="en-GB" altLang="en-US" dirty="0" smtClean="0">
                <a:latin typeface="Microsoft YaHei" panose="020B0503020204020204" pitchFamily="34" charset="-122"/>
                <a:ea typeface="Microsoft YaHei" panose="020B0503020204020204" pitchFamily="34" charset="-122"/>
              </a:rPr>
              <a:t>Upload </a:t>
            </a:r>
            <a:r>
              <a:rPr lang="en-GB" altLang="zh-CN" dirty="0" smtClean="0">
                <a:latin typeface="Microsoft YaHei" panose="020B0503020204020204" pitchFamily="34" charset="-122"/>
                <a:ea typeface="Microsoft YaHei" panose="020B0503020204020204" pitchFamily="34" charset="-122"/>
              </a:rPr>
              <a:t>FIXTURE ID, COMDATA </a:t>
            </a:r>
            <a:r>
              <a:rPr lang="en-GB" altLang="en-US" dirty="0" smtClean="0">
                <a:latin typeface="Microsoft YaHei" panose="020B0503020204020204" pitchFamily="34" charset="-122"/>
                <a:ea typeface="Microsoft YaHei" panose="020B0503020204020204" pitchFamily="34" charset="-122"/>
              </a:rPr>
              <a:t>table</a:t>
            </a:r>
            <a:endParaRPr lang="en-US" altLang="zh-CN" dirty="0" smtClean="0">
              <a:latin typeface="Microsoft YaHei" panose="020B0503020204020204" pitchFamily="34" charset="-122"/>
              <a:ea typeface="Microsoft YaHei" panose="020B0503020204020204" pitchFamily="34" charset="-122"/>
            </a:endParaRPr>
          </a:p>
          <a:p>
            <a:pPr marL="285750" indent="-285750">
              <a:buFont typeface="Arial" panose="020B0604020202020204" pitchFamily="34" charset="0"/>
              <a:buChar char="•"/>
            </a:pPr>
            <a:r>
              <a:rPr lang="en-GB" altLang="zh-TW" dirty="0" smtClean="0">
                <a:latin typeface="Microsoft YaHei" panose="020B0503020204020204" pitchFamily="34" charset="-122"/>
                <a:ea typeface="Microsoft YaHei" panose="020B0503020204020204" pitchFamily="34" charset="-122"/>
              </a:rPr>
              <a:t>ROUTING CONTROL </a:t>
            </a:r>
            <a:r>
              <a:rPr lang="en-GB" altLang="en-US" dirty="0" smtClean="0">
                <a:latin typeface="Microsoft YaHei" panose="020B0503020204020204" pitchFamily="34" charset="-122"/>
                <a:ea typeface="Microsoft YaHei" panose="020B0503020204020204" pitchFamily="34" charset="-122"/>
              </a:rPr>
              <a:t>stuck</a:t>
            </a:r>
            <a:endParaRPr lang="en-US" altLang="zh-CN" dirty="0" smtClean="0">
              <a:latin typeface="Microsoft YaHei" panose="020B0503020204020204" pitchFamily="34" charset="-122"/>
              <a:ea typeface="Microsoft YaHei" panose="020B0503020204020204" pitchFamily="34" charset="-122"/>
            </a:endParaRPr>
          </a:p>
          <a:p>
            <a:pPr marL="285750" indent="-285750">
              <a:buFont typeface="Arial" panose="020B0604020202020204" pitchFamily="34" charset="0"/>
              <a:buChar char="•"/>
            </a:pPr>
            <a:r>
              <a:rPr lang="en-GB" altLang="zh-TW" dirty="0" smtClean="0">
                <a:latin typeface="Microsoft YaHei" panose="020B0503020204020204" pitchFamily="34" charset="-122"/>
                <a:ea typeface="Microsoft YaHei" panose="020B0503020204020204" pitchFamily="34" charset="-122"/>
              </a:rPr>
              <a:t>CHK ROUTE </a:t>
            </a:r>
            <a:r>
              <a:rPr lang="en-GB" altLang="en-US" dirty="0" smtClean="0">
                <a:latin typeface="Microsoft YaHei" panose="020B0503020204020204" pitchFamily="34" charset="-122"/>
                <a:ea typeface="Microsoft YaHei" panose="020B0503020204020204" pitchFamily="34" charset="-122"/>
              </a:rPr>
              <a:t>passing station</a:t>
            </a:r>
            <a:endParaRPr lang="zh-TW" altLang="en-US" dirty="0">
              <a:latin typeface="Microsoft YaHei" panose="020B0503020204020204" pitchFamily="34" charset="-122"/>
              <a:ea typeface="Microsoft YaHei" panose="020B0503020204020204" pitchFamily="34" charset="-122"/>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85888" y="805802"/>
            <a:ext cx="11751213" cy="5293757"/>
          </a:xfrm>
          <a:prstGeom prst="rect">
            <a:avLst/>
          </a:prstGeom>
        </p:spPr>
        <p:txBody>
          <a:bodyPr wrap="square">
            <a:spAutoFit/>
          </a:bodyPr>
          <a:lstStyle/>
          <a:p>
            <a:r>
              <a:rPr lang="en-GB" altLang="zh-CN" b="1" dirty="0">
                <a:latin typeface="Microsoft YaHei" panose="020B0503020204020204" pitchFamily="34" charset="-122"/>
                <a:ea typeface="Microsoft YaHei" panose="020B0503020204020204" pitchFamily="34" charset="-122"/>
              </a:rPr>
              <a:t>URL:http://172.28.147.139/StarFighter.Kangol/B</a:t>
            </a:r>
            <a:endParaRPr lang="en-GB" altLang="zh-CN" b="1" dirty="0">
              <a:latin typeface="Microsoft YaHei" panose="020B0503020204020204" pitchFamily="34" charset="-122"/>
              <a:ea typeface="Microsoft YaHei" panose="020B0503020204020204" pitchFamily="34" charset="-122"/>
            </a:endParaRPr>
          </a:p>
          <a:p>
            <a:endParaRPr lang="en-US" altLang="zh-CN" b="1" dirty="0">
              <a:latin typeface="Microsoft YaHei" panose="020B0503020204020204" pitchFamily="34" charset="-122"/>
              <a:ea typeface="Microsoft YaHei" panose="020B0503020204020204" pitchFamily="34" charset="-122"/>
            </a:endParaRPr>
          </a:p>
          <a:p>
            <a:r>
              <a:rPr lang="en-GB" altLang="zh-CN" b="1" dirty="0">
                <a:latin typeface="Microsoft YaHei" panose="020B0503020204020204" pitchFamily="34" charset="-122"/>
                <a:ea typeface="Microsoft YaHei" panose="020B0503020204020204" pitchFamily="34" charset="-122"/>
              </a:rPr>
              <a:t>QUERY_RECORD</a:t>
            </a:r>
            <a:r>
              <a:rPr lang="en-GB" altLang="en-US" b="1" dirty="0">
                <a:latin typeface="Microsoft YaHei" panose="020B0503020204020204" pitchFamily="34" charset="-122"/>
                <a:ea typeface="Microsoft YaHei" panose="020B0503020204020204" pitchFamily="34" charset="-122"/>
              </a:rPr>
              <a:t>参数</a:t>
            </a:r>
            <a:r>
              <a:rPr lang="en-GB" altLang="zh-CN" dirty="0" smtClean="0">
                <a:latin typeface="Microsoft YaHei" panose="020B0503020204020204" pitchFamily="34" charset="-122"/>
                <a:ea typeface="Microsoft YaHei" panose="020B0503020204020204" pitchFamily="34" charset="-122"/>
              </a:rPr>
              <a:t>:</a:t>
            </a:r>
            <a:r>
              <a:rPr lang="en-GB" altLang="zh-CN" sz="1400" dirty="0" smtClean="0">
                <a:latin typeface="Microsoft YaHei" panose="020B0503020204020204" pitchFamily="34" charset="-122"/>
                <a:ea typeface="Microsoft YaHei" panose="020B0503020204020204" pitchFamily="34" charset="-122"/>
              </a:rPr>
              <a:t>               </a:t>
            </a:r>
            <a:endParaRPr lang="en-US" altLang="zh-CN" sz="1400" dirty="0">
              <a:latin typeface="Microsoft YaHei" panose="020B0503020204020204" pitchFamily="34" charset="-122"/>
              <a:ea typeface="Microsoft YaHei" panose="020B0503020204020204" pitchFamily="34" charset="-122"/>
            </a:endParaRPr>
          </a:p>
          <a:p>
            <a:r>
              <a:rPr lang="en-GB" altLang="zh-CN" sz="1400" dirty="0">
                <a:latin typeface="Microsoft YaHei" panose="020B0503020204020204" pitchFamily="34" charset="-122"/>
                <a:ea typeface="Microsoft YaHei" panose="020B0503020204020204" pitchFamily="34" charset="-122"/>
              </a:rPr>
              <a:t>{</a:t>
            </a:r>
            <a:endParaRPr lang="en-GB" altLang="zh-CN" sz="1400" dirty="0">
              <a:latin typeface="Microsoft YaHei" panose="020B0503020204020204" pitchFamily="34" charset="-122"/>
              <a:ea typeface="Microsoft YaHei" panose="020B0503020204020204" pitchFamily="34" charset="-122"/>
            </a:endParaRPr>
          </a:p>
          <a:p>
            <a:r>
              <a:rPr lang="en-GB" altLang="zh-CN" sz="1400" dirty="0">
                <a:latin typeface="Microsoft YaHei" panose="020B0503020204020204" pitchFamily="34" charset="-122"/>
                <a:ea typeface="Microsoft YaHei" panose="020B0503020204020204" pitchFamily="34" charset="-122"/>
              </a:rPr>
              <a:t>"c":"QUERY_RECORD",</a:t>
            </a:r>
            <a:endParaRPr lang="en-GB" altLang="zh-CN" sz="1400" dirty="0">
              <a:latin typeface="Microsoft YaHei" panose="020B0503020204020204" pitchFamily="34" charset="-122"/>
              <a:ea typeface="Microsoft YaHei" panose="020B0503020204020204" pitchFamily="34" charset="-122"/>
            </a:endParaRPr>
          </a:p>
          <a:p>
            <a:r>
              <a:rPr lang="en-GB" altLang="zh-CN" sz="1400" dirty="0">
                <a:latin typeface="Microsoft YaHei" panose="020B0503020204020204" pitchFamily="34" charset="-122"/>
                <a:ea typeface="Microsoft YaHei" panose="020B0503020204020204" pitchFamily="34" charset="-122"/>
              </a:rPr>
              <a:t>"station_id":"PGPD_F03-4FHC-02_4_PRESS-MIC3-TO-HSG",</a:t>
            </a:r>
            <a:endParaRPr lang="en-GB" altLang="zh-CN" sz="1400" dirty="0">
              <a:latin typeface="Microsoft YaHei" panose="020B0503020204020204" pitchFamily="34" charset="-122"/>
              <a:ea typeface="Microsoft YaHei" panose="020B0503020204020204" pitchFamily="34" charset="-122"/>
            </a:endParaRPr>
          </a:p>
          <a:p>
            <a:r>
              <a:rPr lang="en-GB" altLang="zh-CN" sz="1400" dirty="0">
                <a:latin typeface="Microsoft YaHei" panose="020B0503020204020204" pitchFamily="34" charset="-122"/>
                <a:ea typeface="Microsoft YaHei" panose="020B0503020204020204" pitchFamily="34" charset="-122"/>
              </a:rPr>
              <a:t>"p":"unit_process_check;",</a:t>
            </a:r>
            <a:endParaRPr lang="en-GB" altLang="zh-CN" sz="1400" dirty="0">
              <a:latin typeface="Microsoft YaHei" panose="020B0503020204020204" pitchFamily="34" charset="-122"/>
              <a:ea typeface="Microsoft YaHei" panose="020B0503020204020204" pitchFamily="34" charset="-122"/>
            </a:endParaRPr>
          </a:p>
          <a:p>
            <a:r>
              <a:rPr lang="en-GB" altLang="zh-CN" sz="1400" dirty="0">
                <a:latin typeface="Microsoft YaHei" panose="020B0503020204020204" pitchFamily="34" charset="-122"/>
                <a:ea typeface="Microsoft YaHei" panose="020B0503020204020204" pitchFamily="34" charset="-122"/>
              </a:rPr>
              <a:t>"sn":"C7CGZZ0011N00001M9"</a:t>
            </a:r>
            <a:endParaRPr lang="en-GB" altLang="zh-CN" sz="1400" dirty="0">
              <a:latin typeface="Microsoft YaHei" panose="020B0503020204020204" pitchFamily="34" charset="-122"/>
              <a:ea typeface="Microsoft YaHei" panose="020B0503020204020204" pitchFamily="34" charset="-122"/>
            </a:endParaRPr>
          </a:p>
          <a:p>
            <a:r>
              <a:rPr lang="en-GB" altLang="zh-CN" sz="1400" dirty="0">
                <a:latin typeface="Microsoft YaHei" panose="020B0503020204020204" pitchFamily="34" charset="-122"/>
                <a:ea typeface="Microsoft YaHei" panose="020B0503020204020204" pitchFamily="34" charset="-122"/>
              </a:rPr>
              <a:t>}</a:t>
            </a:r>
            <a:endParaRPr lang="en-GB" altLang="zh-CN" sz="1400" dirty="0">
              <a:latin typeface="Microsoft YaHei" panose="020B0503020204020204" pitchFamily="34" charset="-122"/>
              <a:ea typeface="Microsoft YaHei" panose="020B0503020204020204" pitchFamily="34" charset="-122"/>
            </a:endParaRPr>
          </a:p>
          <a:p>
            <a:endParaRPr lang="en-US" altLang="zh-CN" sz="1400" dirty="0">
              <a:latin typeface="Microsoft YaHei" panose="020B0503020204020204" pitchFamily="34" charset="-122"/>
              <a:ea typeface="Microsoft YaHei" panose="020B0503020204020204" pitchFamily="34" charset="-122"/>
            </a:endParaRPr>
          </a:p>
          <a:p>
            <a:r>
              <a:rPr lang="en-GB" altLang="zh-TW" b="1" dirty="0" smtClean="0">
                <a:latin typeface="Microsoft YaHei" panose="020B0503020204020204" pitchFamily="34" charset="-122"/>
                <a:ea typeface="Microsoft YaHei" panose="020B0503020204020204" pitchFamily="34" charset="-122"/>
              </a:rPr>
              <a:t>ADD_RECORD</a:t>
            </a:r>
            <a:r>
              <a:rPr lang="en-GB" altLang="en-US" b="1" dirty="0" smtClean="0">
                <a:latin typeface="Microsoft YaHei" panose="020B0503020204020204" pitchFamily="34" charset="-122"/>
                <a:ea typeface="Microsoft YaHei" panose="020B0503020204020204" pitchFamily="34" charset="-122"/>
              </a:rPr>
              <a:t>参</a:t>
            </a:r>
            <a:r>
              <a:rPr lang="en-GB" altLang="en-US" b="1" dirty="0">
                <a:latin typeface="Microsoft YaHei" panose="020B0503020204020204" pitchFamily="34" charset="-122"/>
                <a:ea typeface="Microsoft YaHei" panose="020B0503020204020204" pitchFamily="34" charset="-122"/>
              </a:rPr>
              <a:t>数</a:t>
            </a:r>
            <a:r>
              <a:rPr lang="en-GB" altLang="en-US" dirty="0">
                <a:latin typeface="Microsoft YaHei" panose="020B0503020204020204" pitchFamily="34" charset="-122"/>
                <a:ea typeface="Microsoft YaHei" panose="020B0503020204020204" pitchFamily="34" charset="-122"/>
              </a:rPr>
              <a:t>：</a:t>
            </a:r>
            <a:r>
              <a:rPr lang="en-GB" altLang="en-US" sz="1400" dirty="0">
                <a:latin typeface="Microsoft YaHei" panose="020B0503020204020204" pitchFamily="34" charset="-122"/>
                <a:ea typeface="Microsoft YaHei" panose="020B0503020204020204" pitchFamily="34" charset="-122"/>
              </a:rPr>
              <a:t>                        </a:t>
            </a:r>
            <a:endParaRPr sz="1400" dirty="0">
              <a:latin typeface="Microsoft YaHei" panose="020B0503020204020204" pitchFamily="34" charset="-122"/>
              <a:ea typeface="Microsoft YaHei" panose="020B0503020204020204" pitchFamily="34" charset="-122"/>
            </a:endParaRPr>
          </a:p>
          <a:p>
            <a:r>
              <a:rPr sz="1400" dirty="0">
                <a:latin typeface="Microsoft YaHei" panose="020B0503020204020204" pitchFamily="34" charset="-122"/>
                <a:ea typeface="Microsoft YaHei" panose="020B0503020204020204" pitchFamily="34" charset="-122"/>
              </a:rPr>
              <a:t>{</a:t>
            </a:r>
            <a:endParaRPr sz="1400" dirty="0">
              <a:latin typeface="Microsoft YaHei" panose="020B0503020204020204" pitchFamily="34" charset="-122"/>
              <a:ea typeface="Microsoft YaHei" panose="020B0503020204020204" pitchFamily="34" charset="-122"/>
            </a:endParaRPr>
          </a:p>
          <a:p>
            <a:r>
              <a:rPr sz="1400" dirty="0">
                <a:latin typeface="Microsoft YaHei" panose="020B0503020204020204" pitchFamily="34" charset="-122"/>
                <a:ea typeface="Microsoft YaHei" panose="020B0503020204020204" pitchFamily="34" charset="-122"/>
              </a:rPr>
              <a:t>"c":"add_record",</a:t>
            </a:r>
            <a:endParaRPr sz="1400" dirty="0">
              <a:latin typeface="Microsoft YaHei" panose="020B0503020204020204" pitchFamily="34" charset="-122"/>
              <a:ea typeface="Microsoft YaHei" panose="020B0503020204020204" pitchFamily="34" charset="-122"/>
            </a:endParaRPr>
          </a:p>
          <a:p>
            <a:r>
              <a:rPr sz="1400" dirty="0">
                <a:latin typeface="Microsoft YaHei" panose="020B0503020204020204" pitchFamily="34" charset="-122"/>
                <a:ea typeface="Microsoft YaHei" panose="020B0503020204020204" pitchFamily="34" charset="-122"/>
              </a:rPr>
              <a:t>"sn":"C7CGZZ001M700001M9",</a:t>
            </a:r>
            <a:endParaRPr sz="1400" dirty="0">
              <a:latin typeface="Microsoft YaHei" panose="020B0503020204020204" pitchFamily="34" charset="-122"/>
              <a:ea typeface="Microsoft YaHei" panose="020B0503020204020204" pitchFamily="34" charset="-122"/>
            </a:endParaRPr>
          </a:p>
          <a:p>
            <a:r>
              <a:rPr sz="1400" dirty="0">
                <a:latin typeface="Microsoft YaHei" panose="020B0503020204020204" pitchFamily="34" charset="-122"/>
                <a:ea typeface="Microsoft YaHei" panose="020B0503020204020204" pitchFamily="34" charset="-122"/>
              </a:rPr>
              <a:t>"station_id":"PGPD_F03-4FHC-02_4_PRESS-MIC3-TO-HSG",</a:t>
            </a:r>
            <a:endParaRPr sz="1400" dirty="0">
              <a:latin typeface="Microsoft YaHei" panose="020B0503020204020204" pitchFamily="34" charset="-122"/>
              <a:ea typeface="Microsoft YaHei" panose="020B0503020204020204" pitchFamily="34" charset="-122"/>
            </a:endParaRPr>
          </a:p>
          <a:p>
            <a:r>
              <a:rPr sz="1400" dirty="0">
                <a:latin typeface="Microsoft YaHei" panose="020B0503020204020204" pitchFamily="34" charset="-122"/>
                <a:ea typeface="Microsoft YaHei" panose="020B0503020204020204" pitchFamily="34" charset="-122"/>
              </a:rPr>
              <a:t>"test_station_name":"PRESS-MIC3-TO-HSG",</a:t>
            </a:r>
            <a:endParaRPr sz="1400" dirty="0">
              <a:latin typeface="Microsoft YaHei" panose="020B0503020204020204" pitchFamily="34" charset="-122"/>
              <a:ea typeface="Microsoft YaHei" panose="020B0503020204020204" pitchFamily="34" charset="-122"/>
            </a:endParaRPr>
          </a:p>
          <a:p>
            <a:r>
              <a:rPr sz="1400" dirty="0">
                <a:latin typeface="Microsoft YaHei" panose="020B0503020204020204" pitchFamily="34" charset="-122"/>
                <a:ea typeface="Microsoft YaHei" panose="020B0503020204020204" pitchFamily="34" charset="-122"/>
              </a:rPr>
              <a:t>"start_time":"2023-10-24 09:50:17",</a:t>
            </a:r>
            <a:endParaRPr sz="1400" dirty="0">
              <a:latin typeface="Microsoft YaHei" panose="020B0503020204020204" pitchFamily="34" charset="-122"/>
              <a:ea typeface="Microsoft YaHei" panose="020B0503020204020204" pitchFamily="34" charset="-122"/>
            </a:endParaRPr>
          </a:p>
          <a:p>
            <a:r>
              <a:rPr sz="1400" dirty="0">
                <a:latin typeface="Microsoft YaHei" panose="020B0503020204020204" pitchFamily="34" charset="-122"/>
                <a:ea typeface="Microsoft YaHei" panose="020B0503020204020204" pitchFamily="34" charset="-122"/>
              </a:rPr>
              <a:t>"stop_time":"2023-10-24 09:50:19",</a:t>
            </a:r>
            <a:endParaRPr sz="1400" dirty="0">
              <a:latin typeface="Microsoft YaHei" panose="020B0503020204020204" pitchFamily="34" charset="-122"/>
              <a:ea typeface="Microsoft YaHei" panose="020B0503020204020204" pitchFamily="34" charset="-122"/>
            </a:endParaRPr>
          </a:p>
          <a:p>
            <a:r>
              <a:rPr sz="1400" dirty="0">
                <a:latin typeface="Microsoft YaHei" panose="020B0503020204020204" pitchFamily="34" charset="-122"/>
                <a:ea typeface="Microsoft YaHei" panose="020B0503020204020204" pitchFamily="34" charset="-122"/>
              </a:rPr>
              <a:t>"mrm_data":"ID:0001-3,T1:20231024095017,T2:20231024095019,V1:3.3-3.28-3.28-3.28-3.28,V2:3.284,RESULT:PASS",</a:t>
            </a:r>
            <a:endParaRPr sz="1400" dirty="0">
              <a:latin typeface="Microsoft YaHei" panose="020B0503020204020204" pitchFamily="34" charset="-122"/>
              <a:ea typeface="Microsoft YaHei" panose="020B0503020204020204" pitchFamily="34" charset="-122"/>
            </a:endParaRPr>
          </a:p>
          <a:p>
            <a:r>
              <a:rPr sz="1400" dirty="0">
                <a:latin typeface="Microsoft YaHei" panose="020B0503020204020204" pitchFamily="34" charset="-122"/>
                <a:ea typeface="Microsoft YaHei" panose="020B0503020204020204" pitchFamily="34" charset="-122"/>
              </a:rPr>
              <a:t>"result":"pass",</a:t>
            </a:r>
            <a:endParaRPr sz="1400" dirty="0">
              <a:latin typeface="Microsoft YaHei" panose="020B0503020204020204" pitchFamily="34" charset="-122"/>
              <a:ea typeface="Microsoft YaHei" panose="020B0503020204020204" pitchFamily="34" charset="-122"/>
            </a:endParaRPr>
          </a:p>
          <a:p>
            <a:r>
              <a:rPr sz="1400" dirty="0">
                <a:latin typeface="Microsoft YaHei" panose="020B0503020204020204" pitchFamily="34" charset="-122"/>
                <a:ea typeface="Microsoft YaHei" panose="020B0503020204020204" pitchFamily="34" charset="-122"/>
              </a:rPr>
              <a:t>"product":"Kangol",</a:t>
            </a:r>
            <a:endParaRPr sz="1400" dirty="0">
              <a:latin typeface="Microsoft YaHei" panose="020B0503020204020204" pitchFamily="34" charset="-122"/>
              <a:ea typeface="Microsoft YaHei" panose="020B0503020204020204" pitchFamily="34" charset="-122"/>
            </a:endParaRPr>
          </a:p>
          <a:p>
            <a:r>
              <a:rPr sz="1400" dirty="0">
                <a:latin typeface="Microsoft YaHei" panose="020B0503020204020204" pitchFamily="34" charset="-122"/>
                <a:ea typeface="Microsoft YaHei" panose="020B0503020204020204" pitchFamily="34" charset="-122"/>
              </a:rPr>
              <a:t>"mac_address":"68:ed:a4:64:76:09",</a:t>
            </a:r>
            <a:endParaRPr sz="1400" dirty="0">
              <a:latin typeface="Microsoft YaHei" panose="020B0503020204020204" pitchFamily="34" charset="-122"/>
              <a:ea typeface="Microsoft YaHei" panose="020B0503020204020204" pitchFamily="34" charset="-122"/>
            </a:endParaRPr>
          </a:p>
          <a:p>
            <a:r>
              <a:rPr sz="1400" dirty="0">
                <a:latin typeface="Microsoft YaHei" panose="020B0503020204020204" pitchFamily="34" charset="-122"/>
                <a:ea typeface="Microsoft YaHei" panose="020B0503020204020204" pitchFamily="34" charset="-122"/>
              </a:rPr>
              <a:t>}</a:t>
            </a:r>
            <a:endParaRPr sz="1400" dirty="0">
              <a:latin typeface="Microsoft YaHei" panose="020B0503020204020204" pitchFamily="34" charset="-122"/>
              <a:ea typeface="Microsoft YaHei" panose="020B0503020204020204" pitchFamily="34" charset="-122"/>
            </a:endParaRPr>
          </a:p>
        </p:txBody>
      </p:sp>
      <p:sp>
        <p:nvSpPr>
          <p:cNvPr id="4" name="文字方塊 3"/>
          <p:cNvSpPr txBox="1"/>
          <p:nvPr/>
        </p:nvSpPr>
        <p:spPr>
          <a:xfrm>
            <a:off x="285889" y="191493"/>
            <a:ext cx="10297671" cy="460375"/>
          </a:xfrm>
          <a:prstGeom prst="rect">
            <a:avLst/>
          </a:prstGeom>
          <a:noFill/>
        </p:spPr>
        <p:txBody>
          <a:bodyPr wrap="square" rtlCol="0">
            <a:spAutoFit/>
          </a:bodyPr>
          <a:lstStyle/>
          <a:p>
            <a:r>
              <a:rPr lang="en-GB" sz="2400" dirty="0">
                <a:latin typeface="Microsoft YaHei" panose="020B0503020204020204" pitchFamily="34" charset="-122"/>
                <a:ea typeface="Microsoft YaHei" panose="020B0503020204020204" pitchFamily="34" charset="-122"/>
              </a:rPr>
              <a:t>HSG-PRESS MIC3 TO </a:t>
            </a:r>
            <a:r>
              <a:rPr lang="en-GB" sz="2400" dirty="0" smtClean="0">
                <a:latin typeface="Microsoft YaHei" panose="020B0503020204020204" pitchFamily="34" charset="-122"/>
                <a:ea typeface="Microsoft YaHei" panose="020B0503020204020204" pitchFamily="34" charset="-122"/>
              </a:rPr>
              <a:t>HSG-STARFIGHT </a:t>
            </a:r>
            <a:r>
              <a:rPr lang="en-GB" altLang="en-US" sz="2400" dirty="0" smtClean="0">
                <a:latin typeface="Microsoft YaHei" panose="020B0503020204020204" pitchFamily="34" charset="-122"/>
                <a:ea typeface="Microsoft YaHei" panose="020B0503020204020204" pitchFamily="34" charset="-122"/>
              </a:rPr>
              <a:t>STATION</a:t>
            </a:r>
            <a:endParaRPr lang="zh-CN" altLang="en-US" sz="2400" dirty="0">
              <a:latin typeface="Microsoft YaHei" panose="020B0503020204020204" pitchFamily="34" charset="-122"/>
              <a:ea typeface="Microsoft YaHei" panose="020B0503020204020204" pitchFamily="34" charset="-122"/>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字方塊 5"/>
          <p:cNvSpPr txBox="1"/>
          <p:nvPr/>
        </p:nvSpPr>
        <p:spPr>
          <a:xfrm>
            <a:off x="285889" y="871602"/>
            <a:ext cx="11350488" cy="4338320"/>
          </a:xfrm>
          <a:prstGeom prst="rect">
            <a:avLst/>
          </a:prstGeom>
          <a:noFill/>
        </p:spPr>
        <p:txBody>
          <a:bodyPr wrap="square" rtlCol="0">
            <a:spAutoFit/>
          </a:bodyPr>
          <a:lstStyle/>
          <a:p>
            <a:r>
              <a:rPr lang="en-GB" altLang="zh-CN" b="1" dirty="0" err="1" smtClean="0">
                <a:latin typeface="Microsoft YaHei" panose="020B0503020204020204" pitchFamily="34" charset="-122"/>
                <a:ea typeface="Microsoft YaHei" panose="020B0503020204020204" pitchFamily="34" charset="-122"/>
                <a:sym typeface="+mn-ea"/>
              </a:rPr>
              <a:t>unit_process_check </a:t>
            </a:r>
            <a:r>
              <a:rPr lang="en-GB" altLang="en-US" b="1" dirty="0" smtClean="0">
                <a:latin typeface="Microsoft YaHei" panose="020B0503020204020204" pitchFamily="34" charset="-122"/>
                <a:ea typeface="Microsoft YaHei" panose="020B0503020204020204" pitchFamily="34" charset="-122"/>
                <a:sym typeface="+mn-ea"/>
              </a:rPr>
              <a:t>parameter logic:</a:t>
            </a:r>
            <a:endParaRPr lang="en-GB" altLang="en-US" b="1" dirty="0" smtClean="0">
              <a:latin typeface="Microsoft YaHei" panose="020B0503020204020204" pitchFamily="34" charset="-122"/>
              <a:ea typeface="Microsoft YaHei" panose="020B0503020204020204" pitchFamily="34" charset="-122"/>
              <a:sym typeface="+mn-ea"/>
            </a:endParaRPr>
          </a:p>
          <a:p>
            <a:r>
              <a:rPr lang="en-GB" altLang="en-US" dirty="0" smtClean="0">
                <a:latin typeface="Microsoft YaHei" panose="020B0503020204020204" pitchFamily="34" charset="-122"/>
                <a:ea typeface="Microsoft YaHei" panose="020B0503020204020204" pitchFamily="34" charset="-122"/>
                <a:sym typeface="+mn-ea"/>
              </a:rPr>
              <a:t>Check </a:t>
            </a:r>
            <a:r>
              <a:rPr lang="en-GB" altLang="zh-CN" dirty="0" smtClean="0">
                <a:latin typeface="Microsoft YaHei" panose="020B0503020204020204" pitchFamily="34" charset="-122"/>
                <a:ea typeface="Microsoft YaHei" panose="020B0503020204020204" pitchFamily="34" charset="-122"/>
                <a:sym typeface="+mn-ea"/>
              </a:rPr>
              <a:t>UOP </a:t>
            </a:r>
            <a:r>
              <a:rPr lang="en-GB" altLang="en-US" dirty="0" smtClean="0">
                <a:latin typeface="Microsoft YaHei" panose="020B0503020204020204" pitchFamily="34" charset="-122"/>
                <a:ea typeface="Microsoft YaHei" panose="020B0503020204020204" pitchFamily="34" charset="-122"/>
                <a:sym typeface="+mn-ea"/>
              </a:rPr>
              <a:t>with </a:t>
            </a:r>
            <a:r>
              <a:rPr lang="en-GB" altLang="zh-CN" dirty="0" smtClean="0">
                <a:latin typeface="Microsoft YaHei" panose="020B0503020204020204" pitchFamily="34" charset="-122"/>
                <a:ea typeface="Microsoft YaHei" panose="020B0503020204020204" pitchFamily="34" charset="-122"/>
                <a:sym typeface="+mn-ea"/>
              </a:rPr>
              <a:t>ROUTE_STEP_CHECK </a:t>
            </a:r>
            <a:r>
              <a:rPr lang="en-GB" altLang="en-US" dirty="0" smtClean="0">
                <a:latin typeface="Microsoft YaHei" panose="020B0503020204020204" pitchFamily="34" charset="-122"/>
                <a:ea typeface="Microsoft YaHei" panose="020B0503020204020204" pitchFamily="34" charset="-122"/>
                <a:sym typeface="+mn-ea"/>
              </a:rPr>
              <a:t>and </a:t>
            </a:r>
            <a:r>
              <a:rPr lang="en-GB" altLang="zh-CN" dirty="0" smtClean="0">
                <a:latin typeface="Microsoft YaHei" panose="020B0503020204020204" pitchFamily="34" charset="-122"/>
                <a:ea typeface="Microsoft YaHei" panose="020B0503020204020204" pitchFamily="34" charset="-122"/>
                <a:sym typeface="+mn-ea"/>
              </a:rPr>
              <a:t>ALLDEV_CFG</a:t>
            </a:r>
            <a:endParaRPr lang="en-GB" altLang="zh-CN" dirty="0" smtClean="0">
              <a:latin typeface="Microsoft YaHei" panose="020B0503020204020204" pitchFamily="34" charset="-122"/>
              <a:ea typeface="Microsoft YaHei" panose="020B0503020204020204" pitchFamily="34" charset="-122"/>
              <a:sym typeface="+mn-ea"/>
            </a:endParaRPr>
          </a:p>
          <a:p>
            <a:r>
              <a:rPr lang="en-GB" altLang="en-US" dirty="0" smtClean="0">
                <a:latin typeface="Microsoft YaHei" panose="020B0503020204020204" pitchFamily="34" charset="-122"/>
                <a:ea typeface="Microsoft YaHei" panose="020B0503020204020204" pitchFamily="34" charset="-122"/>
                <a:sym typeface="+mn-ea"/>
              </a:rPr>
              <a:t>The line body where </a:t>
            </a:r>
            <a:r>
              <a:rPr lang="en-GB" altLang="zh-CN" dirty="0" smtClean="0">
                <a:latin typeface="Microsoft YaHei" panose="020B0503020204020204" pitchFamily="34" charset="-122"/>
                <a:ea typeface="Microsoft YaHei" panose="020B0503020204020204" pitchFamily="34" charset="-122"/>
                <a:sym typeface="+mn-ea"/>
              </a:rPr>
              <a:t>ALLDEV_CFG </a:t>
            </a:r>
            <a:r>
              <a:rPr lang="en-GB" altLang="en-US" dirty="0" smtClean="0">
                <a:latin typeface="Microsoft YaHei" panose="020B0503020204020204" pitchFamily="34" charset="-122"/>
                <a:ea typeface="Microsoft YaHei" panose="020B0503020204020204" pitchFamily="34" charset="-122"/>
                <a:sym typeface="+mn-ea"/>
              </a:rPr>
              <a:t>table </a:t>
            </a:r>
            <a:r>
              <a:rPr lang="en-GB" altLang="zh-CN" dirty="0" smtClean="0">
                <a:latin typeface="Microsoft YaHei" panose="020B0503020204020204" pitchFamily="34" charset="-122"/>
                <a:ea typeface="Microsoft YaHei" panose="020B0503020204020204" pitchFamily="34" charset="-122"/>
                <a:sym typeface="+mn-ea"/>
              </a:rPr>
              <a:t>DEVICE is located sets STATUS </a:t>
            </a:r>
            <a:r>
              <a:rPr lang="en-GB" altLang="en-US" dirty="0" smtClean="0">
                <a:latin typeface="Microsoft YaHei" panose="020B0503020204020204" pitchFamily="34" charset="-122"/>
                <a:ea typeface="Microsoft YaHei" panose="020B0503020204020204" pitchFamily="34" charset="-122"/>
                <a:sym typeface="+mn-ea"/>
              </a:rPr>
              <a:t>to </a:t>
            </a:r>
            <a:r>
              <a:rPr lang="en-GB" altLang="zh-CN" dirty="0" smtClean="0">
                <a:latin typeface="Microsoft YaHei" panose="020B0503020204020204" pitchFamily="34" charset="-122"/>
                <a:ea typeface="Microsoft YaHei" panose="020B0503020204020204" pitchFamily="34" charset="-122"/>
                <a:sym typeface="+mn-ea"/>
              </a:rPr>
              <a:t>1 </a:t>
            </a:r>
            <a:r>
              <a:rPr lang="en-GB" altLang="en-US" dirty="0" smtClean="0">
                <a:latin typeface="Microsoft YaHei" panose="020B0503020204020204" pitchFamily="34" charset="-122"/>
                <a:ea typeface="Microsoft YaHei" panose="020B0503020204020204" pitchFamily="34" charset="-122"/>
                <a:sym typeface="+mn-ea"/>
              </a:rPr>
              <a:t>and </a:t>
            </a:r>
            <a:r>
              <a:rPr lang="en-GB" altLang="zh-CN" dirty="0" smtClean="0">
                <a:latin typeface="Microsoft YaHei" panose="020B0503020204020204" pitchFamily="34" charset="-122"/>
                <a:ea typeface="Microsoft YaHei" panose="020B0503020204020204" pitchFamily="34" charset="-122"/>
                <a:sym typeface="+mn-ea"/>
              </a:rPr>
              <a:t>UOP </a:t>
            </a:r>
            <a:r>
              <a:rPr lang="en-GB" altLang="en-US" dirty="0" smtClean="0">
                <a:latin typeface="Microsoft YaHei" panose="020B0503020204020204" pitchFamily="34" charset="-122"/>
                <a:ea typeface="Microsoft YaHei" panose="020B0503020204020204" pitchFamily="34" charset="-122"/>
                <a:sym typeface="+mn-ea"/>
              </a:rPr>
              <a:t>is enabled.</a:t>
            </a:r>
            <a:endParaRPr lang="en-US" altLang="zh-CN" dirty="0">
              <a:latin typeface="Microsoft YaHei" panose="020B0503020204020204" pitchFamily="34" charset="-122"/>
              <a:ea typeface="Microsoft YaHei" panose="020B0503020204020204" pitchFamily="34" charset="-122"/>
            </a:endParaRPr>
          </a:p>
          <a:p>
            <a:r>
              <a:rPr lang="en-GB" altLang="zh-CN" sz="1400" dirty="0" smtClean="0">
                <a:solidFill>
                  <a:schemeClr val="accent2">
                    <a:lumMod val="75000"/>
                  </a:schemeClr>
                </a:solidFill>
                <a:latin typeface="Microsoft YaHei" panose="020B0503020204020204" pitchFamily="34" charset="-122"/>
                <a:ea typeface="Microsoft YaHei" panose="020B0503020204020204" pitchFamily="34" charset="-122"/>
              </a:rPr>
              <a:t>SELECT </a:t>
            </a:r>
            <a:r>
              <a:rPr lang="en-GB" altLang="zh-CN" sz="1400" dirty="0">
                <a:solidFill>
                  <a:schemeClr val="accent2">
                    <a:lumMod val="75000"/>
                  </a:schemeClr>
                </a:solidFill>
                <a:latin typeface="Microsoft YaHei" panose="020B0503020204020204" pitchFamily="34" charset="-122"/>
                <a:ea typeface="Microsoft YaHei" panose="020B0503020204020204" pitchFamily="34" charset="-122"/>
              </a:rPr>
              <a:t>* FROM ALLDEV_CFG WHERE M_KEY='PGPD_F03-4FHC-02'</a:t>
            </a:r>
            <a:endParaRPr lang="en-GB" altLang="zh-CN" sz="1400" dirty="0">
              <a:solidFill>
                <a:schemeClr val="accent2">
                  <a:lumMod val="75000"/>
                </a:schemeClr>
              </a:solidFill>
              <a:latin typeface="Microsoft YaHei" panose="020B0503020204020204" pitchFamily="34" charset="-122"/>
              <a:ea typeface="Microsoft YaHei" panose="020B0503020204020204" pitchFamily="34" charset="-122"/>
            </a:endParaRPr>
          </a:p>
          <a:p>
            <a:endParaRPr lang="en-US" altLang="zh-CN" dirty="0" smtClean="0">
              <a:latin typeface="Microsoft YaHei" panose="020B0503020204020204" pitchFamily="34" charset="-122"/>
              <a:ea typeface="Microsoft YaHei" panose="020B0503020204020204" pitchFamily="34" charset="-122"/>
            </a:endParaRPr>
          </a:p>
          <a:p>
            <a:endParaRPr lang="en-US" altLang="zh-CN" dirty="0">
              <a:latin typeface="Microsoft YaHei" panose="020B0503020204020204" pitchFamily="34" charset="-122"/>
              <a:ea typeface="Microsoft YaHei" panose="020B0503020204020204" pitchFamily="34" charset="-122"/>
            </a:endParaRPr>
          </a:p>
          <a:p>
            <a:endParaRPr lang="en-US" dirty="0" smtClean="0">
              <a:latin typeface="Microsoft YaHei" panose="020B0503020204020204" pitchFamily="34" charset="-122"/>
              <a:ea typeface="Microsoft YaHei" panose="020B0503020204020204" pitchFamily="34" charset="-122"/>
              <a:sym typeface="+mn-ea"/>
            </a:endParaRPr>
          </a:p>
          <a:p>
            <a:r>
              <a:rPr lang="en-GB" b="1" dirty="0" smtClean="0">
                <a:latin typeface="Microsoft YaHei" panose="020B0503020204020204" pitchFamily="34" charset="-122"/>
                <a:ea typeface="Microsoft YaHei" panose="020B0503020204020204" pitchFamily="34" charset="-122"/>
                <a:sym typeface="+mn-ea"/>
              </a:rPr>
              <a:t>ROUTE_STEP_CHECK </a:t>
            </a:r>
            <a:r>
              <a:rPr lang="en-GB" altLang="en-US" b="1" dirty="0" smtClean="0">
                <a:latin typeface="Microsoft YaHei" panose="020B0503020204020204" pitchFamily="34" charset="-122"/>
                <a:ea typeface="Microsoft YaHei" panose="020B0503020204020204" pitchFamily="34" charset="-122"/>
                <a:sym typeface="+mn-ea"/>
              </a:rPr>
              <a:t>setting check level </a:t>
            </a:r>
            <a:r>
              <a:rPr lang="en-GB" altLang="zh-CN" dirty="0" smtClean="0">
                <a:latin typeface="Microsoft YaHei" panose="020B0503020204020204" pitchFamily="34" charset="-122"/>
                <a:ea typeface="Microsoft YaHei" panose="020B0503020204020204" pitchFamily="34" charset="-122"/>
                <a:sym typeface="+mn-ea"/>
              </a:rPr>
              <a:t>:</a:t>
            </a:r>
            <a:endParaRPr lang="en-GB" altLang="zh-CN" dirty="0" smtClean="0">
              <a:latin typeface="Microsoft YaHei" panose="020B0503020204020204" pitchFamily="34" charset="-122"/>
              <a:ea typeface="Microsoft YaHei" panose="020B0503020204020204" pitchFamily="34" charset="-122"/>
              <a:sym typeface="+mn-ea"/>
            </a:endParaRPr>
          </a:p>
          <a:p>
            <a:r>
              <a:rPr lang="en-GB" altLang="zh-CN" sz="1400" dirty="0" smtClean="0">
                <a:solidFill>
                  <a:schemeClr val="accent2">
                    <a:lumMod val="75000"/>
                  </a:schemeClr>
                </a:solidFill>
                <a:latin typeface="Microsoft YaHei" panose="020B0503020204020204" pitchFamily="34" charset="-122"/>
                <a:ea typeface="Microsoft YaHei" panose="020B0503020204020204" pitchFamily="34" charset="-122"/>
                <a:sym typeface="+mn-ea"/>
              </a:rPr>
              <a:t>SELECT * FROM route_step_CHECK WHERE STEP='KAM1AAJ1';</a:t>
            </a:r>
            <a:endParaRPr lang="en-GB" altLang="zh-CN" sz="1400" dirty="0" smtClean="0">
              <a:solidFill>
                <a:schemeClr val="accent2">
                  <a:lumMod val="75000"/>
                </a:schemeClr>
              </a:solidFill>
              <a:latin typeface="Microsoft YaHei" panose="020B0503020204020204" pitchFamily="34" charset="-122"/>
              <a:ea typeface="Microsoft YaHei" panose="020B0503020204020204" pitchFamily="34" charset="-122"/>
              <a:sym typeface="+mn-ea"/>
            </a:endParaRPr>
          </a:p>
          <a:p>
            <a:endParaRPr lang="en-US" altLang="zh-CN" sz="1400" dirty="0" smtClean="0">
              <a:solidFill>
                <a:schemeClr val="accent2">
                  <a:lumMod val="75000"/>
                </a:schemeClr>
              </a:solidFill>
              <a:latin typeface="Microsoft YaHei" panose="020B0503020204020204" pitchFamily="34" charset="-122"/>
              <a:ea typeface="Microsoft YaHei" panose="020B0503020204020204" pitchFamily="34" charset="-122"/>
              <a:sym typeface="+mn-ea"/>
            </a:endParaRPr>
          </a:p>
          <a:p>
            <a:endParaRPr lang="en-US" altLang="zh-CN" dirty="0" smtClean="0">
              <a:latin typeface="Microsoft YaHei" panose="020B0503020204020204" pitchFamily="34" charset="-122"/>
              <a:ea typeface="Microsoft YaHei" panose="020B0503020204020204" pitchFamily="34" charset="-122"/>
              <a:sym typeface="+mn-ea"/>
            </a:endParaRPr>
          </a:p>
          <a:p>
            <a:endParaRPr lang="en-US" altLang="zh-CN" dirty="0" smtClean="0">
              <a:latin typeface="Microsoft YaHei" panose="020B0503020204020204" pitchFamily="34" charset="-122"/>
              <a:ea typeface="Microsoft YaHei" panose="020B0503020204020204" pitchFamily="34" charset="-122"/>
              <a:sym typeface="+mn-ea"/>
            </a:endParaRPr>
          </a:p>
          <a:p>
            <a:r>
              <a:rPr lang="en-GB" altLang="en-US" dirty="0" smtClean="0">
                <a:latin typeface="Microsoft YaHei" panose="020B0503020204020204" pitchFamily="34" charset="-122"/>
                <a:ea typeface="Microsoft YaHei" panose="020B0503020204020204" pitchFamily="34" charset="-122"/>
                <a:sym typeface="+mn-ea"/>
              </a:rPr>
              <a:t>Set 3M0 </a:t>
            </a:r>
            <a:r>
              <a:rPr lang="en-GB" altLang="zh-CN" dirty="0" smtClean="0">
                <a:latin typeface="Microsoft YaHei" panose="020B0503020204020204" pitchFamily="34" charset="-122"/>
                <a:ea typeface="Microsoft YaHei" panose="020B0503020204020204" pitchFamily="34" charset="-122"/>
                <a:sym typeface="+mn-ea"/>
              </a:rPr>
              <a:t>1 </a:t>
            </a:r>
            <a:r>
              <a:rPr lang="en-GB" altLang="en-US" dirty="0" smtClean="0">
                <a:latin typeface="Microsoft YaHei" panose="020B0503020204020204" pitchFamily="34" charset="-122"/>
                <a:ea typeface="Microsoft YaHei" panose="020B0503020204020204" pitchFamily="34" charset="-122"/>
                <a:sym typeface="+mn-ea"/>
              </a:rPr>
              <a:t>C; 3M0 </a:t>
            </a:r>
            <a:r>
              <a:rPr lang="en-GB" altLang="zh-CN" dirty="0" smtClean="0">
                <a:latin typeface="Microsoft YaHei" panose="020B0503020204020204" pitchFamily="34" charset="-122"/>
                <a:ea typeface="Microsoft YaHei" panose="020B0503020204020204" pitchFamily="34" charset="-122"/>
                <a:sym typeface="+mn-ea"/>
              </a:rPr>
              <a:t>2 </a:t>
            </a:r>
            <a:r>
              <a:rPr lang="en-GB" altLang="en-US" dirty="0" smtClean="0">
                <a:latin typeface="Microsoft YaHei" panose="020B0503020204020204" pitchFamily="34" charset="-122"/>
                <a:ea typeface="Microsoft YaHei" panose="020B0503020204020204" pitchFamily="34" charset="-122"/>
                <a:sym typeface="+mn-ea"/>
              </a:rPr>
              <a:t>C; 3M03C line body block </a:t>
            </a:r>
            <a:r>
              <a:rPr lang="en-GB" altLang="zh-CN" dirty="0" smtClean="0">
                <a:latin typeface="Microsoft YaHei" panose="020B0503020204020204" pitchFamily="34" charset="-122"/>
                <a:ea typeface="Microsoft YaHei" panose="020B0503020204020204" pitchFamily="34" charset="-122"/>
                <a:sym typeface="+mn-ea"/>
              </a:rPr>
              <a:t>KAM1AAIT </a:t>
            </a:r>
            <a:r>
              <a:rPr lang="en-GB" altLang="en-US" dirty="0" smtClean="0">
                <a:latin typeface="Microsoft YaHei" panose="020B0503020204020204" pitchFamily="34" charset="-122"/>
                <a:ea typeface="Microsoft YaHei" panose="020B0503020204020204" pitchFamily="34" charset="-122"/>
                <a:sym typeface="+mn-ea"/>
              </a:rPr>
              <a:t>pass station </a:t>
            </a:r>
            <a:r>
              <a:rPr lang="en-GB" altLang="zh-CN" dirty="0" smtClean="0">
                <a:latin typeface="Microsoft YaHei" panose="020B0503020204020204" pitchFamily="34" charset="-122"/>
                <a:ea typeface="Microsoft YaHei" panose="020B0503020204020204" pitchFamily="34" charset="-122"/>
                <a:sym typeface="+mn-ea"/>
              </a:rPr>
              <a:t>PASS </a:t>
            </a:r>
            <a:r>
              <a:rPr lang="en-GB" altLang="en-US" dirty="0" smtClean="0">
                <a:latin typeface="Microsoft YaHei" panose="020B0503020204020204" pitchFamily="34" charset="-122"/>
                <a:ea typeface="Microsoft YaHei" panose="020B0503020204020204" pitchFamily="34" charset="-122"/>
                <a:sym typeface="+mn-ea"/>
              </a:rPr>
              <a:t>record</a:t>
            </a:r>
            <a:endParaRPr lang="en-GB" altLang="en-US" dirty="0" smtClean="0">
              <a:latin typeface="Microsoft YaHei" panose="020B0503020204020204" pitchFamily="34" charset="-122"/>
              <a:ea typeface="Microsoft YaHei" panose="020B0503020204020204" pitchFamily="34" charset="-122"/>
              <a:sym typeface="+mn-ea"/>
            </a:endParaRPr>
          </a:p>
          <a:p>
            <a:r>
              <a:rPr lang="en-GB" altLang="en-US" dirty="0" smtClean="0">
                <a:latin typeface="Microsoft YaHei" panose="020B0503020204020204" pitchFamily="34" charset="-122"/>
                <a:ea typeface="Microsoft YaHei" panose="020B0503020204020204" pitchFamily="34" charset="-122"/>
                <a:sym typeface="+mn-ea"/>
              </a:rPr>
              <a:t>Set 3M0 </a:t>
            </a:r>
            <a:r>
              <a:rPr lang="en-GB" altLang="zh-CN" dirty="0" smtClean="0">
                <a:latin typeface="Microsoft YaHei" panose="020B0503020204020204" pitchFamily="34" charset="-122"/>
                <a:ea typeface="Microsoft YaHei" panose="020B0503020204020204" pitchFamily="34" charset="-122"/>
                <a:sym typeface="+mn-ea"/>
              </a:rPr>
              <a:t>1 </a:t>
            </a:r>
            <a:r>
              <a:rPr lang="en-GB" altLang="en-US" dirty="0" smtClean="0">
                <a:latin typeface="Microsoft YaHei" panose="020B0503020204020204" pitchFamily="34" charset="-122"/>
                <a:ea typeface="Microsoft YaHei" panose="020B0503020204020204" pitchFamily="34" charset="-122"/>
                <a:sym typeface="+mn-ea"/>
              </a:rPr>
              <a:t>C; 3M0 </a:t>
            </a:r>
            <a:r>
              <a:rPr lang="en-GB" altLang="zh-CN" dirty="0" smtClean="0">
                <a:latin typeface="Microsoft YaHei" panose="020B0503020204020204" pitchFamily="34" charset="-122"/>
                <a:ea typeface="Microsoft YaHei" panose="020B0503020204020204" pitchFamily="34" charset="-122"/>
                <a:sym typeface="+mn-ea"/>
              </a:rPr>
              <a:t>2 </a:t>
            </a:r>
            <a:r>
              <a:rPr lang="en-GB" altLang="en-US" dirty="0" smtClean="0">
                <a:latin typeface="Microsoft YaHei" panose="020B0503020204020204" pitchFamily="34" charset="-122"/>
                <a:ea typeface="Microsoft YaHei" panose="020B0503020204020204" pitchFamily="34" charset="-122"/>
                <a:sym typeface="+mn-ea"/>
              </a:rPr>
              <a:t>C; 3M03C line body can only be tested once at the current station </a:t>
            </a:r>
            <a:r>
              <a:rPr lang="en-GB" altLang="zh-CN" dirty="0" smtClean="0">
                <a:latin typeface="Microsoft YaHei" panose="020B0503020204020204" pitchFamily="34" charset="-122"/>
                <a:ea typeface="Microsoft YaHei" panose="020B0503020204020204" pitchFamily="34" charset="-122"/>
                <a:sym typeface="+mn-ea"/>
              </a:rPr>
              <a:t>(AONE </a:t>
            </a:r>
            <a:r>
              <a:rPr lang="en-GB" altLang="en-US" dirty="0" smtClean="0">
                <a:latin typeface="Microsoft YaHei" panose="020B0503020204020204" pitchFamily="34" charset="-122"/>
                <a:ea typeface="Microsoft YaHei" panose="020B0503020204020204" pitchFamily="34" charset="-122"/>
                <a:sym typeface="+mn-ea"/>
              </a:rPr>
              <a:t>means </a:t>
            </a:r>
            <a:r>
              <a:rPr lang="en-GB" altLang="zh-CN" dirty="0" smtClean="0">
                <a:latin typeface="Microsoft YaHei" panose="020B0503020204020204" pitchFamily="34" charset="-122"/>
                <a:ea typeface="Microsoft YaHei" panose="020B0503020204020204" pitchFamily="34" charset="-122"/>
                <a:sym typeface="+mn-ea"/>
              </a:rPr>
              <a:t>it can only be tested once, regardless of whether it passes or fails;)</a:t>
            </a:r>
            <a:endParaRPr lang="zh-CN" altLang="en-US" dirty="0" smtClean="0">
              <a:latin typeface="Microsoft YaHei" panose="020B0503020204020204" pitchFamily="34" charset="-122"/>
              <a:ea typeface="Microsoft YaHei" panose="020B0503020204020204" pitchFamily="34" charset="-122"/>
              <a:sym typeface="+mn-ea"/>
            </a:endParaRPr>
          </a:p>
          <a:p>
            <a:endParaRPr lang="en-US" altLang="zh-CN" dirty="0" smtClean="0">
              <a:latin typeface="Microsoft YaHei" panose="020B0503020204020204" pitchFamily="34" charset="-122"/>
              <a:ea typeface="Microsoft YaHei" panose="020B0503020204020204" pitchFamily="34" charset="-122"/>
              <a:sym typeface="+mn-ea"/>
            </a:endParaRPr>
          </a:p>
          <a:p>
            <a:endParaRPr lang="en-US" altLang="zh-CN" dirty="0" smtClean="0">
              <a:latin typeface="Microsoft YaHei" panose="020B0503020204020204" pitchFamily="34" charset="-122"/>
              <a:ea typeface="Microsoft YaHei" panose="020B0503020204020204" pitchFamily="34" charset="-122"/>
              <a:sym typeface="+mn-ea"/>
            </a:endParaRPr>
          </a:p>
        </p:txBody>
      </p:sp>
      <p:pic>
        <p:nvPicPr>
          <p:cNvPr id="2" name="圖片 1"/>
          <p:cNvPicPr>
            <a:picLocks noChangeAspect="1"/>
          </p:cNvPicPr>
          <p:nvPr/>
        </p:nvPicPr>
        <p:blipFill>
          <a:blip r:embed="rId1"/>
          <a:stretch>
            <a:fillRect/>
          </a:stretch>
        </p:blipFill>
        <p:spPr>
          <a:xfrm>
            <a:off x="382905" y="2014855"/>
            <a:ext cx="6539230" cy="491490"/>
          </a:xfrm>
          <a:prstGeom prst="rect">
            <a:avLst/>
          </a:prstGeom>
        </p:spPr>
      </p:pic>
      <p:pic>
        <p:nvPicPr>
          <p:cNvPr id="4" name="圖片 3"/>
          <p:cNvPicPr>
            <a:picLocks noChangeAspect="1"/>
          </p:cNvPicPr>
          <p:nvPr/>
        </p:nvPicPr>
        <p:blipFill>
          <a:blip r:embed="rId2"/>
          <a:stretch>
            <a:fillRect/>
          </a:stretch>
        </p:blipFill>
        <p:spPr>
          <a:xfrm>
            <a:off x="382905" y="3307080"/>
            <a:ext cx="9028430" cy="653415"/>
          </a:xfrm>
          <a:prstGeom prst="rect">
            <a:avLst/>
          </a:prstGeom>
        </p:spPr>
      </p:pic>
      <p:sp>
        <p:nvSpPr>
          <p:cNvPr id="7" name="文字方塊 6"/>
          <p:cNvSpPr txBox="1"/>
          <p:nvPr/>
        </p:nvSpPr>
        <p:spPr>
          <a:xfrm>
            <a:off x="285889" y="191493"/>
            <a:ext cx="10297671" cy="460375"/>
          </a:xfrm>
          <a:prstGeom prst="rect">
            <a:avLst/>
          </a:prstGeom>
          <a:noFill/>
        </p:spPr>
        <p:txBody>
          <a:bodyPr wrap="square" rtlCol="0">
            <a:spAutoFit/>
          </a:bodyPr>
          <a:lstStyle/>
          <a:p>
            <a:r>
              <a:rPr lang="en-GB" sz="2400" dirty="0">
                <a:latin typeface="Microsoft YaHei" panose="020B0503020204020204" pitchFamily="34" charset="-122"/>
                <a:ea typeface="Microsoft YaHei" panose="020B0503020204020204" pitchFamily="34" charset="-122"/>
              </a:rPr>
              <a:t>HSG-PRESS MIC3 TO </a:t>
            </a:r>
            <a:r>
              <a:rPr lang="en-GB" sz="2400" dirty="0" smtClean="0">
                <a:latin typeface="Microsoft YaHei" panose="020B0503020204020204" pitchFamily="34" charset="-122"/>
                <a:ea typeface="Microsoft YaHei" panose="020B0503020204020204" pitchFamily="34" charset="-122"/>
              </a:rPr>
              <a:t>HSG-STARFIGHT </a:t>
            </a:r>
            <a:r>
              <a:rPr lang="en-GB" altLang="en-US" sz="2400" dirty="0" smtClean="0">
                <a:latin typeface="Microsoft YaHei" panose="020B0503020204020204" pitchFamily="34" charset="-122"/>
                <a:ea typeface="Microsoft YaHei" panose="020B0503020204020204" pitchFamily="34" charset="-122"/>
              </a:rPr>
              <a:t>STATION</a:t>
            </a:r>
            <a:endParaRPr lang="zh-CN" altLang="en-US" sz="2400" dirty="0">
              <a:latin typeface="Microsoft YaHei" panose="020B0503020204020204" pitchFamily="34" charset="-122"/>
              <a:ea typeface="Microsoft YaHei" panose="020B0503020204020204" pitchFamily="34" charset="-122"/>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字方塊 5"/>
          <p:cNvSpPr txBox="1"/>
          <p:nvPr/>
        </p:nvSpPr>
        <p:spPr>
          <a:xfrm>
            <a:off x="285889" y="783315"/>
            <a:ext cx="11350488" cy="5262245"/>
          </a:xfrm>
          <a:prstGeom prst="rect">
            <a:avLst/>
          </a:prstGeom>
          <a:noFill/>
        </p:spPr>
        <p:txBody>
          <a:bodyPr wrap="square" rtlCol="0">
            <a:spAutoFit/>
          </a:bodyPr>
          <a:lstStyle/>
          <a:p>
            <a:r>
              <a:rPr lang="en-GB" altLang="zh-CN" b="1" dirty="0" smtClean="0">
                <a:latin typeface="Microsoft YaHei" panose="020B0503020204020204" pitchFamily="34" charset="-122"/>
                <a:ea typeface="Microsoft YaHei" panose="020B0503020204020204" pitchFamily="34" charset="-122"/>
              </a:rPr>
              <a:t>COMDATA </a:t>
            </a:r>
            <a:r>
              <a:rPr lang="en-GB" altLang="en-US" b="1" dirty="0" smtClean="0">
                <a:latin typeface="Microsoft YaHei" panose="020B0503020204020204" pitchFamily="34" charset="-122"/>
                <a:ea typeface="Microsoft YaHei" panose="020B0503020204020204" pitchFamily="34" charset="-122"/>
              </a:rPr>
              <a:t>storage information </a:t>
            </a:r>
            <a:r>
              <a:rPr lang="en-GB" altLang="en-US" dirty="0" smtClean="0">
                <a:latin typeface="Microsoft YaHei" panose="020B0503020204020204" pitchFamily="34" charset="-122"/>
                <a:ea typeface="Microsoft YaHei" panose="020B0503020204020204" pitchFamily="34" charset="-122"/>
              </a:rPr>
              <a:t>:</a:t>
            </a:r>
            <a:endParaRPr lang="en-US" altLang="zh-CN" dirty="0" smtClean="0">
              <a:latin typeface="Microsoft YaHei" panose="020B0503020204020204" pitchFamily="34" charset="-122"/>
              <a:ea typeface="Microsoft YaHei" panose="020B0503020204020204" pitchFamily="34" charset="-122"/>
            </a:endParaRPr>
          </a:p>
          <a:p>
            <a:r>
              <a:rPr lang="en-GB" altLang="zh-CN" sz="1400" dirty="0">
                <a:solidFill>
                  <a:schemeClr val="accent2">
                    <a:lumMod val="75000"/>
                  </a:schemeClr>
                </a:solidFill>
                <a:latin typeface="Microsoft YaHei" panose="020B0503020204020204" pitchFamily="34" charset="-122"/>
                <a:ea typeface="Microsoft YaHei" panose="020B0503020204020204" pitchFamily="34" charset="-122"/>
              </a:rPr>
              <a:t>SELECT * FROM COMDATA@SHKGF3_RPT WHERE SN='C7CGZZ0017K00001M9' AND GRP='AJ1';</a:t>
            </a:r>
            <a:endParaRPr lang="en-GB" altLang="zh-CN" sz="1400" dirty="0">
              <a:solidFill>
                <a:schemeClr val="accent2">
                  <a:lumMod val="75000"/>
                </a:schemeClr>
              </a:solidFill>
              <a:latin typeface="Microsoft YaHei" panose="020B0503020204020204" pitchFamily="34" charset="-122"/>
              <a:ea typeface="Microsoft YaHei" panose="020B0503020204020204" pitchFamily="34" charset="-122"/>
            </a:endParaRPr>
          </a:p>
          <a:p>
            <a:endParaRPr lang="en-US" altLang="zh-CN" dirty="0">
              <a:latin typeface="Microsoft YaHei" panose="020B0503020204020204" pitchFamily="34" charset="-122"/>
              <a:ea typeface="Microsoft YaHei" panose="020B0503020204020204" pitchFamily="34" charset="-122"/>
            </a:endParaRPr>
          </a:p>
          <a:p>
            <a:endParaRPr lang="en-US" altLang="zh-CN" dirty="0" smtClean="0">
              <a:latin typeface="Microsoft YaHei" panose="020B0503020204020204" pitchFamily="34" charset="-122"/>
              <a:ea typeface="Microsoft YaHei" panose="020B0503020204020204" pitchFamily="34" charset="-122"/>
            </a:endParaRPr>
          </a:p>
          <a:p>
            <a:endParaRPr lang="en-US" altLang="zh-CN" dirty="0">
              <a:latin typeface="Microsoft YaHei" panose="020B0503020204020204" pitchFamily="34" charset="-122"/>
              <a:ea typeface="Microsoft YaHei" panose="020B0503020204020204" pitchFamily="34" charset="-122"/>
            </a:endParaRPr>
          </a:p>
          <a:p>
            <a:endParaRPr lang="en-US" altLang="zh-CN" dirty="0" smtClean="0">
              <a:latin typeface="Microsoft YaHei" panose="020B0503020204020204" pitchFamily="34" charset="-122"/>
              <a:ea typeface="Microsoft YaHei" panose="020B0503020204020204" pitchFamily="34" charset="-122"/>
            </a:endParaRPr>
          </a:p>
          <a:p>
            <a:endParaRPr lang="en-US" altLang="zh-CN" dirty="0" smtClean="0">
              <a:latin typeface="Microsoft YaHei" panose="020B0503020204020204" pitchFamily="34" charset="-122"/>
              <a:ea typeface="Microsoft YaHei" panose="020B0503020204020204" pitchFamily="34" charset="-122"/>
            </a:endParaRPr>
          </a:p>
          <a:p>
            <a:r>
              <a:rPr lang="en-GB" altLang="zh-CN" b="1" dirty="0" smtClean="0">
                <a:latin typeface="Microsoft YaHei" panose="020B0503020204020204" pitchFamily="34" charset="-122"/>
                <a:ea typeface="Microsoft YaHei" panose="020B0503020204020204" pitchFamily="34" charset="-122"/>
              </a:rPr>
              <a:t>MO_D </a:t>
            </a:r>
            <a:r>
              <a:rPr lang="en-GB" altLang="en-US" b="1" dirty="0" smtClean="0">
                <a:latin typeface="Microsoft YaHei" panose="020B0503020204020204" pitchFamily="34" charset="-122"/>
                <a:ea typeface="Microsoft YaHei" panose="020B0503020204020204" pitchFamily="34" charset="-122"/>
              </a:rPr>
              <a:t>stop information </a:t>
            </a:r>
            <a:r>
              <a:rPr lang="en-GB" altLang="en-US" dirty="0" smtClean="0">
                <a:latin typeface="Microsoft YaHei" panose="020B0503020204020204" pitchFamily="34" charset="-122"/>
                <a:ea typeface="Microsoft YaHei" panose="020B0503020204020204" pitchFamily="34" charset="-122"/>
              </a:rPr>
              <a:t>:</a:t>
            </a:r>
            <a:endParaRPr lang="en-GB" altLang="en-US" dirty="0" smtClean="0">
              <a:latin typeface="Microsoft YaHei" panose="020B0503020204020204" pitchFamily="34" charset="-122"/>
              <a:ea typeface="Microsoft YaHei" panose="020B0503020204020204" pitchFamily="34" charset="-122"/>
            </a:endParaRPr>
          </a:p>
          <a:p>
            <a:r>
              <a:rPr lang="en-GB" altLang="en-US" sz="1400" dirty="0" smtClean="0">
                <a:solidFill>
                  <a:schemeClr val="accent2">
                    <a:lumMod val="75000"/>
                  </a:schemeClr>
                </a:solidFill>
                <a:latin typeface="Microsoft YaHei" panose="020B0503020204020204" pitchFamily="34" charset="-122"/>
                <a:ea typeface="Microsoft YaHei" panose="020B0503020204020204" pitchFamily="34" charset="-122"/>
              </a:rPr>
              <a:t>SELECT * FROM MO_D@SHKGF3_RPT WHERE GRP='AJ1' AND LINE </a:t>
            </a:r>
            <a:r>
              <a:rPr lang="en-GB" altLang="zh-CN" sz="1400" dirty="0" smtClean="0">
                <a:solidFill>
                  <a:schemeClr val="accent2">
                    <a:lumMod val="75000"/>
                  </a:schemeClr>
                </a:solidFill>
                <a:latin typeface="Microsoft YaHei" panose="020B0503020204020204" pitchFamily="34" charset="-122"/>
                <a:ea typeface="Microsoft YaHei" panose="020B0503020204020204" pitchFamily="34" charset="-122"/>
              </a:rPr>
              <a:t>= </a:t>
            </a:r>
            <a:r>
              <a:rPr lang="en-GB" altLang="en-US" sz="1400" dirty="0" smtClean="0">
                <a:solidFill>
                  <a:schemeClr val="accent2">
                    <a:lumMod val="75000"/>
                  </a:schemeClr>
                </a:solidFill>
                <a:latin typeface="Microsoft YaHei" panose="020B0503020204020204" pitchFamily="34" charset="-122"/>
                <a:ea typeface="Microsoft YaHei" panose="020B0503020204020204" pitchFamily="34" charset="-122"/>
              </a:rPr>
              <a:t>'3M02 </a:t>
            </a:r>
            <a:r>
              <a:rPr lang="en-GB" altLang="zh-CN" sz="1400" dirty="0" smtClean="0">
                <a:solidFill>
                  <a:schemeClr val="accent2">
                    <a:lumMod val="75000"/>
                  </a:schemeClr>
                </a:solidFill>
                <a:latin typeface="Microsoft YaHei" panose="020B0503020204020204" pitchFamily="34" charset="-122"/>
                <a:ea typeface="Microsoft YaHei" panose="020B0503020204020204" pitchFamily="34" charset="-122"/>
              </a:rPr>
              <a:t>C </a:t>
            </a:r>
            <a:r>
              <a:rPr lang="en-GB" altLang="en-US" sz="1400" dirty="0" smtClean="0">
                <a:solidFill>
                  <a:schemeClr val="accent2">
                    <a:lumMod val="75000"/>
                  </a:schemeClr>
                </a:solidFill>
                <a:latin typeface="Microsoft YaHei" panose="020B0503020204020204" pitchFamily="34" charset="-122"/>
                <a:ea typeface="Microsoft YaHei" panose="020B0503020204020204" pitchFamily="34" charset="-122"/>
              </a:rPr>
              <a:t>' AND INTIME&gt;SYSDATE -0.02</a:t>
            </a:r>
            <a:endParaRPr lang="en-GB" altLang="en-US" sz="1400" dirty="0" smtClean="0">
              <a:solidFill>
                <a:schemeClr val="accent2">
                  <a:lumMod val="75000"/>
                </a:schemeClr>
              </a:solidFill>
              <a:latin typeface="Microsoft YaHei" panose="020B0503020204020204" pitchFamily="34" charset="-122"/>
              <a:ea typeface="Microsoft YaHei" panose="020B0503020204020204" pitchFamily="34" charset="-122"/>
            </a:endParaRPr>
          </a:p>
          <a:p>
            <a:endParaRPr lang="zh-CN" altLang="en-US" sz="1400" dirty="0" smtClean="0">
              <a:solidFill>
                <a:schemeClr val="accent2">
                  <a:lumMod val="75000"/>
                </a:schemeClr>
              </a:solidFill>
              <a:latin typeface="Microsoft YaHei" panose="020B0503020204020204" pitchFamily="34" charset="-122"/>
              <a:ea typeface="Microsoft YaHei" panose="020B0503020204020204" pitchFamily="34" charset="-122"/>
            </a:endParaRPr>
          </a:p>
          <a:p>
            <a:endParaRPr lang="zh-CN" altLang="en-US" sz="1400" dirty="0" smtClean="0">
              <a:solidFill>
                <a:schemeClr val="accent2">
                  <a:lumMod val="75000"/>
                </a:schemeClr>
              </a:solidFill>
              <a:latin typeface="Microsoft YaHei" panose="020B0503020204020204" pitchFamily="34" charset="-122"/>
              <a:ea typeface="Microsoft YaHei" panose="020B0503020204020204" pitchFamily="34" charset="-122"/>
            </a:endParaRPr>
          </a:p>
          <a:p>
            <a:endParaRPr lang="zh-CN" altLang="en-US" sz="1400" dirty="0" smtClean="0">
              <a:solidFill>
                <a:schemeClr val="accent2">
                  <a:lumMod val="75000"/>
                </a:schemeClr>
              </a:solidFill>
              <a:latin typeface="Microsoft YaHei" panose="020B0503020204020204" pitchFamily="34" charset="-122"/>
              <a:ea typeface="Microsoft YaHei" panose="020B0503020204020204" pitchFamily="34" charset="-122"/>
            </a:endParaRPr>
          </a:p>
          <a:p>
            <a:endParaRPr lang="zh-CN" altLang="en-US" dirty="0" smtClean="0">
              <a:latin typeface="Microsoft YaHei" panose="020B0503020204020204" pitchFamily="34" charset="-122"/>
              <a:ea typeface="Microsoft YaHei" panose="020B0503020204020204" pitchFamily="34" charset="-122"/>
            </a:endParaRPr>
          </a:p>
          <a:p>
            <a:endParaRPr lang="en-US" altLang="zh-CN" dirty="0" smtClean="0">
              <a:latin typeface="Microsoft YaHei" panose="020B0503020204020204" pitchFamily="34" charset="-122"/>
              <a:ea typeface="Microsoft YaHei" panose="020B0503020204020204" pitchFamily="34" charset="-122"/>
            </a:endParaRPr>
          </a:p>
          <a:p>
            <a:r>
              <a:rPr lang="en-GB" altLang="zh-CN" b="1" dirty="0" smtClean="0">
                <a:latin typeface="Microsoft YaHei" panose="020B0503020204020204" pitchFamily="34" charset="-122"/>
                <a:ea typeface="Microsoft YaHei" panose="020B0503020204020204" pitchFamily="34" charset="-122"/>
              </a:rPr>
              <a:t>MO_ROUTE_PDCA </a:t>
            </a:r>
            <a:r>
              <a:rPr lang="en-GB" altLang="en-US" b="1" dirty="0" smtClean="0">
                <a:latin typeface="Microsoft YaHei" panose="020B0503020204020204" pitchFamily="34" charset="-122"/>
                <a:ea typeface="Microsoft YaHei" panose="020B0503020204020204" pitchFamily="34" charset="-122"/>
              </a:rPr>
              <a:t>storage records </a:t>
            </a:r>
            <a:r>
              <a:rPr lang="en-GB" altLang="en-US" dirty="0" smtClean="0">
                <a:latin typeface="Microsoft YaHei" panose="020B0503020204020204" pitchFamily="34" charset="-122"/>
                <a:ea typeface="Microsoft YaHei" panose="020B0503020204020204" pitchFamily="34" charset="-122"/>
              </a:rPr>
              <a:t>:</a:t>
            </a:r>
            <a:endParaRPr lang="en-GB" altLang="en-US" dirty="0" smtClean="0">
              <a:latin typeface="Microsoft YaHei" panose="020B0503020204020204" pitchFamily="34" charset="-122"/>
              <a:ea typeface="Microsoft YaHei" panose="020B0503020204020204" pitchFamily="34" charset="-122"/>
            </a:endParaRPr>
          </a:p>
          <a:p>
            <a:r>
              <a:rPr lang="en-GB" altLang="en-US" sz="1400" dirty="0" smtClean="0">
                <a:solidFill>
                  <a:schemeClr val="accent2">
                    <a:lumMod val="75000"/>
                  </a:schemeClr>
                </a:solidFill>
                <a:latin typeface="Microsoft YaHei" panose="020B0503020204020204" pitchFamily="34" charset="-122"/>
                <a:ea typeface="Microsoft YaHei" panose="020B0503020204020204" pitchFamily="34" charset="-122"/>
              </a:rPr>
              <a:t>SELECT * FROM MO_ROUTE_PDCA WHERE ISN='C7CGZZ0017K00001M9' AND </a:t>
            </a:r>
            <a:r>
              <a:rPr lang="en-GB" altLang="zh-CN" sz="1400" dirty="0" smtClean="0">
                <a:solidFill>
                  <a:schemeClr val="accent2">
                    <a:lumMod val="75000"/>
                  </a:schemeClr>
                </a:solidFill>
                <a:latin typeface="Microsoft YaHei" panose="020B0503020204020204" pitchFamily="34" charset="-122"/>
                <a:ea typeface="Microsoft YaHei" panose="020B0503020204020204" pitchFamily="34" charset="-122"/>
              </a:rPr>
              <a:t>GRP </a:t>
            </a:r>
            <a:r>
              <a:rPr lang="en-GB" altLang="en-US" sz="1400" dirty="0" smtClean="0">
                <a:solidFill>
                  <a:schemeClr val="accent2">
                    <a:lumMod val="75000"/>
                  </a:schemeClr>
                </a:solidFill>
                <a:latin typeface="Microsoft YaHei" panose="020B0503020204020204" pitchFamily="34" charset="-122"/>
                <a:ea typeface="Microsoft YaHei" panose="020B0503020204020204" pitchFamily="34" charset="-122"/>
              </a:rPr>
              <a:t>=' </a:t>
            </a:r>
            <a:r>
              <a:rPr lang="en-GB" altLang="zh-CN" sz="1400" dirty="0" smtClean="0">
                <a:solidFill>
                  <a:schemeClr val="accent2">
                    <a:lumMod val="75000"/>
                  </a:schemeClr>
                </a:solidFill>
                <a:latin typeface="Microsoft YaHei" panose="020B0503020204020204" pitchFamily="34" charset="-122"/>
                <a:ea typeface="Microsoft YaHei" panose="020B0503020204020204" pitchFamily="34" charset="-122"/>
              </a:rPr>
              <a:t>AJ1 </a:t>
            </a:r>
            <a:r>
              <a:rPr lang="en-GB" altLang="en-US" sz="1400" dirty="0" smtClean="0">
                <a:solidFill>
                  <a:schemeClr val="accent2">
                    <a:lumMod val="75000"/>
                  </a:schemeClr>
                </a:solidFill>
                <a:latin typeface="Microsoft YaHei" panose="020B0503020204020204" pitchFamily="34" charset="-122"/>
                <a:ea typeface="Microsoft YaHei" panose="020B0503020204020204" pitchFamily="34" charset="-122"/>
              </a:rPr>
              <a:t>'</a:t>
            </a:r>
            <a:endParaRPr lang="en-GB" altLang="en-US" sz="1400" dirty="0" smtClean="0">
              <a:solidFill>
                <a:schemeClr val="accent2">
                  <a:lumMod val="75000"/>
                </a:schemeClr>
              </a:solidFill>
              <a:latin typeface="Microsoft YaHei" panose="020B0503020204020204" pitchFamily="34" charset="-122"/>
              <a:ea typeface="Microsoft YaHei" panose="020B0503020204020204" pitchFamily="34" charset="-122"/>
            </a:endParaRPr>
          </a:p>
          <a:p>
            <a:endParaRPr lang="zh-CN" altLang="en-US" dirty="0" smtClean="0">
              <a:latin typeface="Microsoft YaHei" panose="020B0503020204020204" pitchFamily="34" charset="-122"/>
              <a:ea typeface="Microsoft YaHei" panose="020B0503020204020204" pitchFamily="34" charset="-122"/>
            </a:endParaRPr>
          </a:p>
          <a:p>
            <a:endParaRPr lang="zh-CN" altLang="en-US" dirty="0" smtClean="0">
              <a:latin typeface="Microsoft YaHei" panose="020B0503020204020204" pitchFamily="34" charset="-122"/>
              <a:ea typeface="Microsoft YaHei" panose="020B0503020204020204" pitchFamily="34" charset="-122"/>
            </a:endParaRPr>
          </a:p>
          <a:p>
            <a:endParaRPr lang="en-US" altLang="zh-CN" dirty="0" smtClean="0">
              <a:latin typeface="Microsoft YaHei" panose="020B0503020204020204" pitchFamily="34" charset="-122"/>
              <a:ea typeface="Microsoft YaHei" panose="020B0503020204020204" pitchFamily="34" charset="-122"/>
            </a:endParaRPr>
          </a:p>
          <a:p>
            <a:endParaRPr lang="zh-CN" altLang="en-US" dirty="0" smtClean="0">
              <a:latin typeface="Microsoft YaHei" panose="020B0503020204020204" pitchFamily="34" charset="-122"/>
              <a:ea typeface="Microsoft YaHei" panose="020B0503020204020204" pitchFamily="34" charset="-122"/>
            </a:endParaRPr>
          </a:p>
        </p:txBody>
      </p:sp>
      <p:pic>
        <p:nvPicPr>
          <p:cNvPr id="2" name="圖片 1"/>
          <p:cNvPicPr>
            <a:picLocks noChangeAspect="1"/>
          </p:cNvPicPr>
          <p:nvPr/>
        </p:nvPicPr>
        <p:blipFill>
          <a:blip r:embed="rId1"/>
          <a:stretch>
            <a:fillRect/>
          </a:stretch>
        </p:blipFill>
        <p:spPr>
          <a:xfrm>
            <a:off x="414020" y="1356995"/>
            <a:ext cx="7207885" cy="1129665"/>
          </a:xfrm>
          <a:prstGeom prst="rect">
            <a:avLst/>
          </a:prstGeom>
        </p:spPr>
      </p:pic>
      <p:pic>
        <p:nvPicPr>
          <p:cNvPr id="4" name="圖片 3"/>
          <p:cNvPicPr>
            <a:picLocks noChangeAspect="1"/>
          </p:cNvPicPr>
          <p:nvPr/>
        </p:nvPicPr>
        <p:blipFill>
          <a:blip r:embed="rId2"/>
          <a:stretch>
            <a:fillRect/>
          </a:stretch>
        </p:blipFill>
        <p:spPr>
          <a:xfrm>
            <a:off x="414020" y="3247390"/>
            <a:ext cx="9643745" cy="807085"/>
          </a:xfrm>
          <a:prstGeom prst="rect">
            <a:avLst/>
          </a:prstGeom>
        </p:spPr>
      </p:pic>
      <p:pic>
        <p:nvPicPr>
          <p:cNvPr id="5" name="圖片 4"/>
          <p:cNvPicPr>
            <a:picLocks noChangeAspect="1"/>
          </p:cNvPicPr>
          <p:nvPr/>
        </p:nvPicPr>
        <p:blipFill>
          <a:blip r:embed="rId3"/>
          <a:stretch>
            <a:fillRect/>
          </a:stretch>
        </p:blipFill>
        <p:spPr>
          <a:xfrm>
            <a:off x="387350" y="4973955"/>
            <a:ext cx="9697085" cy="530225"/>
          </a:xfrm>
          <a:prstGeom prst="rect">
            <a:avLst/>
          </a:prstGeom>
        </p:spPr>
      </p:pic>
      <p:sp>
        <p:nvSpPr>
          <p:cNvPr id="7" name="文字方塊 6"/>
          <p:cNvSpPr txBox="1"/>
          <p:nvPr/>
        </p:nvSpPr>
        <p:spPr>
          <a:xfrm>
            <a:off x="285889" y="191493"/>
            <a:ext cx="10297671" cy="460375"/>
          </a:xfrm>
          <a:prstGeom prst="rect">
            <a:avLst/>
          </a:prstGeom>
          <a:noFill/>
        </p:spPr>
        <p:txBody>
          <a:bodyPr wrap="square" rtlCol="0">
            <a:spAutoFit/>
          </a:bodyPr>
          <a:lstStyle/>
          <a:p>
            <a:r>
              <a:rPr lang="en-GB" sz="2400" dirty="0">
                <a:latin typeface="Microsoft YaHei" panose="020B0503020204020204" pitchFamily="34" charset="-122"/>
                <a:ea typeface="Microsoft YaHei" panose="020B0503020204020204" pitchFamily="34" charset="-122"/>
              </a:rPr>
              <a:t>HSG-PRESS MIC3 TO </a:t>
            </a:r>
            <a:r>
              <a:rPr lang="en-GB" sz="2400" dirty="0" smtClean="0">
                <a:latin typeface="Microsoft YaHei" panose="020B0503020204020204" pitchFamily="34" charset="-122"/>
                <a:ea typeface="Microsoft YaHei" panose="020B0503020204020204" pitchFamily="34" charset="-122"/>
              </a:rPr>
              <a:t>HSG-STARFIGHT </a:t>
            </a:r>
            <a:r>
              <a:rPr lang="en-GB" altLang="en-US" sz="2400" dirty="0" smtClean="0">
                <a:latin typeface="Microsoft YaHei" panose="020B0503020204020204" pitchFamily="34" charset="-122"/>
                <a:ea typeface="Microsoft YaHei" panose="020B0503020204020204" pitchFamily="34" charset="-122"/>
              </a:rPr>
              <a:t>STATION</a:t>
            </a:r>
            <a:endParaRPr lang="zh-CN" altLang="en-US" sz="2400" dirty="0">
              <a:latin typeface="Microsoft YaHei" panose="020B0503020204020204" pitchFamily="34" charset="-122"/>
              <a:ea typeface="Microsoft YaHei" panose="020B0503020204020204" pitchFamily="34" charset="-122"/>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方塊 2"/>
          <p:cNvSpPr txBox="1"/>
          <p:nvPr/>
        </p:nvSpPr>
        <p:spPr>
          <a:xfrm>
            <a:off x="285889" y="191493"/>
            <a:ext cx="10297671" cy="460375"/>
          </a:xfrm>
          <a:prstGeom prst="rect">
            <a:avLst/>
          </a:prstGeom>
          <a:noFill/>
        </p:spPr>
        <p:txBody>
          <a:bodyPr wrap="square" rtlCol="0">
            <a:spAutoFit/>
          </a:bodyPr>
          <a:lstStyle/>
          <a:p>
            <a:r>
              <a:rPr lang="en-GB" altLang="zh-CN" sz="2400" dirty="0">
                <a:latin typeface="Microsoft YaHei" panose="020B0503020204020204" pitchFamily="34" charset="-122"/>
                <a:ea typeface="Microsoft YaHei" panose="020B0503020204020204" pitchFamily="34" charset="-122"/>
                <a:sym typeface="+mn-ea"/>
              </a:rPr>
              <a:t>HSG-INSTALL MIC3 COWLING- </a:t>
            </a:r>
            <a:r>
              <a:rPr lang="en-GB" altLang="en-US" sz="2400" dirty="0">
                <a:latin typeface="Microsoft YaHei" panose="020B0503020204020204" pitchFamily="34" charset="-122"/>
                <a:ea typeface="Microsoft YaHei" panose="020B0503020204020204" pitchFamily="34" charset="-122"/>
                <a:sym typeface="+mn-ea"/>
              </a:rPr>
              <a:t>hand brush station</a:t>
            </a:r>
            <a:endParaRPr lang="zh-CN" altLang="en-US" sz="2400" dirty="0">
              <a:latin typeface="Microsoft YaHei" panose="020B0503020204020204" pitchFamily="34" charset="-122"/>
              <a:ea typeface="Microsoft YaHei" panose="020B0503020204020204" pitchFamily="34" charset="-122"/>
            </a:endParaRPr>
          </a:p>
        </p:txBody>
      </p:sp>
      <p:sp>
        <p:nvSpPr>
          <p:cNvPr id="6" name="文字方塊 5"/>
          <p:cNvSpPr txBox="1"/>
          <p:nvPr/>
        </p:nvSpPr>
        <p:spPr>
          <a:xfrm>
            <a:off x="166255" y="815383"/>
            <a:ext cx="11457709" cy="368300"/>
          </a:xfrm>
          <a:prstGeom prst="rect">
            <a:avLst/>
          </a:prstGeom>
          <a:noFill/>
        </p:spPr>
        <p:txBody>
          <a:bodyPr wrap="square" rtlCol="0">
            <a:spAutoFit/>
          </a:bodyPr>
          <a:lstStyle/>
          <a:p>
            <a:r>
              <a:rPr lang="en-GB" altLang="en-US" b="1" dirty="0" smtClean="0">
                <a:latin typeface="Microsoft YaHei" panose="020B0503020204020204" pitchFamily="34" charset="-122"/>
                <a:ea typeface="Microsoft YaHei" panose="020B0503020204020204" pitchFamily="34" charset="-122"/>
              </a:rPr>
              <a:t>Station name </a:t>
            </a:r>
            <a:r>
              <a:rPr lang="en-GB" altLang="zh-CN" b="1" dirty="0" smtClean="0">
                <a:latin typeface="Microsoft YaHei" panose="020B0503020204020204" pitchFamily="34" charset="-122"/>
                <a:ea typeface="Microsoft YaHei" panose="020B0503020204020204" pitchFamily="34" charset="-122"/>
              </a:rPr>
              <a:t>: </a:t>
            </a:r>
            <a:r>
              <a:rPr lang="en-GB" altLang="zh-CN" dirty="0">
                <a:latin typeface="Microsoft YaHei" panose="020B0503020204020204" pitchFamily="34" charset="-122"/>
                <a:ea typeface="Microsoft YaHei" panose="020B0503020204020204" pitchFamily="34" charset="-122"/>
                <a:sym typeface="+mn-ea"/>
              </a:rPr>
              <a:t>INSTALL MIC3 COWLING</a:t>
            </a:r>
            <a:endParaRPr lang="en-GB" altLang="zh-CN" dirty="0">
              <a:latin typeface="Microsoft YaHei" panose="020B0503020204020204" pitchFamily="34" charset="-122"/>
              <a:ea typeface="Microsoft YaHei" panose="020B0503020204020204" pitchFamily="34" charset="-122"/>
              <a:sym typeface="+mn-ea"/>
            </a:endParaRPr>
          </a:p>
        </p:txBody>
      </p:sp>
      <p:sp>
        <p:nvSpPr>
          <p:cNvPr id="8" name="文字方塊 7"/>
          <p:cNvSpPr txBox="1"/>
          <p:nvPr/>
        </p:nvSpPr>
        <p:spPr>
          <a:xfrm>
            <a:off x="166255" y="2744489"/>
            <a:ext cx="4309110" cy="1200329"/>
          </a:xfrm>
          <a:prstGeom prst="rect">
            <a:avLst/>
          </a:prstGeom>
          <a:noFill/>
        </p:spPr>
        <p:txBody>
          <a:bodyPr wrap="square" rtlCol="0">
            <a:spAutoFit/>
          </a:bodyPr>
          <a:lstStyle/>
          <a:p>
            <a:r>
              <a:rPr lang="en-GB" altLang="zh-TW" b="1" dirty="0">
                <a:latin typeface="Microsoft YaHei" panose="020B0503020204020204" pitchFamily="34" charset="-122"/>
                <a:ea typeface="Microsoft YaHei" panose="020B0503020204020204" pitchFamily="34" charset="-122"/>
                <a:cs typeface="Microsoft YaHei" panose="020B0503020204020204" pitchFamily="34" charset="-122"/>
              </a:rPr>
              <a:t>Position </a:t>
            </a:r>
            <a:r>
              <a:rPr lang="en-GB" altLang="zh-CN" b="1" dirty="0">
                <a:latin typeface="Microsoft YaHei" panose="020B0503020204020204" pitchFamily="34" charset="-122"/>
                <a:ea typeface="Microsoft YaHei" panose="020B0503020204020204" pitchFamily="34" charset="-122"/>
                <a:cs typeface="Microsoft YaHei" panose="020B0503020204020204" pitchFamily="34" charset="-122"/>
              </a:rPr>
              <a:t>GRP </a:t>
            </a:r>
            <a:r>
              <a:rPr lang="en-GB" altLang="zh-CN" b="1" dirty="0" smtClean="0">
                <a:latin typeface="Microsoft YaHei" panose="020B0503020204020204" pitchFamily="34" charset="-122"/>
                <a:ea typeface="Microsoft YaHei" panose="020B0503020204020204" pitchFamily="34" charset="-122"/>
                <a:cs typeface="Microsoft YaHei" panose="020B0503020204020204" pitchFamily="34" charset="-122"/>
              </a:rPr>
              <a:t>: </a:t>
            </a:r>
            <a:r>
              <a:rPr lang="en-GB" altLang="zh-CN" dirty="0" smtClean="0">
                <a:latin typeface="Microsoft YaHei" panose="020B0503020204020204" pitchFamily="34" charset="-122"/>
                <a:ea typeface="Microsoft YaHei" panose="020B0503020204020204" pitchFamily="34" charset="-122"/>
                <a:sym typeface="+mn-ea"/>
              </a:rPr>
              <a:t>AJ2</a:t>
            </a:r>
            <a:endParaRPr lang="en-GB" altLang="zh-CN" dirty="0" smtClean="0">
              <a:latin typeface="Microsoft YaHei" panose="020B0503020204020204" pitchFamily="34" charset="-122"/>
              <a:ea typeface="Microsoft YaHei" panose="020B0503020204020204" pitchFamily="34" charset="-122"/>
              <a:sym typeface="+mn-ea"/>
            </a:endParaRPr>
          </a:p>
          <a:p>
            <a:r>
              <a:rPr lang="en-GB" altLang="en-US" b="1" dirty="0">
                <a:latin typeface="Microsoft YaHei" panose="020B0503020204020204" pitchFamily="34" charset="-122"/>
                <a:ea typeface="Microsoft YaHei" panose="020B0503020204020204" pitchFamily="34" charset="-122"/>
                <a:cs typeface="Microsoft YaHei" panose="020B0503020204020204" pitchFamily="34" charset="-122"/>
              </a:rPr>
              <a:t>Brushing </a:t>
            </a:r>
            <a:r>
              <a:rPr lang="en-GB" altLang="en-US" b="1" dirty="0" smtClean="0">
                <a:latin typeface="Microsoft YaHei" panose="020B0503020204020204" pitchFamily="34" charset="-122"/>
                <a:ea typeface="Microsoft YaHei" panose="020B0503020204020204" pitchFamily="34" charset="-122"/>
                <a:cs typeface="Microsoft YaHei" panose="020B0503020204020204" pitchFamily="34" charset="-122"/>
              </a:rPr>
              <a:t>method </a:t>
            </a:r>
            <a:r>
              <a:rPr lang="en-GB" altLang="zh-CN" b="1" dirty="0" smtClean="0">
                <a:latin typeface="Microsoft YaHei" panose="020B0503020204020204" pitchFamily="34" charset="-122"/>
                <a:ea typeface="Microsoft YaHei" panose="020B0503020204020204" pitchFamily="34" charset="-122"/>
                <a:cs typeface="Microsoft YaHei" panose="020B0503020204020204" pitchFamily="34" charset="-122"/>
              </a:rPr>
              <a:t>: </a:t>
            </a:r>
            <a:r>
              <a:rPr lang="en-GB" altLang="en-US" dirty="0" smtClean="0">
                <a:latin typeface="Microsoft YaHei" panose="020B0503020204020204" pitchFamily="34" charset="-122"/>
                <a:ea typeface="Microsoft YaHei" panose="020B0503020204020204" pitchFamily="34" charset="-122"/>
                <a:cs typeface="Microsoft YaHei" panose="020B0503020204020204" pitchFamily="34" charset="-122"/>
              </a:rPr>
              <a:t>Scan </a:t>
            </a:r>
            <a:r>
              <a:rPr lang="en-GB" altLang="en-US" dirty="0">
                <a:latin typeface="Microsoft YaHei" panose="020B0503020204020204" pitchFamily="34" charset="-122"/>
                <a:ea typeface="Microsoft YaHei" panose="020B0503020204020204" pitchFamily="34" charset="-122"/>
                <a:cs typeface="Microsoft YaHei" panose="020B0503020204020204" pitchFamily="34" charset="-122"/>
              </a:rPr>
              <a:t>70ISN</a:t>
            </a:r>
            <a:endParaRPr lang="en-GB" altLang="en-US" dirty="0">
              <a:latin typeface="Microsoft YaHei" panose="020B0503020204020204" pitchFamily="34" charset="-122"/>
              <a:ea typeface="Microsoft YaHei" panose="020B0503020204020204" pitchFamily="34" charset="-122"/>
              <a:cs typeface="Microsoft YaHei" panose="020B0503020204020204" pitchFamily="34" charset="-122"/>
            </a:endParaRPr>
          </a:p>
          <a:p>
            <a:r>
              <a:rPr lang="en-GB" altLang="zh-CN" b="1" dirty="0">
                <a:latin typeface="Microsoft YaHei" panose="020B0503020204020204" pitchFamily="34" charset="-122"/>
                <a:ea typeface="Microsoft YaHei" panose="020B0503020204020204" pitchFamily="34" charset="-122"/>
                <a:cs typeface="Microsoft YaHei" panose="020B0503020204020204" pitchFamily="34" charset="-122"/>
              </a:rPr>
              <a:t>WKTYPE </a:t>
            </a:r>
            <a:r>
              <a:rPr lang="en-GB" altLang="zh-CN" b="1" dirty="0" smtClean="0">
                <a:latin typeface="Microsoft YaHei" panose="020B0503020204020204" pitchFamily="34" charset="-122"/>
                <a:ea typeface="Microsoft YaHei" panose="020B0503020204020204" pitchFamily="34" charset="-122"/>
                <a:cs typeface="Microsoft YaHei" panose="020B0503020204020204" pitchFamily="34" charset="-122"/>
              </a:rPr>
              <a:t>: </a:t>
            </a:r>
            <a:r>
              <a:rPr lang="en-GB" altLang="zh-CN" dirty="0" smtClean="0">
                <a:latin typeface="Microsoft YaHei" panose="020B0503020204020204" pitchFamily="34" charset="-122"/>
                <a:ea typeface="Microsoft YaHei" panose="020B0503020204020204" pitchFamily="34" charset="-122"/>
                <a:sym typeface="+mn-ea"/>
              </a:rPr>
              <a:t>WKS07_PSTEP6</a:t>
            </a:r>
            <a:endParaRPr dirty="0">
              <a:latin typeface="Microsoft YaHei" panose="020B0503020204020204" pitchFamily="34" charset="-122"/>
              <a:ea typeface="Microsoft YaHei" panose="020B0503020204020204" pitchFamily="34" charset="-122"/>
              <a:cs typeface="Microsoft YaHei" panose="020B0503020204020204" pitchFamily="34" charset="-122"/>
            </a:endParaRPr>
          </a:p>
          <a:p>
            <a:r>
              <a:rPr lang="en-GB" altLang="en-US" b="1" dirty="0" smtClean="0">
                <a:latin typeface="Microsoft YaHei" panose="020B0503020204020204" pitchFamily="34" charset="-122"/>
                <a:ea typeface="Microsoft YaHei" panose="020B0503020204020204" pitchFamily="34" charset="-122"/>
                <a:cs typeface="Microsoft YaHei" panose="020B0503020204020204" pitchFamily="34" charset="-122"/>
              </a:rPr>
              <a:t>Program name: </a:t>
            </a:r>
            <a:r>
              <a:rPr lang="en-GB" altLang="zh-CN" dirty="0" err="1" smtClean="0">
                <a:latin typeface="Microsoft YaHei" panose="020B0503020204020204" pitchFamily="34" charset="-122"/>
                <a:ea typeface="Microsoft YaHei" panose="020B0503020204020204" pitchFamily="34" charset="-122"/>
                <a:cs typeface="Microsoft YaHei" panose="020B0503020204020204" pitchFamily="34" charset="-122"/>
              </a:rPr>
              <a:t>CloneTrooper</a:t>
            </a:r>
            <a:endParaRPr lang="en-US" altLang="zh-CN" dirty="0">
              <a:latin typeface="Microsoft YaHei" panose="020B0503020204020204" pitchFamily="34" charset="-122"/>
              <a:ea typeface="Microsoft YaHei" panose="020B0503020204020204" pitchFamily="34" charset="-122"/>
              <a:cs typeface="Microsoft YaHei" panose="020B0503020204020204" pitchFamily="34" charset="-122"/>
            </a:endParaRPr>
          </a:p>
        </p:txBody>
      </p:sp>
      <p:sp>
        <p:nvSpPr>
          <p:cNvPr id="9" name="文字方塊 8"/>
          <p:cNvSpPr txBox="1"/>
          <p:nvPr/>
        </p:nvSpPr>
        <p:spPr>
          <a:xfrm>
            <a:off x="166255" y="1147963"/>
            <a:ext cx="11070590" cy="1200329"/>
          </a:xfrm>
          <a:prstGeom prst="rect">
            <a:avLst/>
          </a:prstGeom>
          <a:noFill/>
        </p:spPr>
        <p:txBody>
          <a:bodyPr wrap="square" rtlCol="0">
            <a:spAutoFit/>
          </a:bodyPr>
          <a:lstStyle/>
          <a:p>
            <a:r>
              <a:rPr lang="en-GB" altLang="zh-TW" b="1" dirty="0">
                <a:latin typeface="Microsoft YaHei" panose="020B0503020204020204" pitchFamily="34" charset="-122"/>
                <a:ea typeface="Microsoft YaHei" panose="020B0503020204020204" pitchFamily="34" charset="-122"/>
                <a:cs typeface="Microsoft YaHei" panose="020B0503020204020204" pitchFamily="34" charset="-122"/>
              </a:rPr>
              <a:t>Current site functions </a:t>
            </a:r>
            <a:r>
              <a:rPr lang="en-GB" altLang="zh-CN" b="1" dirty="0" smtClean="0">
                <a:latin typeface="Microsoft YaHei" panose="020B0503020204020204" pitchFamily="34" charset="-122"/>
                <a:ea typeface="Microsoft YaHei" panose="020B0503020204020204" pitchFamily="34" charset="-122"/>
                <a:cs typeface="Microsoft YaHei" panose="020B0503020204020204" pitchFamily="34" charset="-122"/>
              </a:rPr>
              <a:t>:</a:t>
            </a:r>
            <a:r>
              <a:rPr lang="en-GB" altLang="zh-CN" b="1" dirty="0" smtClean="0">
                <a:latin typeface="+mn-ea"/>
              </a:rPr>
              <a:t> </a:t>
            </a:r>
            <a:endParaRPr lang="en-GB" altLang="zh-CN" b="1" dirty="0" smtClean="0">
              <a:latin typeface="+mn-ea"/>
            </a:endParaRPr>
          </a:p>
          <a:p>
            <a:pPr marL="285750" indent="-285750">
              <a:buFont typeface="Arial" panose="020B0604020202020204" pitchFamily="34" charset="0"/>
              <a:buChar char="•"/>
            </a:pPr>
            <a:r>
              <a:rPr lang="en-GB" altLang="zh-CN" dirty="0" smtClean="0">
                <a:latin typeface="Microsoft YaHei" panose="020B0503020204020204" pitchFamily="34" charset="-122"/>
                <a:ea typeface="Microsoft YaHei" panose="020B0503020204020204" pitchFamily="34" charset="-122"/>
                <a:cs typeface="Microsoft YaHei" panose="020B0503020204020204" pitchFamily="34" charset="-122"/>
              </a:rPr>
              <a:t>ROUTING </a:t>
            </a:r>
            <a:r>
              <a:rPr lang="en-GB" altLang="zh-CN" dirty="0">
                <a:latin typeface="Microsoft YaHei" panose="020B0503020204020204" pitchFamily="34" charset="-122"/>
                <a:ea typeface="Microsoft YaHei" panose="020B0503020204020204" pitchFamily="34" charset="-122"/>
                <a:cs typeface="Microsoft YaHei" panose="020B0503020204020204" pitchFamily="34" charset="-122"/>
              </a:rPr>
              <a:t>CONTROL </a:t>
            </a:r>
            <a:r>
              <a:rPr lang="en-GB" altLang="en-US" dirty="0">
                <a:latin typeface="Microsoft YaHei" panose="020B0503020204020204" pitchFamily="34" charset="-122"/>
                <a:ea typeface="Microsoft YaHei" panose="020B0503020204020204" pitchFamily="34" charset="-122"/>
                <a:cs typeface="Microsoft YaHei" panose="020B0503020204020204" pitchFamily="34" charset="-122"/>
              </a:rPr>
              <a:t>stuck</a:t>
            </a:r>
            <a:endParaRPr lang="en-US" altLang="zh-CN" dirty="0">
              <a:latin typeface="Microsoft YaHei" panose="020B0503020204020204" pitchFamily="34" charset="-122"/>
              <a:ea typeface="Microsoft YaHei" panose="020B0503020204020204" pitchFamily="34" charset="-122"/>
              <a:cs typeface="Microsoft YaHei" panose="020B0503020204020204" pitchFamily="34" charset="-122"/>
            </a:endParaRPr>
          </a:p>
          <a:p>
            <a:pPr marL="285750" indent="-285750">
              <a:buFont typeface="Arial" panose="020B0604020202020204" pitchFamily="34" charset="0"/>
              <a:buChar char="•"/>
            </a:pPr>
            <a:r>
              <a:rPr lang="en-GB" altLang="zh-CN" dirty="0">
                <a:latin typeface="Microsoft YaHei" panose="020B0503020204020204" pitchFamily="34" charset="-122"/>
                <a:ea typeface="Microsoft YaHei" panose="020B0503020204020204" pitchFamily="34" charset="-122"/>
                <a:cs typeface="Microsoft YaHei" panose="020B0503020204020204" pitchFamily="34" charset="-122"/>
              </a:rPr>
              <a:t>CHK ROUTE </a:t>
            </a:r>
            <a:r>
              <a:rPr lang="en-GB" altLang="en-US" dirty="0">
                <a:latin typeface="Microsoft YaHei" panose="020B0503020204020204" pitchFamily="34" charset="-122"/>
                <a:ea typeface="Microsoft YaHei" panose="020B0503020204020204" pitchFamily="34" charset="-122"/>
                <a:cs typeface="Microsoft YaHei" panose="020B0503020204020204" pitchFamily="34" charset="-122"/>
              </a:rPr>
              <a:t>passing station</a:t>
            </a:r>
            <a:endParaRPr lang="en-GB" altLang="en-US" dirty="0">
              <a:latin typeface="Microsoft YaHei" panose="020B0503020204020204" pitchFamily="34" charset="-122"/>
              <a:ea typeface="Microsoft YaHei" panose="020B0503020204020204" pitchFamily="34" charset="-122"/>
              <a:cs typeface="Microsoft YaHei" panose="020B0503020204020204" pitchFamily="34" charset="-122"/>
            </a:endParaRPr>
          </a:p>
          <a:p>
            <a:endParaRPr lang="zh-CN" altLang="en-US" dirty="0" smtClean="0">
              <a:latin typeface="Microsoft YaHei" panose="020B0503020204020204" pitchFamily="34" charset="-122"/>
              <a:ea typeface="Microsoft YaHei" panose="020B0503020204020204" pitchFamily="34" charset="-122"/>
              <a:cs typeface="Microsoft YaHei" panose="020B0503020204020204" pitchFamily="34" charset="-122"/>
            </a:endParaRPr>
          </a:p>
        </p:txBody>
      </p:sp>
      <p:pic>
        <p:nvPicPr>
          <p:cNvPr id="5" name="圖片 4"/>
          <p:cNvPicPr>
            <a:picLocks noChangeAspect="1"/>
          </p:cNvPicPr>
          <p:nvPr/>
        </p:nvPicPr>
        <p:blipFill>
          <a:blip r:embed="rId1"/>
          <a:stretch>
            <a:fillRect/>
          </a:stretch>
        </p:blipFill>
        <p:spPr>
          <a:xfrm>
            <a:off x="4354195" y="1579880"/>
            <a:ext cx="7634605" cy="4600575"/>
          </a:xfrm>
          <a:prstGeom prst="rect">
            <a:avLst/>
          </a:prstGeom>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方塊 2"/>
          <p:cNvSpPr txBox="1"/>
          <p:nvPr/>
        </p:nvSpPr>
        <p:spPr>
          <a:xfrm>
            <a:off x="285889" y="191493"/>
            <a:ext cx="10297671" cy="460375"/>
          </a:xfrm>
          <a:prstGeom prst="rect">
            <a:avLst/>
          </a:prstGeom>
          <a:noFill/>
        </p:spPr>
        <p:txBody>
          <a:bodyPr wrap="square" rtlCol="0">
            <a:spAutoFit/>
          </a:bodyPr>
          <a:lstStyle/>
          <a:p>
            <a:r>
              <a:rPr lang="en-GB" altLang="zh-CN" sz="2400" dirty="0">
                <a:latin typeface="Microsoft YaHei" panose="020B0503020204020204" pitchFamily="34" charset="-122"/>
                <a:ea typeface="Microsoft YaHei" panose="020B0503020204020204" pitchFamily="34" charset="-122"/>
                <a:sym typeface="+mn-ea"/>
              </a:rPr>
              <a:t>HSG-INSTALL MIC3 COWLING- </a:t>
            </a:r>
            <a:r>
              <a:rPr lang="en-GB" altLang="en-US" sz="2400" dirty="0">
                <a:latin typeface="Microsoft YaHei" panose="020B0503020204020204" pitchFamily="34" charset="-122"/>
                <a:ea typeface="Microsoft YaHei" panose="020B0503020204020204" pitchFamily="34" charset="-122"/>
                <a:sym typeface="+mn-ea"/>
              </a:rPr>
              <a:t>hand brush station</a:t>
            </a:r>
            <a:r>
              <a:rPr lang="en-GB" altLang="zh-CN" sz="2400" dirty="0">
                <a:latin typeface="Microsoft YaHei" panose="020B0503020204020204" pitchFamily="34" charset="-122"/>
                <a:ea typeface="Microsoft YaHei" panose="020B0503020204020204" pitchFamily="34" charset="-122"/>
              </a:rPr>
              <a:t> </a:t>
            </a:r>
            <a:endParaRPr lang="en-GB" altLang="zh-CN" sz="2400" dirty="0">
              <a:latin typeface="Microsoft YaHei" panose="020B0503020204020204" pitchFamily="34" charset="-122"/>
              <a:ea typeface="Microsoft YaHei" panose="020B0503020204020204" pitchFamily="34" charset="-122"/>
            </a:endParaRPr>
          </a:p>
        </p:txBody>
      </p:sp>
      <p:sp>
        <p:nvSpPr>
          <p:cNvPr id="6" name="文字方塊 5"/>
          <p:cNvSpPr txBox="1"/>
          <p:nvPr/>
        </p:nvSpPr>
        <p:spPr>
          <a:xfrm>
            <a:off x="285750" y="849947"/>
            <a:ext cx="11350488" cy="4278094"/>
          </a:xfrm>
          <a:prstGeom prst="rect">
            <a:avLst/>
          </a:prstGeom>
          <a:noFill/>
        </p:spPr>
        <p:txBody>
          <a:bodyPr wrap="square" rtlCol="0">
            <a:spAutoFit/>
          </a:bodyPr>
          <a:lstStyle/>
          <a:p>
            <a:r>
              <a:rPr lang="en-GB" altLang="zh-CN" b="1" dirty="0" smtClean="0">
                <a:latin typeface="Microsoft YaHei" panose="020B0503020204020204" pitchFamily="34" charset="-122"/>
                <a:ea typeface="Microsoft YaHei" panose="020B0503020204020204" pitchFamily="34" charset="-122"/>
                <a:sym typeface="+mn-ea"/>
              </a:rPr>
              <a:t>DEVICE </a:t>
            </a:r>
            <a:r>
              <a:rPr lang="en-GB" altLang="en-US" b="1" dirty="0" smtClean="0">
                <a:latin typeface="Microsoft YaHei" panose="020B0503020204020204" pitchFamily="34" charset="-122"/>
                <a:ea typeface="Microsoft YaHei" panose="020B0503020204020204" pitchFamily="34" charset="-122"/>
                <a:sym typeface="+mn-ea"/>
              </a:rPr>
              <a:t>configuration information:</a:t>
            </a:r>
            <a:endParaRPr lang="en-US" altLang="zh-CN" dirty="0">
              <a:latin typeface="Microsoft YaHei" panose="020B0503020204020204" pitchFamily="34" charset="-122"/>
              <a:ea typeface="Microsoft YaHei" panose="020B0503020204020204" pitchFamily="34" charset="-122"/>
            </a:endParaRPr>
          </a:p>
          <a:p>
            <a:r>
              <a:rPr lang="en-GB" altLang="zh-CN" sz="1400" dirty="0" smtClean="0">
                <a:solidFill>
                  <a:schemeClr val="accent2">
                    <a:lumMod val="75000"/>
                  </a:schemeClr>
                </a:solidFill>
                <a:latin typeface="Microsoft YaHei" panose="020B0503020204020204" pitchFamily="34" charset="-122"/>
                <a:ea typeface="Microsoft YaHei" panose="020B0503020204020204" pitchFamily="34" charset="-122"/>
                <a:sym typeface="+mn-ea"/>
              </a:rPr>
              <a:t>DEVICE:SELECT * FROM DEVICE WHERE DEVICE='343365'</a:t>
            </a:r>
            <a:endParaRPr lang="en-US" altLang="zh-CN" sz="1400" dirty="0" smtClean="0">
              <a:solidFill>
                <a:schemeClr val="accent2">
                  <a:lumMod val="75000"/>
                </a:schemeClr>
              </a:solidFill>
              <a:latin typeface="Microsoft YaHei" panose="020B0503020204020204" pitchFamily="34" charset="-122"/>
              <a:ea typeface="Microsoft YaHei" panose="020B0503020204020204" pitchFamily="34" charset="-122"/>
            </a:endParaRPr>
          </a:p>
          <a:p>
            <a:endParaRPr lang="en-US" altLang="zh-CN" dirty="0" smtClean="0">
              <a:latin typeface="Microsoft YaHei" panose="020B0503020204020204" pitchFamily="34" charset="-122"/>
              <a:ea typeface="Microsoft YaHei" panose="020B0503020204020204" pitchFamily="34" charset="-122"/>
            </a:endParaRPr>
          </a:p>
          <a:p>
            <a:endParaRPr lang="en-US" altLang="zh-CN" dirty="0" smtClean="0">
              <a:latin typeface="Microsoft YaHei" panose="020B0503020204020204" pitchFamily="34" charset="-122"/>
              <a:ea typeface="Microsoft YaHei" panose="020B0503020204020204" pitchFamily="34" charset="-122"/>
            </a:endParaRPr>
          </a:p>
          <a:p>
            <a:r>
              <a:rPr lang="en-GB" altLang="zh-CN" sz="1400" dirty="0" smtClean="0">
                <a:solidFill>
                  <a:schemeClr val="accent2">
                    <a:lumMod val="75000"/>
                  </a:schemeClr>
                </a:solidFill>
                <a:latin typeface="Microsoft YaHei" panose="020B0503020204020204" pitchFamily="34" charset="-122"/>
                <a:ea typeface="Microsoft YaHei" panose="020B0503020204020204" pitchFamily="34" charset="-122"/>
                <a:sym typeface="+mn-ea"/>
              </a:rPr>
              <a:t>DEVICE_CFG:SELECT * FROM DEVICE_CFG WHERE DEVICE='343365'</a:t>
            </a:r>
            <a:endParaRPr lang="en-US" altLang="zh-CN" sz="1400" dirty="0" smtClean="0">
              <a:solidFill>
                <a:schemeClr val="accent2">
                  <a:lumMod val="75000"/>
                </a:schemeClr>
              </a:solidFill>
              <a:latin typeface="Microsoft YaHei" panose="020B0503020204020204" pitchFamily="34" charset="-122"/>
              <a:ea typeface="Microsoft YaHei" panose="020B0503020204020204" pitchFamily="34" charset="-122"/>
            </a:endParaRPr>
          </a:p>
          <a:p>
            <a:endParaRPr lang="en-US" altLang="zh-CN" dirty="0" smtClean="0">
              <a:latin typeface="Microsoft YaHei" panose="020B0503020204020204" pitchFamily="34" charset="-122"/>
              <a:ea typeface="Microsoft YaHei" panose="020B0503020204020204" pitchFamily="34" charset="-122"/>
            </a:endParaRPr>
          </a:p>
          <a:p>
            <a:endParaRPr lang="en-US" altLang="zh-CN" dirty="0" smtClean="0">
              <a:latin typeface="Microsoft YaHei" panose="020B0503020204020204" pitchFamily="34" charset="-122"/>
              <a:ea typeface="Microsoft YaHei" panose="020B0503020204020204" pitchFamily="34" charset="-122"/>
            </a:endParaRPr>
          </a:p>
          <a:p>
            <a:endParaRPr lang="en-US" altLang="zh-CN" sz="1400" dirty="0" smtClean="0">
              <a:solidFill>
                <a:schemeClr val="accent2">
                  <a:lumMod val="75000"/>
                </a:schemeClr>
              </a:solidFill>
              <a:latin typeface="Microsoft YaHei" panose="020B0503020204020204" pitchFamily="34" charset="-122"/>
              <a:ea typeface="Microsoft YaHei" panose="020B0503020204020204" pitchFamily="34" charset="-122"/>
              <a:sym typeface="+mn-ea"/>
            </a:endParaRPr>
          </a:p>
          <a:p>
            <a:r>
              <a:rPr lang="en-GB" altLang="zh-CN" sz="1400" dirty="0" smtClean="0">
                <a:solidFill>
                  <a:schemeClr val="accent2">
                    <a:lumMod val="75000"/>
                  </a:schemeClr>
                </a:solidFill>
                <a:latin typeface="Microsoft YaHei" panose="020B0503020204020204" pitchFamily="34" charset="-122"/>
                <a:ea typeface="Microsoft YaHei" panose="020B0503020204020204" pitchFamily="34" charset="-122"/>
                <a:sym typeface="+mn-ea"/>
              </a:rPr>
              <a:t>DEVICE_COLLECT:SELECT * FROM DEVICE_COLLECT WHERE DEVICE='343365'</a:t>
            </a:r>
            <a:endParaRPr lang="en-US" altLang="zh-CN" sz="1400" dirty="0">
              <a:solidFill>
                <a:schemeClr val="accent2">
                  <a:lumMod val="75000"/>
                </a:schemeClr>
              </a:solidFill>
              <a:latin typeface="Microsoft YaHei" panose="020B0503020204020204" pitchFamily="34" charset="-122"/>
              <a:ea typeface="Microsoft YaHei" panose="020B0503020204020204" pitchFamily="34" charset="-122"/>
            </a:endParaRPr>
          </a:p>
          <a:p>
            <a:endParaRPr lang="en-US" altLang="zh-CN" dirty="0" smtClean="0">
              <a:latin typeface="Microsoft YaHei" panose="020B0503020204020204" pitchFamily="34" charset="-122"/>
              <a:ea typeface="Microsoft YaHei" panose="020B0503020204020204" pitchFamily="34" charset="-122"/>
            </a:endParaRPr>
          </a:p>
          <a:p>
            <a:endParaRPr lang="en-US" altLang="zh-CN" dirty="0" smtClean="0">
              <a:latin typeface="Microsoft YaHei" panose="020B0503020204020204" pitchFamily="34" charset="-122"/>
              <a:ea typeface="Microsoft YaHei" panose="020B0503020204020204" pitchFamily="34" charset="-122"/>
            </a:endParaRPr>
          </a:p>
          <a:p>
            <a:endParaRPr lang="en-US" altLang="zh-CN" dirty="0" smtClean="0">
              <a:latin typeface="Microsoft YaHei" panose="020B0503020204020204" pitchFamily="34" charset="-122"/>
              <a:ea typeface="Microsoft YaHei" panose="020B0503020204020204" pitchFamily="34" charset="-122"/>
            </a:endParaRPr>
          </a:p>
          <a:p>
            <a:endParaRPr lang="en-US" altLang="zh-CN" dirty="0" smtClean="0">
              <a:latin typeface="Microsoft YaHei" panose="020B0503020204020204" pitchFamily="34" charset="-122"/>
              <a:ea typeface="Microsoft YaHei" panose="020B0503020204020204" pitchFamily="34" charset="-122"/>
            </a:endParaRPr>
          </a:p>
          <a:p>
            <a:r>
              <a:rPr lang="en-GB" altLang="en-US" b="1" dirty="0" smtClean="0">
                <a:latin typeface="Microsoft YaHei" panose="020B0503020204020204" pitchFamily="34" charset="-122"/>
                <a:ea typeface="Microsoft YaHei" panose="020B0503020204020204" pitchFamily="34" charset="-122"/>
              </a:rPr>
              <a:t>Flag function:</a:t>
            </a:r>
            <a:endParaRPr lang="zh-CN" altLang="en-US" dirty="0" smtClean="0">
              <a:latin typeface="Microsoft YaHei" panose="020B0503020204020204" pitchFamily="34" charset="-122"/>
              <a:ea typeface="Microsoft YaHei" panose="020B0503020204020204" pitchFamily="34" charset="-122"/>
            </a:endParaRPr>
          </a:p>
          <a:p>
            <a:r>
              <a:rPr lang="en-GB" altLang="en-US" dirty="0" smtClean="0">
                <a:latin typeface="Microsoft YaHei" panose="020B0503020204020204" pitchFamily="34" charset="-122"/>
                <a:ea typeface="Microsoft YaHei" panose="020B0503020204020204" pitchFamily="34" charset="-122"/>
              </a:rPr>
              <a:t>I </a:t>
            </a:r>
            <a:r>
              <a:rPr lang="en-GB" altLang="zh-CN" dirty="0" smtClean="0">
                <a:latin typeface="Microsoft YaHei" panose="020B0503020204020204" pitchFamily="34" charset="-122"/>
                <a:ea typeface="Microsoft YaHei" panose="020B0503020204020204" pitchFamily="34" charset="-122"/>
              </a:rPr>
              <a:t>: </a:t>
            </a:r>
            <a:r>
              <a:rPr lang="en-GB" altLang="en-US" dirty="0" smtClean="0">
                <a:latin typeface="Microsoft YaHei" panose="020B0503020204020204" pitchFamily="34" charset="-122"/>
                <a:ea typeface="Microsoft YaHei" panose="020B0503020204020204" pitchFamily="34" charset="-122"/>
              </a:rPr>
              <a:t>ISN flashes DB first, Multi DB mode</a:t>
            </a:r>
            <a:endParaRPr lang="en-GB" altLang="en-US" dirty="0" smtClean="0">
              <a:latin typeface="Microsoft YaHei" panose="020B0503020204020204" pitchFamily="34" charset="-122"/>
              <a:ea typeface="Microsoft YaHei" panose="020B0503020204020204" pitchFamily="34" charset="-122"/>
            </a:endParaRPr>
          </a:p>
          <a:p>
            <a:r>
              <a:rPr lang="en-GB" altLang="en-US" dirty="0" smtClean="0">
                <a:latin typeface="Microsoft YaHei" panose="020B0503020204020204" pitchFamily="34" charset="-122"/>
                <a:ea typeface="Microsoft YaHei" panose="020B0503020204020204" pitchFamily="34" charset="-122"/>
              </a:rPr>
              <a:t>R </a:t>
            </a:r>
            <a:r>
              <a:rPr lang="en-GB" altLang="zh-CN" dirty="0" smtClean="0">
                <a:latin typeface="Microsoft YaHei" panose="020B0503020204020204" pitchFamily="34" charset="-122"/>
                <a:ea typeface="Microsoft YaHei" panose="020B0503020204020204" pitchFamily="34" charset="-122"/>
              </a:rPr>
              <a:t>: </a:t>
            </a:r>
            <a:r>
              <a:rPr lang="en-GB" altLang="en-US" dirty="0" smtClean="0">
                <a:latin typeface="Microsoft YaHei" panose="020B0503020204020204" pitchFamily="34" charset="-122"/>
                <a:ea typeface="Microsoft YaHei" panose="020B0503020204020204" pitchFamily="34" charset="-122"/>
              </a:rPr>
              <a:t>COPY the DEVINFO of the SID where the ISN is located back to the SID where the DEVICE is located</a:t>
            </a:r>
            <a:endParaRPr lang="en-GB" altLang="en-US" dirty="0" smtClean="0">
              <a:latin typeface="Microsoft YaHei" panose="020B0503020204020204" pitchFamily="34" charset="-122"/>
              <a:ea typeface="Microsoft YaHei" panose="020B0503020204020204" pitchFamily="34" charset="-122"/>
            </a:endParaRPr>
          </a:p>
        </p:txBody>
      </p:sp>
      <p:pic>
        <p:nvPicPr>
          <p:cNvPr id="2" name="圖片 1"/>
          <p:cNvPicPr>
            <a:picLocks noChangeAspect="1"/>
          </p:cNvPicPr>
          <p:nvPr/>
        </p:nvPicPr>
        <p:blipFill>
          <a:blip r:embed="rId1"/>
          <a:stretch>
            <a:fillRect/>
          </a:stretch>
        </p:blipFill>
        <p:spPr>
          <a:xfrm>
            <a:off x="285750" y="1522929"/>
            <a:ext cx="10425430" cy="381000"/>
          </a:xfrm>
          <a:prstGeom prst="rect">
            <a:avLst/>
          </a:prstGeom>
        </p:spPr>
      </p:pic>
      <p:pic>
        <p:nvPicPr>
          <p:cNvPr id="4" name="圖片 3"/>
          <p:cNvPicPr>
            <a:picLocks noChangeAspect="1"/>
          </p:cNvPicPr>
          <p:nvPr/>
        </p:nvPicPr>
        <p:blipFill>
          <a:blip r:embed="rId2"/>
          <a:stretch>
            <a:fillRect/>
          </a:stretch>
        </p:blipFill>
        <p:spPr>
          <a:xfrm>
            <a:off x="285750" y="2391173"/>
            <a:ext cx="11671935" cy="371475"/>
          </a:xfrm>
          <a:prstGeom prst="rect">
            <a:avLst/>
          </a:prstGeom>
        </p:spPr>
      </p:pic>
      <p:pic>
        <p:nvPicPr>
          <p:cNvPr id="9" name="圖片 8"/>
          <p:cNvPicPr>
            <a:picLocks noChangeAspect="1"/>
          </p:cNvPicPr>
          <p:nvPr/>
        </p:nvPicPr>
        <p:blipFill>
          <a:blip r:embed="rId3"/>
          <a:stretch>
            <a:fillRect/>
          </a:stretch>
        </p:blipFill>
        <p:spPr>
          <a:xfrm>
            <a:off x="285750" y="3254655"/>
            <a:ext cx="3119755" cy="381000"/>
          </a:xfrm>
          <a:prstGeom prst="rect">
            <a:avLst/>
          </a:prstGeom>
        </p:spPr>
      </p:pic>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93963" y="737167"/>
            <a:ext cx="11665527" cy="3415030"/>
          </a:xfrm>
          <a:prstGeom prst="rect">
            <a:avLst/>
          </a:prstGeom>
        </p:spPr>
        <p:txBody>
          <a:bodyPr wrap="square">
            <a:spAutoFit/>
          </a:bodyPr>
          <a:lstStyle/>
          <a:p>
            <a:r>
              <a:rPr lang="en-GB" altLang="en-US" b="1" dirty="0" smtClean="0">
                <a:latin typeface="Microsoft YaHei" panose="020B0503020204020204" pitchFamily="34" charset="-122"/>
                <a:ea typeface="Microsoft YaHei" panose="020B0503020204020204" pitchFamily="34" charset="-122"/>
              </a:rPr>
              <a:t>Function Description </a:t>
            </a:r>
            <a:r>
              <a:rPr lang="en-GB" altLang="zh-CN" b="1" dirty="0" smtClean="0">
                <a:latin typeface="Microsoft YaHei" panose="020B0503020204020204" pitchFamily="34" charset="-122"/>
                <a:ea typeface="Microsoft YaHei" panose="020B0503020204020204" pitchFamily="34" charset="-122"/>
              </a:rPr>
              <a:t>:</a:t>
            </a:r>
            <a:endParaRPr lang="en-GB" altLang="zh-CN" b="1" dirty="0" smtClean="0">
              <a:latin typeface="Microsoft YaHei" panose="020B0503020204020204" pitchFamily="34" charset="-122"/>
              <a:ea typeface="Microsoft YaHei" panose="020B0503020204020204" pitchFamily="34" charset="-122"/>
            </a:endParaRPr>
          </a:p>
          <a:p>
            <a:r>
              <a:rPr lang="en-GB" altLang="zh-CN" b="1" dirty="0" smtClean="0">
                <a:latin typeface="Microsoft YaHei" panose="020B0503020204020204" pitchFamily="34" charset="-122"/>
                <a:ea typeface="Microsoft YaHei" panose="020B0503020204020204" pitchFamily="34" charset="-122"/>
              </a:rPr>
              <a:t>ROUTING </a:t>
            </a:r>
            <a:r>
              <a:rPr lang="en-GB" altLang="zh-CN" b="1" dirty="0">
                <a:latin typeface="Microsoft YaHei" panose="020B0503020204020204" pitchFamily="34" charset="-122"/>
                <a:ea typeface="Microsoft YaHei" panose="020B0503020204020204" pitchFamily="34" charset="-122"/>
              </a:rPr>
              <a:t>CONTROL:</a:t>
            </a:r>
            <a:endParaRPr lang="en-GB" altLang="zh-CN" b="1" dirty="0">
              <a:latin typeface="Microsoft YaHei" panose="020B0503020204020204" pitchFamily="34" charset="-122"/>
              <a:ea typeface="Microsoft YaHei" panose="020B0503020204020204" pitchFamily="34" charset="-122"/>
            </a:endParaRPr>
          </a:p>
          <a:p>
            <a:r>
              <a:rPr lang="en-GB" altLang="zh-CN" sz="1400" dirty="0" smtClean="0">
                <a:solidFill>
                  <a:schemeClr val="accent2">
                    <a:lumMod val="75000"/>
                  </a:schemeClr>
                </a:solidFill>
                <a:latin typeface="Microsoft YaHei" panose="020B0503020204020204" pitchFamily="34" charset="-122"/>
                <a:ea typeface="Microsoft YaHei" panose="020B0503020204020204" pitchFamily="34" charset="-122"/>
              </a:rPr>
              <a:t>SELECT </a:t>
            </a:r>
            <a:r>
              <a:rPr lang="en-GB" altLang="zh-CN" sz="1400" dirty="0">
                <a:solidFill>
                  <a:schemeClr val="accent2">
                    <a:lumMod val="75000"/>
                  </a:schemeClr>
                </a:solidFill>
                <a:latin typeface="Microsoft YaHei" panose="020B0503020204020204" pitchFamily="34" charset="-122"/>
                <a:ea typeface="Microsoft YaHei" panose="020B0503020204020204" pitchFamily="34" charset="-122"/>
              </a:rPr>
              <a:t>* FROM ROUTE_STEP_CHECK WHERE STEP='KAM1A </a:t>
            </a:r>
            <a:r>
              <a:rPr lang="en-GB" altLang="zh-CN" sz="1400" dirty="0" smtClean="0">
                <a:solidFill>
                  <a:schemeClr val="accent2">
                    <a:lumMod val="75000"/>
                  </a:schemeClr>
                </a:solidFill>
                <a:latin typeface="Microsoft YaHei" panose="020B0503020204020204" pitchFamily="34" charset="-122"/>
                <a:ea typeface="Microsoft YaHei" panose="020B0503020204020204" pitchFamily="34" charset="-122"/>
                <a:sym typeface="+mn-ea"/>
              </a:rPr>
              <a:t>AJ2 </a:t>
            </a:r>
            <a:r>
              <a:rPr lang="en-GB" altLang="zh-CN" sz="1400" dirty="0">
                <a:solidFill>
                  <a:schemeClr val="accent2">
                    <a:lumMod val="75000"/>
                  </a:schemeClr>
                </a:solidFill>
                <a:latin typeface="Microsoft YaHei" panose="020B0503020204020204" pitchFamily="34" charset="-122"/>
                <a:ea typeface="Microsoft YaHei" panose="020B0503020204020204" pitchFamily="34" charset="-122"/>
              </a:rPr>
              <a:t>'</a:t>
            </a:r>
            <a:endParaRPr lang="en-GB" altLang="zh-CN" sz="1400" dirty="0">
              <a:solidFill>
                <a:schemeClr val="accent2">
                  <a:lumMod val="75000"/>
                </a:schemeClr>
              </a:solidFill>
              <a:latin typeface="Microsoft YaHei" panose="020B0503020204020204" pitchFamily="34" charset="-122"/>
              <a:ea typeface="Microsoft YaHei" panose="020B0503020204020204" pitchFamily="34" charset="-122"/>
            </a:endParaRPr>
          </a:p>
          <a:p>
            <a:endParaRPr lang="en-US" altLang="zh-CN" dirty="0">
              <a:latin typeface="Microsoft YaHei" panose="020B0503020204020204" pitchFamily="34" charset="-122"/>
              <a:ea typeface="Microsoft YaHei" panose="020B0503020204020204" pitchFamily="34" charset="-122"/>
            </a:endParaRPr>
          </a:p>
          <a:p>
            <a:endParaRPr lang="en-US" altLang="zh-CN" dirty="0">
              <a:latin typeface="Microsoft YaHei" panose="020B0503020204020204" pitchFamily="34" charset="-122"/>
              <a:ea typeface="Microsoft YaHei" panose="020B0503020204020204" pitchFamily="34" charset="-122"/>
            </a:endParaRPr>
          </a:p>
          <a:p>
            <a:r>
              <a:rPr lang="en-GB" altLang="en-US" dirty="0">
                <a:latin typeface="Microsoft YaHei" panose="020B0503020204020204" pitchFamily="34" charset="-122"/>
                <a:ea typeface="Microsoft YaHei" panose="020B0503020204020204" pitchFamily="34" charset="-122"/>
              </a:rPr>
              <a:t>Set the pass record of </a:t>
            </a:r>
            <a:r>
              <a:rPr lang="en-GB" altLang="zh-CN" dirty="0">
                <a:latin typeface="Microsoft YaHei" panose="020B0503020204020204" pitchFamily="34" charset="-122"/>
                <a:ea typeface="Microsoft YaHei" panose="020B0503020204020204" pitchFamily="34" charset="-122"/>
                <a:sym typeface="+mn-ea"/>
              </a:rPr>
              <a:t>KAM1A </a:t>
            </a:r>
            <a:r>
              <a:rPr lang="en-GB" altLang="zh-CN" dirty="0" smtClean="0">
                <a:latin typeface="Microsoft YaHei" panose="020B0503020204020204" pitchFamily="34" charset="-122"/>
                <a:ea typeface="Microsoft YaHei" panose="020B0503020204020204" pitchFamily="34" charset="-122"/>
                <a:sym typeface="+mn-ea"/>
              </a:rPr>
              <a:t>AJ1 </a:t>
            </a:r>
            <a:r>
              <a:rPr lang="en-GB" altLang="en-US" dirty="0">
                <a:latin typeface="Microsoft YaHei" panose="020B0503020204020204" pitchFamily="34" charset="-122"/>
                <a:ea typeface="Microsoft YaHei" panose="020B0503020204020204" pitchFamily="34" charset="-122"/>
              </a:rPr>
              <a:t>station and </a:t>
            </a:r>
            <a:r>
              <a:rPr lang="en-GB" altLang="zh-CN" dirty="0" smtClean="0">
                <a:latin typeface="Microsoft YaHei" panose="020B0503020204020204" pitchFamily="34" charset="-122"/>
                <a:ea typeface="Microsoft YaHei" panose="020B0503020204020204" pitchFamily="34" charset="-122"/>
              </a:rPr>
              <a:t>pass in order</a:t>
            </a:r>
            <a:endParaRPr lang="en-US" altLang="zh-CN" dirty="0">
              <a:latin typeface="Microsoft YaHei" panose="020B0503020204020204" pitchFamily="34" charset="-122"/>
              <a:ea typeface="Microsoft YaHei" panose="020B0503020204020204" pitchFamily="34" charset="-122"/>
            </a:endParaRPr>
          </a:p>
          <a:p>
            <a:endParaRPr lang="en-US" altLang="zh-CN" dirty="0">
              <a:latin typeface="Microsoft YaHei" panose="020B0503020204020204" pitchFamily="34" charset="-122"/>
              <a:ea typeface="Microsoft YaHei" panose="020B0503020204020204" pitchFamily="34" charset="-122"/>
            </a:endParaRPr>
          </a:p>
          <a:p>
            <a:endParaRPr lang="en-US" altLang="zh-CN" dirty="0">
              <a:latin typeface="Microsoft YaHei" panose="020B0503020204020204" pitchFamily="34" charset="-122"/>
              <a:ea typeface="Microsoft YaHei" panose="020B0503020204020204" pitchFamily="34" charset="-122"/>
            </a:endParaRPr>
          </a:p>
          <a:p>
            <a:endParaRPr lang="en-US" altLang="zh-CN" dirty="0">
              <a:latin typeface="Microsoft YaHei" panose="020B0503020204020204" pitchFamily="34" charset="-122"/>
              <a:ea typeface="Microsoft YaHei" panose="020B0503020204020204" pitchFamily="34" charset="-122"/>
            </a:endParaRPr>
          </a:p>
          <a:p>
            <a:r>
              <a:rPr lang="en-GB" altLang="en-US" b="1" dirty="0" smtClean="0">
                <a:latin typeface="Microsoft YaHei" panose="020B0503020204020204" pitchFamily="34" charset="-122"/>
                <a:ea typeface="Microsoft YaHei" panose="020B0503020204020204" pitchFamily="34" charset="-122"/>
                <a:sym typeface="+mn-ea"/>
              </a:rPr>
              <a:t>Data changes </a:t>
            </a:r>
            <a:r>
              <a:rPr lang="en-GB" altLang="zh-CN" b="1" dirty="0" smtClean="0">
                <a:latin typeface="Microsoft YaHei" panose="020B0503020204020204" pitchFamily="34" charset="-122"/>
                <a:ea typeface="Microsoft YaHei" panose="020B0503020204020204" pitchFamily="34" charset="-122"/>
                <a:sym typeface="+mn-ea"/>
              </a:rPr>
              <a:t>:</a:t>
            </a:r>
            <a:endParaRPr lang="en-GB" altLang="zh-CN" b="1" dirty="0" smtClean="0">
              <a:latin typeface="Microsoft YaHei" panose="020B0503020204020204" pitchFamily="34" charset="-122"/>
              <a:ea typeface="Microsoft YaHei" panose="020B0503020204020204" pitchFamily="34" charset="-122"/>
              <a:sym typeface="+mn-ea"/>
            </a:endParaRPr>
          </a:p>
          <a:p>
            <a:r>
              <a:rPr lang="en-GB" altLang="zh-CN" sz="1400" dirty="0">
                <a:solidFill>
                  <a:schemeClr val="accent2">
                    <a:lumMod val="75000"/>
                  </a:schemeClr>
                </a:solidFill>
                <a:latin typeface="Microsoft YaHei" panose="020B0503020204020204" pitchFamily="34" charset="-122"/>
                <a:ea typeface="Microsoft YaHei" panose="020B0503020204020204" pitchFamily="34" charset="-122"/>
              </a:rPr>
              <a:t>SELECT*FROM MO_D WHERE ISN='C7CGZS002RQ00001M5'</a:t>
            </a:r>
            <a:endParaRPr lang="en-GB" altLang="zh-CN" sz="1400" dirty="0">
              <a:solidFill>
                <a:schemeClr val="accent2">
                  <a:lumMod val="75000"/>
                </a:schemeClr>
              </a:solidFill>
              <a:latin typeface="Microsoft YaHei" panose="020B0503020204020204" pitchFamily="34" charset="-122"/>
              <a:ea typeface="Microsoft YaHei" panose="020B0503020204020204" pitchFamily="34" charset="-122"/>
            </a:endParaRPr>
          </a:p>
          <a:p>
            <a:endParaRPr lang="en-US" altLang="zh-CN" dirty="0">
              <a:latin typeface="Microsoft YaHei" panose="020B0503020204020204" pitchFamily="34" charset="-122"/>
              <a:ea typeface="Microsoft YaHei" panose="020B0503020204020204" pitchFamily="34" charset="-122"/>
            </a:endParaRPr>
          </a:p>
        </p:txBody>
      </p:sp>
      <p:sp>
        <p:nvSpPr>
          <p:cNvPr id="4" name="文字方塊 3"/>
          <p:cNvSpPr txBox="1"/>
          <p:nvPr/>
        </p:nvSpPr>
        <p:spPr>
          <a:xfrm>
            <a:off x="285889" y="191493"/>
            <a:ext cx="10297671" cy="460375"/>
          </a:xfrm>
          <a:prstGeom prst="rect">
            <a:avLst/>
          </a:prstGeom>
          <a:noFill/>
        </p:spPr>
        <p:txBody>
          <a:bodyPr wrap="square" rtlCol="0">
            <a:spAutoFit/>
          </a:bodyPr>
          <a:lstStyle/>
          <a:p>
            <a:r>
              <a:rPr lang="en-GB" altLang="zh-CN" sz="2400" dirty="0">
                <a:latin typeface="Microsoft YaHei" panose="020B0503020204020204" pitchFamily="34" charset="-122"/>
                <a:ea typeface="Microsoft YaHei" panose="020B0503020204020204" pitchFamily="34" charset="-122"/>
                <a:sym typeface="+mn-ea"/>
              </a:rPr>
              <a:t>HSG-INSTALL MIC3 COWLING- </a:t>
            </a:r>
            <a:r>
              <a:rPr lang="en-GB" altLang="en-US" sz="2400" dirty="0">
                <a:latin typeface="Microsoft YaHei" panose="020B0503020204020204" pitchFamily="34" charset="-122"/>
                <a:ea typeface="Microsoft YaHei" panose="020B0503020204020204" pitchFamily="34" charset="-122"/>
                <a:sym typeface="+mn-ea"/>
              </a:rPr>
              <a:t>hand brush station</a:t>
            </a:r>
            <a:endParaRPr lang="en-US" altLang="zh-CN" sz="2400" dirty="0">
              <a:latin typeface="Microsoft YaHei" panose="020B0503020204020204" pitchFamily="34" charset="-122"/>
              <a:ea typeface="Microsoft YaHei" panose="020B0503020204020204" pitchFamily="34" charset="-122"/>
            </a:endParaRPr>
          </a:p>
        </p:txBody>
      </p:sp>
      <p:pic>
        <p:nvPicPr>
          <p:cNvPr id="3" name="圖片 2"/>
          <p:cNvPicPr>
            <a:picLocks noChangeAspect="1"/>
          </p:cNvPicPr>
          <p:nvPr/>
        </p:nvPicPr>
        <p:blipFill>
          <a:blip r:embed="rId1"/>
          <a:stretch>
            <a:fillRect/>
          </a:stretch>
        </p:blipFill>
        <p:spPr>
          <a:xfrm>
            <a:off x="289560" y="1652270"/>
            <a:ext cx="11625580" cy="405130"/>
          </a:xfrm>
          <a:prstGeom prst="rect">
            <a:avLst/>
          </a:prstGeom>
        </p:spPr>
      </p:pic>
      <p:pic>
        <p:nvPicPr>
          <p:cNvPr id="7" name="圖片 6"/>
          <p:cNvPicPr>
            <a:picLocks noChangeAspect="1"/>
          </p:cNvPicPr>
          <p:nvPr/>
        </p:nvPicPr>
        <p:blipFill>
          <a:blip r:embed="rId2"/>
          <a:stretch>
            <a:fillRect/>
          </a:stretch>
        </p:blipFill>
        <p:spPr>
          <a:xfrm>
            <a:off x="285750" y="3862070"/>
            <a:ext cx="11629390" cy="395605"/>
          </a:xfrm>
          <a:prstGeom prst="rect">
            <a:avLst/>
          </a:prstGeom>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方塊 2"/>
          <p:cNvSpPr txBox="1"/>
          <p:nvPr/>
        </p:nvSpPr>
        <p:spPr>
          <a:xfrm>
            <a:off x="285889" y="191493"/>
            <a:ext cx="10297671" cy="460375"/>
          </a:xfrm>
          <a:prstGeom prst="rect">
            <a:avLst/>
          </a:prstGeom>
          <a:noFill/>
        </p:spPr>
        <p:txBody>
          <a:bodyPr wrap="square" rtlCol="0">
            <a:spAutoFit/>
          </a:bodyPr>
          <a:lstStyle/>
          <a:p>
            <a:r>
              <a:rPr lang="en-GB" sz="2400" dirty="0">
                <a:latin typeface="Microsoft YaHei" panose="020B0503020204020204" pitchFamily="34" charset="-122"/>
                <a:ea typeface="Microsoft YaHei" panose="020B0503020204020204" pitchFamily="34" charset="-122"/>
              </a:rPr>
              <a:t>HSG-HBT- </a:t>
            </a:r>
            <a:r>
              <a:rPr lang="en-GB" altLang="en-US" sz="2400" dirty="0">
                <a:latin typeface="Microsoft YaHei" panose="020B0503020204020204" pitchFamily="34" charset="-122"/>
                <a:ea typeface="Microsoft YaHei" panose="020B0503020204020204" pitchFamily="34" charset="-122"/>
              </a:rPr>
              <a:t>Test Station</a:t>
            </a:r>
            <a:endParaRPr lang="en-GB" altLang="en-US" sz="2400" dirty="0">
              <a:latin typeface="Microsoft YaHei" panose="020B0503020204020204" pitchFamily="34" charset="-122"/>
              <a:ea typeface="Microsoft YaHei" panose="020B0503020204020204" pitchFamily="34" charset="-122"/>
            </a:endParaRPr>
          </a:p>
        </p:txBody>
      </p:sp>
      <p:sp>
        <p:nvSpPr>
          <p:cNvPr id="6" name="文字方塊 5"/>
          <p:cNvSpPr txBox="1"/>
          <p:nvPr/>
        </p:nvSpPr>
        <p:spPr>
          <a:xfrm>
            <a:off x="396885" y="2910435"/>
            <a:ext cx="11350488" cy="2462213"/>
          </a:xfrm>
          <a:prstGeom prst="rect">
            <a:avLst/>
          </a:prstGeom>
          <a:noFill/>
        </p:spPr>
        <p:txBody>
          <a:bodyPr wrap="square" rtlCol="0">
            <a:spAutoFit/>
          </a:bodyPr>
          <a:lstStyle/>
          <a:p>
            <a:r>
              <a:rPr lang="en-GB" altLang="zh-CN" b="1" dirty="0" smtClean="0">
                <a:latin typeface="Microsoft YaHei" panose="020B0503020204020204" pitchFamily="34" charset="-122"/>
                <a:ea typeface="Microsoft YaHei" panose="020B0503020204020204" pitchFamily="34" charset="-122"/>
                <a:sym typeface="+mn-ea"/>
              </a:rPr>
              <a:t>DEVICE </a:t>
            </a:r>
            <a:r>
              <a:rPr lang="en-GB" altLang="en-US" b="1" dirty="0" smtClean="0">
                <a:latin typeface="Microsoft YaHei" panose="020B0503020204020204" pitchFamily="34" charset="-122"/>
                <a:ea typeface="Microsoft YaHei" panose="020B0503020204020204" pitchFamily="34" charset="-122"/>
                <a:sym typeface="+mn-ea"/>
              </a:rPr>
              <a:t>settings</a:t>
            </a:r>
            <a:endParaRPr lang="zh-CN" altLang="en-US" dirty="0" smtClean="0">
              <a:latin typeface="Microsoft YaHei" panose="020B0503020204020204" pitchFamily="34" charset="-122"/>
              <a:ea typeface="Microsoft YaHei" panose="020B0503020204020204" pitchFamily="34" charset="-122"/>
              <a:sym typeface="+mn-ea"/>
            </a:endParaRPr>
          </a:p>
          <a:p>
            <a:r>
              <a:rPr lang="en-GB" altLang="zh-CN" sz="1400" dirty="0" smtClean="0">
                <a:solidFill>
                  <a:schemeClr val="accent2">
                    <a:lumMod val="75000"/>
                  </a:schemeClr>
                </a:solidFill>
                <a:latin typeface="Microsoft YaHei" panose="020B0503020204020204" pitchFamily="34" charset="-122"/>
                <a:ea typeface="Microsoft YaHei" panose="020B0503020204020204" pitchFamily="34" charset="-122"/>
              </a:rPr>
              <a:t>SELECT * FROM DEVICE WHERE DEVICE='304766'</a:t>
            </a:r>
            <a:endParaRPr lang="en-GB" altLang="zh-CN" sz="1400" dirty="0" smtClean="0">
              <a:solidFill>
                <a:schemeClr val="accent2">
                  <a:lumMod val="75000"/>
                </a:schemeClr>
              </a:solidFill>
              <a:latin typeface="Microsoft YaHei" panose="020B0503020204020204" pitchFamily="34" charset="-122"/>
              <a:ea typeface="Microsoft YaHei" panose="020B0503020204020204" pitchFamily="34" charset="-122"/>
            </a:endParaRPr>
          </a:p>
          <a:p>
            <a:endParaRPr lang="en-US" altLang="zh-CN" dirty="0">
              <a:latin typeface="Microsoft YaHei" panose="020B0503020204020204" pitchFamily="34" charset="-122"/>
              <a:ea typeface="Microsoft YaHei" panose="020B0503020204020204" pitchFamily="34" charset="-122"/>
            </a:endParaRPr>
          </a:p>
          <a:p>
            <a:endParaRPr lang="en-US" altLang="zh-CN" dirty="0">
              <a:latin typeface="Microsoft YaHei" panose="020B0503020204020204" pitchFamily="34" charset="-122"/>
              <a:ea typeface="Microsoft YaHei" panose="020B0503020204020204" pitchFamily="34" charset="-122"/>
            </a:endParaRPr>
          </a:p>
          <a:p>
            <a:endParaRPr lang="en-US" altLang="zh-CN" dirty="0" smtClean="0">
              <a:latin typeface="Microsoft JhengHei" panose="020B0604030504040204" charset="-120"/>
              <a:ea typeface="Microsoft JhengHei" panose="020B0604030504040204" charset="-120"/>
              <a:cs typeface="Microsoft JhengHei" panose="020B0604030504040204" charset="-120"/>
              <a:sym typeface="+mn-ea"/>
            </a:endParaRPr>
          </a:p>
          <a:p>
            <a:r>
              <a:rPr lang="en-GB" altLang="zh-CN" b="1" dirty="0" smtClean="0">
                <a:latin typeface="Microsoft JhengHei" panose="020B0604030504040204" charset="-120"/>
                <a:ea typeface="Microsoft JhengHei" panose="020B0604030504040204" charset="-120"/>
                <a:cs typeface="Microsoft JhengHei" panose="020B0604030504040204" charset="-120"/>
                <a:sym typeface="+mn-ea"/>
              </a:rPr>
              <a:t>ALLDEV </a:t>
            </a:r>
            <a:r>
              <a:rPr lang="en-GB" altLang="en-US" b="1" dirty="0" smtClean="0">
                <a:latin typeface="Microsoft JhengHei" panose="020B0604030504040204" charset="-120"/>
                <a:ea typeface="Microsoft JhengHei" panose="020B0604030504040204" charset="-120"/>
                <a:cs typeface="Microsoft JhengHei" panose="020B0604030504040204" charset="-120"/>
                <a:sym typeface="+mn-ea"/>
              </a:rPr>
              <a:t>settings</a:t>
            </a:r>
            <a:endParaRPr lang="en-US" altLang="zh-CN" dirty="0" smtClean="0">
              <a:latin typeface="Microsoft YaHei" panose="020B0503020204020204" pitchFamily="34" charset="-122"/>
              <a:ea typeface="Microsoft YaHei" panose="020B0503020204020204" pitchFamily="34" charset="-122"/>
            </a:endParaRPr>
          </a:p>
          <a:p>
            <a:r>
              <a:rPr lang="en-GB" altLang="zh-CN" sz="1400" dirty="0" smtClean="0">
                <a:solidFill>
                  <a:schemeClr val="accent2">
                    <a:lumMod val="75000"/>
                  </a:schemeClr>
                </a:solidFill>
                <a:latin typeface="Microsoft YaHei" panose="020B0503020204020204" pitchFamily="34" charset="-122"/>
                <a:ea typeface="Microsoft YaHei" panose="020B0503020204020204" pitchFamily="34" charset="-122"/>
                <a:sym typeface="+mn-ea"/>
              </a:rPr>
              <a:t>SELECT * FROM ALLDEV WHERE DEVALUE='304766'</a:t>
            </a:r>
            <a:endParaRPr lang="en-US" altLang="zh-CN" sz="1400" dirty="0" smtClean="0">
              <a:solidFill>
                <a:schemeClr val="accent2">
                  <a:lumMod val="75000"/>
                </a:schemeClr>
              </a:solidFill>
              <a:latin typeface="Microsoft YaHei" panose="020B0503020204020204" pitchFamily="34" charset="-122"/>
              <a:ea typeface="Microsoft YaHei" panose="020B0503020204020204" pitchFamily="34" charset="-122"/>
            </a:endParaRPr>
          </a:p>
          <a:p>
            <a:endParaRPr lang="en-US" altLang="zh-CN" dirty="0" smtClean="0">
              <a:latin typeface="Microsoft YaHei" panose="020B0503020204020204" pitchFamily="34" charset="-122"/>
              <a:ea typeface="Microsoft YaHei" panose="020B0503020204020204" pitchFamily="34" charset="-122"/>
            </a:endParaRPr>
          </a:p>
          <a:p>
            <a:endParaRPr lang="en-US" altLang="zh-CN" dirty="0" smtClean="0">
              <a:latin typeface="Microsoft YaHei" panose="020B0503020204020204" pitchFamily="34" charset="-122"/>
              <a:ea typeface="Microsoft YaHei" panose="020B0503020204020204" pitchFamily="34" charset="-122"/>
            </a:endParaRPr>
          </a:p>
        </p:txBody>
      </p:sp>
      <p:pic>
        <p:nvPicPr>
          <p:cNvPr id="2" name="圖片 1"/>
          <p:cNvPicPr>
            <a:picLocks noChangeAspect="1"/>
          </p:cNvPicPr>
          <p:nvPr/>
        </p:nvPicPr>
        <p:blipFill>
          <a:blip r:embed="rId1"/>
          <a:stretch>
            <a:fillRect/>
          </a:stretch>
        </p:blipFill>
        <p:spPr>
          <a:xfrm>
            <a:off x="396885" y="3516435"/>
            <a:ext cx="11563350" cy="565150"/>
          </a:xfrm>
          <a:prstGeom prst="rect">
            <a:avLst/>
          </a:prstGeom>
        </p:spPr>
      </p:pic>
      <p:pic>
        <p:nvPicPr>
          <p:cNvPr id="7" name="圖片 6"/>
          <p:cNvPicPr>
            <a:picLocks noChangeAspect="1"/>
          </p:cNvPicPr>
          <p:nvPr/>
        </p:nvPicPr>
        <p:blipFill>
          <a:blip r:embed="rId2"/>
          <a:stretch>
            <a:fillRect/>
          </a:stretch>
        </p:blipFill>
        <p:spPr>
          <a:xfrm>
            <a:off x="497371" y="4883323"/>
            <a:ext cx="9250680" cy="509905"/>
          </a:xfrm>
          <a:prstGeom prst="rect">
            <a:avLst/>
          </a:prstGeom>
        </p:spPr>
      </p:pic>
      <p:sp>
        <p:nvSpPr>
          <p:cNvPr id="8" name="文字方塊 7"/>
          <p:cNvSpPr txBox="1"/>
          <p:nvPr/>
        </p:nvSpPr>
        <p:spPr>
          <a:xfrm>
            <a:off x="396885" y="794479"/>
            <a:ext cx="9451653" cy="1754326"/>
          </a:xfrm>
          <a:prstGeom prst="rect">
            <a:avLst/>
          </a:prstGeom>
          <a:noFill/>
        </p:spPr>
        <p:txBody>
          <a:bodyPr wrap="square" rtlCol="0">
            <a:spAutoFit/>
          </a:bodyPr>
          <a:lstStyle/>
          <a:p>
            <a:r>
              <a:rPr lang="en-GB" altLang="en-US" b="1" dirty="0" smtClean="0">
                <a:latin typeface="Microsoft YaHei" panose="020B0503020204020204" pitchFamily="34" charset="-122"/>
                <a:ea typeface="Microsoft YaHei" panose="020B0503020204020204" pitchFamily="34" charset="-122"/>
              </a:rPr>
              <a:t>Station name </a:t>
            </a:r>
            <a:r>
              <a:rPr lang="en-GB" altLang="zh-CN" b="1" dirty="0" smtClean="0">
                <a:latin typeface="Microsoft YaHei" panose="020B0503020204020204" pitchFamily="34" charset="-122"/>
                <a:ea typeface="Microsoft YaHei" panose="020B0503020204020204" pitchFamily="34" charset="-122"/>
              </a:rPr>
              <a:t>: </a:t>
            </a:r>
            <a:r>
              <a:rPr lang="en-GB" altLang="zh-CN" dirty="0" smtClean="0">
                <a:latin typeface="Microsoft YaHei" panose="020B0503020204020204" pitchFamily="34" charset="-122"/>
                <a:ea typeface="Microsoft YaHei" panose="020B0503020204020204" pitchFamily="34" charset="-122"/>
              </a:rPr>
              <a:t>GUO</a:t>
            </a:r>
            <a:endParaRPr lang="en-GB" altLang="zh-CN" dirty="0" smtClean="0">
              <a:latin typeface="Microsoft YaHei" panose="020B0503020204020204" pitchFamily="34" charset="-122"/>
              <a:ea typeface="Microsoft YaHei" panose="020B0503020204020204" pitchFamily="34" charset="-122"/>
            </a:endParaRPr>
          </a:p>
          <a:p>
            <a:r>
              <a:rPr lang="en-GB" altLang="en-US" b="1" dirty="0" smtClean="0">
                <a:latin typeface="Microsoft YaHei" panose="020B0503020204020204" pitchFamily="34" charset="-122"/>
                <a:ea typeface="Microsoft YaHei" panose="020B0503020204020204" pitchFamily="34" charset="-122"/>
              </a:rPr>
              <a:t>Position function </a:t>
            </a:r>
            <a:r>
              <a:rPr lang="en-GB" altLang="zh-CN" b="1" dirty="0" smtClean="0">
                <a:latin typeface="Microsoft YaHei" panose="020B0503020204020204" pitchFamily="34" charset="-122"/>
                <a:ea typeface="Microsoft YaHei" panose="020B0503020204020204" pitchFamily="34" charset="-122"/>
              </a:rPr>
              <a:t>:</a:t>
            </a:r>
            <a:endParaRPr lang="en-GB" altLang="zh-CN" b="1" dirty="0" smtClean="0">
              <a:latin typeface="Microsoft YaHei" panose="020B0503020204020204" pitchFamily="34" charset="-122"/>
              <a:ea typeface="Microsoft YaHei" panose="020B0503020204020204" pitchFamily="34" charset="-122"/>
            </a:endParaRPr>
          </a:p>
          <a:p>
            <a:pPr marL="285750" indent="-285750">
              <a:buFont typeface="Arial" panose="020B0604020202020204" pitchFamily="34" charset="0"/>
              <a:buChar char="•"/>
            </a:pPr>
            <a:r>
              <a:rPr lang="en-GB" altLang="zh-TW" dirty="0" smtClean="0">
                <a:latin typeface="Microsoft YaHei" panose="020B0503020204020204" pitchFamily="34" charset="-122"/>
                <a:ea typeface="Microsoft YaHei" panose="020B0503020204020204" pitchFamily="34" charset="-122"/>
              </a:rPr>
              <a:t>ROUTING CONTROL </a:t>
            </a:r>
            <a:r>
              <a:rPr lang="en-GB" altLang="en-US" dirty="0" smtClean="0">
                <a:latin typeface="Microsoft YaHei" panose="020B0503020204020204" pitchFamily="34" charset="-122"/>
                <a:ea typeface="Microsoft YaHei" panose="020B0503020204020204" pitchFamily="34" charset="-122"/>
              </a:rPr>
              <a:t>stuck</a:t>
            </a:r>
            <a:endParaRPr lang="en-US" altLang="zh-CN" dirty="0" smtClean="0">
              <a:latin typeface="Microsoft YaHei" panose="020B0503020204020204" pitchFamily="34" charset="-122"/>
              <a:ea typeface="Microsoft YaHei" panose="020B0503020204020204" pitchFamily="34" charset="-122"/>
            </a:endParaRPr>
          </a:p>
          <a:p>
            <a:pPr marL="285750" indent="-285750">
              <a:buFont typeface="Arial" panose="020B0604020202020204" pitchFamily="34" charset="0"/>
              <a:buChar char="•"/>
            </a:pPr>
            <a:r>
              <a:rPr lang="en-GB" altLang="en-US" dirty="0" smtClean="0">
                <a:latin typeface="Microsoft YaHei" panose="020B0503020204020204" pitchFamily="34" charset="-122"/>
                <a:ea typeface="Microsoft YaHei" panose="020B0503020204020204" pitchFamily="34" charset="-122"/>
              </a:rPr>
              <a:t>Test </a:t>
            </a:r>
            <a:r>
              <a:rPr lang="en-GB" altLang="zh-CN" dirty="0" smtClean="0">
                <a:latin typeface="Microsoft YaHei" panose="020B0503020204020204" pitchFamily="34" charset="-122"/>
                <a:ea typeface="Microsoft YaHei" panose="020B0503020204020204" pitchFamily="34" charset="-122"/>
              </a:rPr>
              <a:t>AAB </a:t>
            </a:r>
            <a:r>
              <a:rPr lang="en-GB" altLang="en-US" dirty="0" smtClean="0">
                <a:latin typeface="Microsoft YaHei" panose="020B0503020204020204" pitchFamily="34" charset="-122"/>
                <a:ea typeface="Microsoft YaHei" panose="020B0503020204020204" pitchFamily="34" charset="-122"/>
              </a:rPr>
              <a:t>mode</a:t>
            </a:r>
            <a:endParaRPr lang="en-US" altLang="zh-CN" dirty="0" smtClean="0">
              <a:latin typeface="Microsoft YaHei" panose="020B0503020204020204" pitchFamily="34" charset="-122"/>
              <a:ea typeface="Microsoft YaHei" panose="020B0503020204020204" pitchFamily="34" charset="-122"/>
            </a:endParaRPr>
          </a:p>
          <a:p>
            <a:pPr marL="285750" indent="-285750">
              <a:buFont typeface="Arial" panose="020B0604020202020204" pitchFamily="34" charset="0"/>
              <a:buChar char="•"/>
            </a:pPr>
            <a:r>
              <a:rPr lang="en-GB" altLang="zh-CN" dirty="0" smtClean="0">
                <a:latin typeface="Microsoft YaHei" panose="020B0503020204020204" pitchFamily="34" charset="-122"/>
                <a:ea typeface="Microsoft YaHei" panose="020B0503020204020204" pitchFamily="34" charset="-122"/>
              </a:rPr>
              <a:t>10 </a:t>
            </a:r>
            <a:r>
              <a:rPr lang="en-GB" altLang="en-US" dirty="0" smtClean="0">
                <a:latin typeface="Microsoft YaHei" panose="020B0503020204020204" pitchFamily="34" charset="-122"/>
                <a:ea typeface="Microsoft YaHei" panose="020B0503020204020204" pitchFamily="34" charset="-122"/>
              </a:rPr>
              <a:t>minutes stuck</a:t>
            </a:r>
            <a:endParaRPr lang="en-US" altLang="zh-CN" dirty="0" smtClean="0">
              <a:latin typeface="Microsoft YaHei" panose="020B0503020204020204" pitchFamily="34" charset="-122"/>
              <a:ea typeface="Microsoft YaHei" panose="020B0503020204020204" pitchFamily="34" charset="-122"/>
            </a:endParaRPr>
          </a:p>
          <a:p>
            <a:pPr marL="285750" indent="-285750">
              <a:buFont typeface="Arial" panose="020B0604020202020204" pitchFamily="34" charset="0"/>
              <a:buChar char="•"/>
            </a:pPr>
            <a:r>
              <a:rPr lang="en-GB" altLang="zh-TW" dirty="0" smtClean="0">
                <a:latin typeface="Microsoft YaHei" panose="020B0503020204020204" pitchFamily="34" charset="-122"/>
                <a:ea typeface="Microsoft YaHei" panose="020B0503020204020204" pitchFamily="34" charset="-122"/>
              </a:rPr>
              <a:t>CHK ROUTE </a:t>
            </a:r>
            <a:r>
              <a:rPr lang="en-GB" altLang="en-US" dirty="0" smtClean="0">
                <a:latin typeface="Microsoft YaHei" panose="020B0503020204020204" pitchFamily="34" charset="-122"/>
                <a:ea typeface="Microsoft YaHei" panose="020B0503020204020204" pitchFamily="34" charset="-122"/>
              </a:rPr>
              <a:t>passing station</a:t>
            </a:r>
            <a:endParaRPr lang="zh-TW" altLang="en-US" dirty="0">
              <a:latin typeface="Microsoft YaHei" panose="020B0503020204020204" pitchFamily="34" charset="-122"/>
              <a:ea typeface="Microsoft YaHei" panose="020B0503020204020204" pitchFamily="34" charset="-122"/>
            </a:endParaRPr>
          </a:p>
        </p:txBody>
      </p:sp>
    </p:spTree>
  </p:cSld>
  <p:clrMapOvr>
    <a:masterClrMapping/>
  </p:clrMapOvr>
</p:sld>
</file>

<file path=ppt/theme/theme1.xml><?xml version="1.0" encoding="utf-8"?>
<a:theme xmlns:a="http://schemas.openxmlformats.org/drawingml/2006/main" name="111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1111</Template>
  <TotalTime>0</TotalTime>
  <Words>84472</Words>
  <Application>WPS Presentation</Application>
  <PresentationFormat>寬螢幕</PresentationFormat>
  <Paragraphs>3203</Paragraphs>
  <Slides>165</Slides>
  <Notes>10</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165</vt:i4>
      </vt:variant>
    </vt:vector>
  </HeadingPairs>
  <TitlesOfParts>
    <vt:vector size="176" baseType="lpstr">
      <vt:lpstr>Arial</vt:lpstr>
      <vt:lpstr>SimSun</vt:lpstr>
      <vt:lpstr>Wingdings</vt:lpstr>
      <vt:lpstr>Microsoft YaHei</vt:lpstr>
      <vt:lpstr>Arial Unicode MS</vt:lpstr>
      <vt:lpstr>Calibri</vt:lpstr>
      <vt:lpstr>Microsoft JhengHei</vt:lpstr>
      <vt:lpstr>Times New Roman</vt:lpstr>
      <vt:lpstr>PMingLiU</vt:lpstr>
      <vt:lpstr>DengXian</vt:lpstr>
      <vt:lpstr>1111</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PEGATRON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Luke Tang(湯曉彬_PSH)</dc:creator>
  <cp:lastModifiedBy>sivasankar_u</cp:lastModifiedBy>
  <cp:revision>176</cp:revision>
  <dcterms:created xsi:type="dcterms:W3CDTF">2023-10-16T07:31:00Z</dcterms:created>
  <dcterms:modified xsi:type="dcterms:W3CDTF">2023-12-31T06:03:25Z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1033-11.8.2.8412</vt:lpwstr>
  </property>
</Properties>
</file>